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1110" y="66"/>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2.png" Type="http://schemas.openxmlformats.org/officeDocument/2006/relationships/image"/><Relationship Id="rId5"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6ae9edf5-f1d2-46d3-9437-f00a78a597d7">
      <UserInfo>
        <DisplayName/>
        <AccountId xsi:nil="true"/>
        <AccountType/>
      </UserInfo>
    </Owner>
    <lcf76f155ced4ddcb4097134ff3c332f xmlns="6ae9edf5-f1d2-46d3-9437-f00a78a597d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F040A6669810548AB5675E84333C35D" ma:contentTypeVersion="14" ma:contentTypeDescription="新しいドキュメントを作成します。" ma:contentTypeScope="" ma:versionID="6c224b571598d7ccf5eba64c05372c69">
  <xsd:schema xmlns:xsd="http://www.w3.org/2001/XMLSchema" xmlns:xs="http://www.w3.org/2001/XMLSchema" xmlns:p="http://schemas.microsoft.com/office/2006/metadata/properties" xmlns:ns2="6ae9edf5-f1d2-46d3-9437-f00a78a597d7" xmlns:ns3="5d97817f-4418-4126-80a6-5cc4da4a022f" targetNamespace="http://schemas.microsoft.com/office/2006/metadata/properties" ma:root="true" ma:fieldsID="4540a747c32140a0e5b5ce13fdefc736" ns2:_="" ns3:_="">
    <xsd:import namespace="6ae9edf5-f1d2-46d3-9437-f00a78a597d7"/>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e9edf5-f1d2-46d3-9437-f00a78a597d7"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6978cc4d-8b01-4d20-acac-9c43e24c96b3}"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purl.org/dc/dcmitype/"/>
    <ds:schemaRef ds:uri="http://www.w3.org/XML/1998/namespace"/>
    <ds:schemaRef ds:uri="http://schemas.microsoft.com/office/2006/metadata/properties"/>
    <ds:schemaRef ds:uri="263dbbe5-076b-4606-a03b-9598f5f2f35a"/>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00727007-9bab-47fe-9024-c8a3f9ca87c1"/>
    <ds:schemaRef ds:uri="http://purl.org/dc/elements/1.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3BFFB35C-C68E-44FA-9D00-06ED315E2B2B}"/>
</file>

<file path=docProps/app.xml><?xml version="1.0" encoding="utf-8"?>
<Properties xmlns="http://schemas.openxmlformats.org/officeDocument/2006/extended-properties" xmlns:vt="http://schemas.openxmlformats.org/officeDocument/2006/docPropsVTypes">
  <Template>Office Theme</Template>
  <Words>1059</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Noto Sans CJK JP DemiLight</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0x0101008F040A6669810548AB5675E84333C35D</vt:lpwstr>
  </property>
  <property fmtid="{D5CDD505-2E9C-101B-9397-08002B2CF9AE}" pid="3" name="MediaServiceImageTags">
    <vt:lpwstr/>
  </property>
</Properties>
</file>