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8D86C-91C7-4E4C-B87B-7818BAAFC3A7}" v="11" dt="2024-01-18T05:25:10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130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様式第１号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88D4-BB29-472F-8DD9-5EA0896AA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6193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様式第１号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2EF-AE5A-42D4-BB2A-7DC45643D823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5EA1-1DD4-4828-BEE5-97010DD46BAB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C024-639F-4ACA-A9E0-BAC7082FFE8E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015D-0FE1-4C60-8CB1-E70EF15F8374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2EDD-F498-4696-B17C-2DFED2A381AD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851-4E5C-4871-8CC6-A7BC086CAE65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6E1E-C2A0-481E-BA2D-B8B50094598F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2738-A0D3-472C-8643-DFADF10E1128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E368-A090-4052-B3F5-31269EB93201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BF0-CAB5-4F01-B95B-97735ACB2B23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6FFB-AA8A-4CEC-BF3B-0FBC6871F103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1F4A-02E3-4FF5-B130-EC78F993D948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269741"/>
            <a:ext cx="2507160" cy="9939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230468" y="287922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H30.1.1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1.79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172357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09957" y="3518"/>
            <a:ext cx="826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+mj-ea"/>
                <a:ea typeface="+mj-ea"/>
              </a:rPr>
              <a:t>様式第</a:t>
            </a:r>
            <a:r>
              <a:rPr kumimoji="1" lang="en-US" altLang="ja-JP" sz="900" dirty="0" smtClean="0">
                <a:latin typeface="+mj-ea"/>
                <a:ea typeface="+mj-ea"/>
              </a:rPr>
              <a:t>1</a:t>
            </a:r>
            <a:r>
              <a:rPr kumimoji="1" lang="ja-JP" altLang="en-US" sz="900" dirty="0" smtClean="0">
                <a:latin typeface="+mj-ea"/>
                <a:ea typeface="+mj-ea"/>
              </a:rPr>
              <a:t>号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7203862" y="28771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H30.1.1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1.79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172357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315200" y="269741"/>
            <a:ext cx="2507160" cy="9939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109957" y="3518"/>
            <a:ext cx="826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+mj-ea"/>
                <a:ea typeface="+mj-ea"/>
              </a:rPr>
              <a:t>様式第</a:t>
            </a:r>
            <a:r>
              <a:rPr kumimoji="1" lang="en-US" altLang="ja-JP" sz="900" dirty="0" smtClean="0">
                <a:latin typeface="+mj-ea"/>
                <a:ea typeface="+mj-ea"/>
              </a:rPr>
              <a:t>1</a:t>
            </a:r>
            <a:r>
              <a:rPr kumimoji="1" lang="ja-JP" altLang="en-US" sz="900" dirty="0" smtClean="0">
                <a:latin typeface="+mj-ea"/>
                <a:ea typeface="+mj-ea"/>
              </a:rPr>
              <a:t>号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1418</Words>
  <Application>Microsoft Office PowerPoint</Application>
  <PresentationFormat>A4 210 x 297 mm</PresentationFormat>
  <Paragraphs>175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HG丸ｺﾞｼｯｸM-PRO</vt:lpstr>
      <vt:lpstr>HG創英角ﾎﾟｯﾌﾟ体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2021-03-26T10:34:30Z</dcterms:created>
  <dcterms:modified xsi:type="dcterms:W3CDTF">2024-03-18T05:22:53Z</dcterms:modified>
</cp:coreProperties>
</file>