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"/>
  </p:notesMasterIdLst>
  <p:sldIdLst>
    <p:sldId id="257" r:id="rId2"/>
  </p:sldIdLst>
  <p:sldSz cx="6858000" cy="9144000" type="screen4x3"/>
  <p:notesSz cx="6784975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3D714813-FD15-4783-AC2E-D2685002BC5F}">
          <p14:sldIdLst/>
        </p14:section>
        <p14:section name="タイトルなしのセクション" id="{9A5184D4-32B8-4AC2-95BB-9BEB6492F1EA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1932" y="-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0156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3249" y="1"/>
            <a:ext cx="2940156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EDB58507-0798-401C-9D49-42DB305D686D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98663" y="742950"/>
            <a:ext cx="278765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11972CCF-552B-44A2-8E06-C13E86736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79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72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844C-374E-4D1E-BC0E-9DCEF836F715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EA59-5867-4EB5-8E2D-11BE64155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34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844C-374E-4D1E-BC0E-9DCEF836F715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EA59-5867-4EB5-8E2D-11BE64155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92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9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844C-374E-4D1E-BC0E-9DCEF836F715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EA59-5867-4EB5-8E2D-11BE64155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45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844C-374E-4D1E-BC0E-9DCEF836F715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EA59-5867-4EB5-8E2D-11BE64155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301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844C-374E-4D1E-BC0E-9DCEF836F715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EA59-5867-4EB5-8E2D-11BE64155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10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844C-374E-4D1E-BC0E-9DCEF836F715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EA59-5867-4EB5-8E2D-11BE64155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776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844C-374E-4D1E-BC0E-9DCEF836F715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EA59-5867-4EB5-8E2D-11BE64155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250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844C-374E-4D1E-BC0E-9DCEF836F715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EA59-5867-4EB5-8E2D-11BE64155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844C-374E-4D1E-BC0E-9DCEF836F715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EA59-5867-4EB5-8E2D-11BE64155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59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844C-374E-4D1E-BC0E-9DCEF836F715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EA59-5867-4EB5-8E2D-11BE64155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74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844C-374E-4D1E-BC0E-9DCEF836F715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EA59-5867-4EB5-8E2D-11BE64155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20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3844C-374E-4D1E-BC0E-9DCEF836F715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BEA59-5867-4EB5-8E2D-11BE64155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90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" y="3485126"/>
            <a:ext cx="6858000" cy="26710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8415" y="179655"/>
            <a:ext cx="6316216" cy="360040"/>
          </a:xfrm>
        </p:spPr>
        <p:txBody>
          <a:bodyPr>
            <a:noAutofit/>
          </a:bodyPr>
          <a:lstStyle/>
          <a:p>
            <a:r>
              <a:rPr kumimoji="1" lang="ja-JP" altLang="en-US" sz="1800" b="1" dirty="0" smtClean="0"/>
              <a:t>申　込　書</a:t>
            </a:r>
            <a:r>
              <a:rPr kumimoji="1" lang="ja-JP" altLang="en-US" sz="1800" b="1" dirty="0" smtClean="0"/>
              <a:t>　</a:t>
            </a:r>
            <a:endParaRPr kumimoji="1" lang="ja-JP" altLang="en-US" sz="1800" b="1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847305"/>
              </p:ext>
            </p:extLst>
          </p:nvPr>
        </p:nvGraphicFramePr>
        <p:xfrm>
          <a:off x="1" y="683568"/>
          <a:ext cx="6858001" cy="278875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33322"/>
                <a:gridCol w="2581555"/>
                <a:gridCol w="2743124"/>
              </a:tblGrid>
              <a:tr h="30918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100" dirty="0" smtClean="0"/>
                        <a:t>企業名称</a:t>
                      </a:r>
                      <a:endParaRPr kumimoji="1" lang="ja-JP" alt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0918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100" dirty="0" smtClean="0"/>
                        <a:t>所在地　・　従業員数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正社員　　　　　人　正社員以外　　　　人</a:t>
                      </a:r>
                      <a:endParaRPr kumimoji="1" lang="ja-JP" altLang="en-US" sz="1100" dirty="0"/>
                    </a:p>
                  </a:txBody>
                  <a:tcPr/>
                </a:tc>
              </a:tr>
              <a:tr h="30918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100" dirty="0" smtClean="0"/>
                        <a:t>最寄駅・ＨＰアドレス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ｈｔｔｐ：</a:t>
                      </a:r>
                      <a:r>
                        <a:rPr kumimoji="1" lang="en-US" altLang="ja-JP" sz="1100" dirty="0" smtClean="0"/>
                        <a:t>//</a:t>
                      </a:r>
                    </a:p>
                  </a:txBody>
                  <a:tcPr/>
                </a:tc>
              </a:tr>
              <a:tr h="46392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100" dirty="0" smtClean="0"/>
                        <a:t>事業内容</a:t>
                      </a:r>
                      <a:endParaRPr kumimoji="1" lang="ja-JP" alt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964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100" dirty="0" smtClean="0"/>
                        <a:t>会社の特徴</a:t>
                      </a:r>
                      <a:endParaRPr kumimoji="1" lang="ja-JP" alt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3822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100" dirty="0" smtClean="0"/>
                        <a:t>社内教育制度</a:t>
                      </a:r>
                      <a:endParaRPr kumimoji="1" lang="ja-JP" alt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3822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100" dirty="0" smtClean="0"/>
                        <a:t>福利厚生制度</a:t>
                      </a:r>
                      <a:endParaRPr kumimoji="1" lang="ja-JP" alt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　　　　ここに写真を張り付けてください</a:t>
                      </a:r>
                      <a:r>
                        <a:rPr kumimoji="1" lang="ja-JP" altLang="en-US" sz="1100" dirty="0" smtClean="0"/>
                        <a:t>。１つの</a:t>
                      </a:r>
                      <a:r>
                        <a:rPr kumimoji="1" lang="ja-JP" altLang="en-US" sz="1100" dirty="0" smtClean="0"/>
                        <a:t>枠に数枚張り付けても構いません</a:t>
                      </a:r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円/楕円 3"/>
          <p:cNvSpPr/>
          <p:nvPr/>
        </p:nvSpPr>
        <p:spPr>
          <a:xfrm>
            <a:off x="116632" y="91441"/>
            <a:ext cx="2664296" cy="43204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/>
              <a:t>企業名等下記の項目を記載</a:t>
            </a:r>
            <a:endParaRPr kumimoji="1" lang="ja-JP" altLang="en-US" sz="11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9201" y="277941"/>
            <a:ext cx="1440160" cy="2616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100" dirty="0" smtClean="0"/>
              <a:t>平成２８年　　月現在</a:t>
            </a:r>
            <a:endParaRPr lang="en-US" altLang="ja-JP" sz="1100" dirty="0" smtClean="0"/>
          </a:p>
        </p:txBody>
      </p:sp>
      <p:sp>
        <p:nvSpPr>
          <p:cNvPr id="3" name="角丸四角形吹き出し 2"/>
          <p:cNvSpPr/>
          <p:nvPr/>
        </p:nvSpPr>
        <p:spPr>
          <a:xfrm>
            <a:off x="4148344" y="91441"/>
            <a:ext cx="897861" cy="432047"/>
          </a:xfrm>
          <a:prstGeom prst="wedgeRoundRectCallout">
            <a:avLst>
              <a:gd name="adj1" fmla="val 63118"/>
              <a:gd name="adj2" fmla="val 39620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dirty="0"/>
              <a:t>日付</a:t>
            </a:r>
            <a:r>
              <a:rPr lang="ja-JP" altLang="en-US" sz="1100" dirty="0" smtClean="0"/>
              <a:t>をご記入ください</a:t>
            </a:r>
            <a:endParaRPr kumimoji="1" lang="ja-JP" altLang="en-US" sz="1100" dirty="0"/>
          </a:p>
        </p:txBody>
      </p:sp>
      <p:sp>
        <p:nvSpPr>
          <p:cNvPr id="7" name="正方形/長方形 6"/>
          <p:cNvSpPr/>
          <p:nvPr/>
        </p:nvSpPr>
        <p:spPr>
          <a:xfrm>
            <a:off x="1" y="6156176"/>
            <a:ext cx="3645023" cy="29878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717032" y="6156176"/>
            <a:ext cx="3140968" cy="29878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980728" y="7015626"/>
            <a:ext cx="25353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会社商品・サービス・業務風景画像</a:t>
            </a:r>
            <a:endParaRPr lang="ja-JP" altLang="en-US" sz="12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581050" y="4364040"/>
            <a:ext cx="20162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　　　　会社外観画像</a:t>
            </a:r>
            <a:endParaRPr lang="ja-JP" altLang="en-US" sz="1600" dirty="0"/>
          </a:p>
        </p:txBody>
      </p:sp>
      <p:sp>
        <p:nvSpPr>
          <p:cNvPr id="20" name="正方形/長方形 19"/>
          <p:cNvSpPr/>
          <p:nvPr/>
        </p:nvSpPr>
        <p:spPr>
          <a:xfrm>
            <a:off x="3910633" y="6997214"/>
            <a:ext cx="25651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福利</a:t>
            </a:r>
            <a:r>
              <a:rPr lang="ja-JP" altLang="en-US" sz="1200" dirty="0" smtClean="0"/>
              <a:t>厚生施設等企業のＰＲ情報画像</a:t>
            </a:r>
            <a:endParaRPr lang="ja-JP" altLang="en-US" sz="1200" dirty="0"/>
          </a:p>
        </p:txBody>
      </p:sp>
      <p:sp>
        <p:nvSpPr>
          <p:cNvPr id="21" name="円/楕円 20"/>
          <p:cNvSpPr/>
          <p:nvPr/>
        </p:nvSpPr>
        <p:spPr>
          <a:xfrm>
            <a:off x="1869498" y="2837054"/>
            <a:ext cx="478118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3717032" y="327585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H="1">
            <a:off x="2060848" y="3275856"/>
            <a:ext cx="1224136" cy="360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4597274" y="3275856"/>
            <a:ext cx="631927" cy="360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69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54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申　込　書　</vt:lpstr>
    </vt:vector>
  </TitlesOfParts>
  <Company>厚生労働省職業安定局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ハローワークシステム</dc:creator>
  <cp:lastModifiedBy>ハローワークシステム</cp:lastModifiedBy>
  <cp:revision>28</cp:revision>
  <cp:lastPrinted>2016-03-14T08:56:49Z</cp:lastPrinted>
  <dcterms:created xsi:type="dcterms:W3CDTF">2015-11-12T01:20:27Z</dcterms:created>
  <dcterms:modified xsi:type="dcterms:W3CDTF">2016-03-14T09:05:04Z</dcterms:modified>
</cp:coreProperties>
</file>