
<file path=[Content_Types].xml><?xml version="1.0" encoding="utf-8"?>
<Types xmlns="http://schemas.openxmlformats.org/package/2006/content-types">
  <Default ContentType="image/jpeg" Extension="jpeg"/>
  <Default ContentType="image/png" Extension="png"/>
  <Default ContentType="application/vnd.openxmlformats-package.relationships+xml" Extension="rels"/>
  <Default ContentType="application/xml" Extension="xml"/>
  <Override ContentType="application/vnd.openxmlformats-officedocument.customXmlProperties+xml" PartName="/customXml/itemProps1.xml"/>
  <Override ContentType="application/vnd.openxmlformats-officedocument.customXmlProperties+xml" PartName="/customXml/itemProps2.xml"/>
  <Override ContentType="application/vnd.openxmlformats-officedocument.customXmlProperties+xml" PartName="/customXml/itemProps3.xml"/>
  <Override ContentType="application/vnd.openxmlformats-officedocument.extended-properties+xml" PartName="/docProps/app.xml"/>
  <Override ContentType="application/vnd.openxmlformats-package.core-properties+xml" PartName="/docProps/core.xml"/>
  <Override ContentType="application/vnd.openxmlformats-officedocument.custom-properties+xml" PartName="/docProps/custom.xml"/>
  <Override ContentType="application/vnd.ms-powerpoint.changesinfo+xml" PartName="/ppt/changesInfos/changesInfo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258" r:id="rId5"/>
  </p:sldIdLst>
  <p:sldSz cx="7561263" cy="10693400"/>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8">
          <p15:clr>
            <a:srgbClr val="A4A3A4"/>
          </p15:clr>
        </p15:guide>
        <p15:guide id="2" pos="238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FFFCC"/>
    <a:srgbClr val="CCECFF"/>
    <a:srgbClr val="ED0000"/>
    <a:srgbClr val="AA0000"/>
    <a:srgbClr val="008000"/>
    <a:srgbClr val="CCFFFF"/>
    <a:srgbClr val="CCFFCC"/>
    <a:srgbClr val="FF3300"/>
    <a:srgbClr val="FF45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545" autoAdjust="0"/>
  </p:normalViewPr>
  <p:slideViewPr>
    <p:cSldViewPr showGuides="1">
      <p:cViewPr varScale="1">
        <p:scale>
          <a:sx n="58" d="100"/>
          <a:sy n="58" d="100"/>
        </p:scale>
        <p:origin x="2486" y="72"/>
      </p:cViewPr>
      <p:guideLst>
        <p:guide orient="horz" pos="3368"/>
        <p:guide pos="2382"/>
      </p:guideLst>
    </p:cSldViewPr>
  </p:slideViewPr>
  <p:notesTextViewPr>
    <p:cViewPr>
      <p:scale>
        <a:sx n="1" d="1"/>
        <a:sy n="1" d="1"/>
      </p:scale>
      <p:origin x="0" y="0"/>
    </p:cViewPr>
  </p:notesTextViewPr>
  <p:gridSpacing cx="72008" cy="72008"/>
</p:viewPr>
</file>

<file path=ppt/_rels/presentation.xml.rels><?xml version="1.0" encoding="UTF-8" standalone="yes"?><Relationships xmlns="http://schemas.openxmlformats.org/package/2006/relationships"><Relationship Id="rId1" Target="../customXml/item1.xml" Type="http://schemas.openxmlformats.org/officeDocument/2006/relationships/customXml"/><Relationship Id="rId10" Target="tableStyles.xml" Type="http://schemas.openxmlformats.org/officeDocument/2006/relationships/tableStyles"/><Relationship Id="rId11" Target="changesInfos/changesInfo1.xml" Type="http://schemas.microsoft.com/office/2016/11/relationships/changesInfo"/><Relationship Id="rId2" Target="../customXml/item2.xml" Type="http://schemas.openxmlformats.org/officeDocument/2006/relationships/customXml"/><Relationship Id="rId3" Target="../customXml/item3.xml" Type="http://schemas.openxmlformats.org/officeDocument/2006/relationships/customXml"/><Relationship Id="rId4" Target="slideMasters/slideMaster1.xml" Type="http://schemas.openxmlformats.org/officeDocument/2006/relationships/slideMaster"/><Relationship Id="rId5" Target="slides/slide1.xml" Type="http://schemas.openxmlformats.org/officeDocument/2006/relationships/slide"/><Relationship Id="rId6" Target="notesMasters/notesMaster1.xml" Type="http://schemas.openxmlformats.org/officeDocument/2006/relationships/notesMaster"/><Relationship Id="rId7" Target="presProps.xml" Type="http://schemas.openxmlformats.org/officeDocument/2006/relationships/presProps"/><Relationship Id="rId8" Target="viewProps.xml" Type="http://schemas.openxmlformats.org/officeDocument/2006/relationships/viewProps"/><Relationship Id="rId9" Target="theme/theme1.xml" Type="http://schemas.openxmlformats.org/officeDocument/2006/relationships/theme"/></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小宮 夕佳(komiya-yuuka.vj6)" userId="7bdfe56e-b720-45fb-8ed3-22684ca5049f" providerId="ADAL" clId="{D79025F3-ED63-40B0-8822-FEFF5DFAB6CA}"/>
    <pc:docChg chg="undo custSel addSld delSld modSld modNotesMaster">
      <pc:chgData name="小宮 夕佳(komiya-yuuka.vj6)" userId="7bdfe56e-b720-45fb-8ed3-22684ca5049f" providerId="ADAL" clId="{D79025F3-ED63-40B0-8822-FEFF5DFAB6CA}" dt="2026-09-25T07:44:28.198" v="22432" actId="47"/>
      <pc:docMkLst>
        <pc:docMk/>
      </pc:docMkLst>
      <pc:sldChg chg="addSp delSp modSp del mod setBg">
        <pc:chgData name="小宮 夕佳(komiya-yuuka.vj6)" userId="7bdfe56e-b720-45fb-8ed3-22684ca5049f" providerId="ADAL" clId="{D79025F3-ED63-40B0-8822-FEFF5DFAB6CA}" dt="2026-07-21T02:19:11.956" v="7115" actId="2696"/>
        <pc:sldMkLst>
          <pc:docMk/>
          <pc:sldMk cId="2169339307" sldId="257"/>
        </pc:sldMkLst>
      </pc:sldChg>
      <pc:sldChg chg="addSp delSp modSp add mod setBg">
        <pc:chgData name="小宮 夕佳(komiya-yuuka.vj6)" userId="7bdfe56e-b720-45fb-8ed3-22684ca5049f" providerId="ADAL" clId="{D79025F3-ED63-40B0-8822-FEFF5DFAB6CA}" dt="2026-08-26T06:40:41.183" v="22431" actId="2085"/>
        <pc:sldMkLst>
          <pc:docMk/>
          <pc:sldMk cId="2030191704" sldId="258"/>
        </pc:sldMkLst>
        <pc:spChg chg="mod">
          <ac:chgData name="小宮 夕佳(komiya-yuuka.vj6)" userId="7bdfe56e-b720-45fb-8ed3-22684ca5049f" providerId="ADAL" clId="{D79025F3-ED63-40B0-8822-FEFF5DFAB6CA}" dt="2026-08-26T06:39:37.211" v="22429" actId="2711"/>
          <ac:spMkLst>
            <pc:docMk/>
            <pc:sldMk cId="2030191704" sldId="258"/>
            <ac:spMk id="13" creationId="{F09A92DE-419B-1649-BA28-6E81828F7D72}"/>
          </ac:spMkLst>
        </pc:spChg>
        <pc:spChg chg="mod">
          <ac:chgData name="小宮 夕佳(komiya-yuuka.vj6)" userId="7bdfe56e-b720-45fb-8ed3-22684ca5049f" providerId="ADAL" clId="{D79025F3-ED63-40B0-8822-FEFF5DFAB6CA}" dt="2026-08-26T02:42:29.328" v="22364" actId="1076"/>
          <ac:spMkLst>
            <pc:docMk/>
            <pc:sldMk cId="2030191704" sldId="258"/>
            <ac:spMk id="15" creationId="{7569C065-19CC-0087-4326-1A102838C5C3}"/>
          </ac:spMkLst>
        </pc:spChg>
        <pc:spChg chg="add mod ord">
          <ac:chgData name="小宮 夕佳(komiya-yuuka.vj6)" userId="7bdfe56e-b720-45fb-8ed3-22684ca5049f" providerId="ADAL" clId="{D79025F3-ED63-40B0-8822-FEFF5DFAB6CA}" dt="2026-08-26T02:53:40.273" v="22424"/>
          <ac:spMkLst>
            <pc:docMk/>
            <pc:sldMk cId="2030191704" sldId="258"/>
            <ac:spMk id="39" creationId="{60CE8C4C-69EE-739D-FB7D-D14E772EE7CE}"/>
          </ac:spMkLst>
        </pc:spChg>
        <pc:spChg chg="add mod">
          <ac:chgData name="小宮 夕佳(komiya-yuuka.vj6)" userId="7bdfe56e-b720-45fb-8ed3-22684ca5049f" providerId="ADAL" clId="{D79025F3-ED63-40B0-8822-FEFF5DFAB6CA}" dt="2026-08-26T06:40:41.183" v="22431" actId="2085"/>
          <ac:spMkLst>
            <pc:docMk/>
            <pc:sldMk cId="2030191704" sldId="258"/>
            <ac:spMk id="42" creationId="{D00C8480-2C7B-EAD4-D132-8E7BA7C3D3C8}"/>
          </ac:spMkLst>
        </pc:spChg>
        <pc:spChg chg="mod ord topLvl">
          <ac:chgData name="小宮 夕佳(komiya-yuuka.vj6)" userId="7bdfe56e-b720-45fb-8ed3-22684ca5049f" providerId="ADAL" clId="{D79025F3-ED63-40B0-8822-FEFF5DFAB6CA}" dt="2026-08-26T02:42:17.278" v="22362" actId="167"/>
          <ac:spMkLst>
            <pc:docMk/>
            <pc:sldMk cId="2030191704" sldId="258"/>
            <ac:spMk id="59" creationId="{0AC43FE7-D317-43E6-80EB-29BDC74858DC}"/>
          </ac:spMkLst>
        </pc:spChg>
        <pc:spChg chg="mod">
          <ac:chgData name="小宮 夕佳(komiya-yuuka.vj6)" userId="7bdfe56e-b720-45fb-8ed3-22684ca5049f" providerId="ADAL" clId="{D79025F3-ED63-40B0-8822-FEFF5DFAB6CA}" dt="2026-08-26T05:50:45.063" v="22428" actId="1076"/>
          <ac:spMkLst>
            <pc:docMk/>
            <pc:sldMk cId="2030191704" sldId="258"/>
            <ac:spMk id="63" creationId="{46A5BC89-03CB-E517-C0C6-575D76DA2BBF}"/>
          </ac:spMkLst>
        </pc:spChg>
        <pc:spChg chg="mod">
          <ac:chgData name="小宮 夕佳(komiya-yuuka.vj6)" userId="7bdfe56e-b720-45fb-8ed3-22684ca5049f" providerId="ADAL" clId="{D79025F3-ED63-40B0-8822-FEFF5DFAB6CA}" dt="2026-08-26T05:50:42.289" v="22427" actId="1076"/>
          <ac:spMkLst>
            <pc:docMk/>
            <pc:sldMk cId="2030191704" sldId="258"/>
            <ac:spMk id="64" creationId="{4D3328DE-5A9A-F4F7-DF96-DFE54EC81503}"/>
          </ac:spMkLst>
        </pc:spChg>
        <pc:spChg chg="mod ord">
          <ac:chgData name="小宮 夕佳(komiya-yuuka.vj6)" userId="7bdfe56e-b720-45fb-8ed3-22684ca5049f" providerId="ADAL" clId="{D79025F3-ED63-40B0-8822-FEFF5DFAB6CA}" dt="2026-08-26T02:42:25.444" v="22363" actId="1076"/>
          <ac:spMkLst>
            <pc:docMk/>
            <pc:sldMk cId="2030191704" sldId="258"/>
            <ac:spMk id="67" creationId="{72082C34-02E6-1F0C-FE8B-5A2576EC2C0B}"/>
          </ac:spMkLst>
        </pc:spChg>
        <pc:grpChg chg="add mod">
          <ac:chgData name="小宮 夕佳(komiya-yuuka.vj6)" userId="7bdfe56e-b720-45fb-8ed3-22684ca5049f" providerId="ADAL" clId="{D79025F3-ED63-40B0-8822-FEFF5DFAB6CA}" dt="2026-08-26T06:40:17.699" v="22430" actId="1076"/>
          <ac:grpSpMkLst>
            <pc:docMk/>
            <pc:sldMk cId="2030191704" sldId="258"/>
            <ac:grpSpMk id="43" creationId="{128AE66E-D13D-559B-9DCC-453627EDDC32}"/>
          </ac:grpSpMkLst>
        </pc:grpChg>
      </pc:sldChg>
      <pc:sldChg chg="addSp delSp modSp new del mod setBg">
        <pc:chgData name="小宮 夕佳(komiya-yuuka.vj6)" userId="7bdfe56e-b720-45fb-8ed3-22684ca5049f" providerId="ADAL" clId="{D79025F3-ED63-40B0-8822-FEFF5DFAB6CA}" dt="2026-07-22T07:07:00.621" v="16686" actId="2696"/>
        <pc:sldMkLst>
          <pc:docMk/>
          <pc:sldMk cId="321112124" sldId="259"/>
        </pc:sldMkLst>
      </pc:sldChg>
      <pc:sldChg chg="add del setBg">
        <pc:chgData name="小宮 夕佳(komiya-yuuka.vj6)" userId="7bdfe56e-b720-45fb-8ed3-22684ca5049f" providerId="ADAL" clId="{D79025F3-ED63-40B0-8822-FEFF5DFAB6CA}" dt="2026-07-21T01:55:12.647" v="5880"/>
        <pc:sldMkLst>
          <pc:docMk/>
          <pc:sldMk cId="3557261388" sldId="259"/>
        </pc:sldMkLst>
      </pc:sldChg>
      <pc:sldChg chg="add del setBg">
        <pc:chgData name="小宮 夕佳(komiya-yuuka.vj6)" userId="7bdfe56e-b720-45fb-8ed3-22684ca5049f" providerId="ADAL" clId="{D79025F3-ED63-40B0-8822-FEFF5DFAB6CA}" dt="2026-07-21T01:55:04.447" v="5878"/>
        <pc:sldMkLst>
          <pc:docMk/>
          <pc:sldMk cId="4037231181" sldId="259"/>
        </pc:sldMkLst>
      </pc:sldChg>
      <pc:sldChg chg="addSp delSp modSp new del mod setBg chgLayout">
        <pc:chgData name="小宮 夕佳(komiya-yuuka.vj6)" userId="7bdfe56e-b720-45fb-8ed3-22684ca5049f" providerId="ADAL" clId="{D79025F3-ED63-40B0-8822-FEFF5DFAB6CA}" dt="2026-09-25T07:44:28.198" v="22432" actId="47"/>
        <pc:sldMkLst>
          <pc:docMk/>
          <pc:sldMk cId="2791055825" sldId="260"/>
        </pc:sldMkLst>
      </pc:sldChg>
      <pc:sldChg chg="addSp delSp modSp new del mod setBg chgLayout">
        <pc:chgData name="小宮 夕佳(komiya-yuuka.vj6)" userId="7bdfe56e-b720-45fb-8ed3-22684ca5049f" providerId="ADAL" clId="{D79025F3-ED63-40B0-8822-FEFF5DFAB6CA}" dt="2026-09-25T07:44:28.198" v="22432" actId="47"/>
        <pc:sldMkLst>
          <pc:docMk/>
          <pc:sldMk cId="2632686206" sldId="261"/>
        </pc:sldMkLst>
      </pc:sldChg>
    </pc:docChg>
  </pc:docChgLst>
</pc:chgInfo>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0644" tIns="45322" rIns="90644" bIns="45322"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4" y="0"/>
            <a:ext cx="2918831" cy="493316"/>
          </a:xfrm>
          <a:prstGeom prst="rect">
            <a:avLst/>
          </a:prstGeom>
        </p:spPr>
        <p:txBody>
          <a:bodyPr vert="horz" lIns="90644" tIns="45322" rIns="90644" bIns="45322" rtlCol="0"/>
          <a:lstStyle>
            <a:lvl1pPr algn="r">
              <a:defRPr sz="1200"/>
            </a:lvl1pPr>
          </a:lstStyle>
          <a:p>
            <a:fld id="{0F42B8A3-EC5A-43A1-8E54-2EEC82AA729A}" type="datetimeFigureOut">
              <a:rPr kumimoji="1" lang="ja-JP" altLang="en-US" smtClean="0"/>
              <a:t>2026/9/25</a:t>
            </a:fld>
            <a:endParaRPr kumimoji="1" lang="ja-JP" altLang="en-US"/>
          </a:p>
        </p:txBody>
      </p:sp>
      <p:sp>
        <p:nvSpPr>
          <p:cNvPr id="4" name="スライド イメージ プレースホルダー 3"/>
          <p:cNvSpPr>
            <a:spLocks noGrp="1" noRot="1" noChangeAspect="1"/>
          </p:cNvSpPr>
          <p:nvPr>
            <p:ph type="sldImg" idx="2"/>
          </p:nvPr>
        </p:nvSpPr>
        <p:spPr>
          <a:xfrm>
            <a:off x="2062163" y="741363"/>
            <a:ext cx="2611437" cy="3697287"/>
          </a:xfrm>
          <a:prstGeom prst="rect">
            <a:avLst/>
          </a:prstGeom>
          <a:noFill/>
          <a:ln w="12700">
            <a:solidFill>
              <a:prstClr val="black"/>
            </a:solidFill>
          </a:ln>
        </p:spPr>
        <p:txBody>
          <a:bodyPr vert="horz" lIns="90644" tIns="45322" rIns="90644" bIns="45322" rtlCol="0" anchor="ctr"/>
          <a:lstStyle/>
          <a:p>
            <a:endParaRPr lang="ja-JP" altLang="en-US"/>
          </a:p>
        </p:txBody>
      </p:sp>
      <p:sp>
        <p:nvSpPr>
          <p:cNvPr id="5" name="ノート プレースホルダー 4"/>
          <p:cNvSpPr>
            <a:spLocks noGrp="1"/>
          </p:cNvSpPr>
          <p:nvPr>
            <p:ph type="body" sz="quarter" idx="3"/>
          </p:nvPr>
        </p:nvSpPr>
        <p:spPr>
          <a:xfrm>
            <a:off x="673577" y="4686499"/>
            <a:ext cx="5388610" cy="4439841"/>
          </a:xfrm>
          <a:prstGeom prst="rect">
            <a:avLst/>
          </a:prstGeom>
        </p:spPr>
        <p:txBody>
          <a:bodyPr vert="horz" lIns="90644" tIns="45322" rIns="90644" bIns="45322"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5"/>
            <a:ext cx="2918831" cy="493316"/>
          </a:xfrm>
          <a:prstGeom prst="rect">
            <a:avLst/>
          </a:prstGeom>
        </p:spPr>
        <p:txBody>
          <a:bodyPr vert="horz" lIns="90644" tIns="45322" rIns="90644" bIns="45322"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4" y="9371285"/>
            <a:ext cx="2918831" cy="493316"/>
          </a:xfrm>
          <a:prstGeom prst="rect">
            <a:avLst/>
          </a:prstGeom>
        </p:spPr>
        <p:txBody>
          <a:bodyPr vert="horz" lIns="90644" tIns="45322" rIns="90644" bIns="45322" rtlCol="0" anchor="b"/>
          <a:lstStyle>
            <a:lvl1pPr algn="r">
              <a:defRPr sz="1200"/>
            </a:lvl1pPr>
          </a:lstStyle>
          <a:p>
            <a:fld id="{595D9C15-2CD6-4242-BB21-22D29DCA331E}" type="slidenum">
              <a:rPr kumimoji="1" lang="ja-JP" altLang="en-US" smtClean="0"/>
              <a:t>‹#›</a:t>
            </a:fld>
            <a:endParaRPr kumimoji="1" lang="ja-JP" altLang="en-US"/>
          </a:p>
        </p:txBody>
      </p:sp>
    </p:spTree>
    <p:extLst>
      <p:ext uri="{BB962C8B-B14F-4D97-AF65-F5344CB8AC3E}">
        <p14:creationId xmlns:p14="http://schemas.microsoft.com/office/powerpoint/2010/main" val="82364378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151225" y="285156"/>
            <a:ext cx="7258812" cy="10123085"/>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8390" y="1375853"/>
            <a:ext cx="6181333" cy="4562517"/>
          </a:xfrm>
        </p:spPr>
        <p:txBody>
          <a:bodyPr anchor="b">
            <a:normAutofit/>
          </a:bodyPr>
          <a:lstStyle>
            <a:lvl1pPr algn="ctr">
              <a:lnSpc>
                <a:spcPct val="85000"/>
              </a:lnSpc>
              <a:defRPr sz="4961" b="1" cap="all" baseline="0">
                <a:solidFill>
                  <a:srgbClr val="FFFFFF"/>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1060221" y="6033765"/>
            <a:ext cx="5437672" cy="2164509"/>
          </a:xfrm>
        </p:spPr>
        <p:txBody>
          <a:bodyPr>
            <a:normAutofit/>
          </a:bodyPr>
          <a:lstStyle>
            <a:lvl1pPr marL="0" indent="0" algn="ctr">
              <a:spcBef>
                <a:spcPts val="827"/>
              </a:spcBef>
              <a:buNone/>
              <a:defRPr sz="1488">
                <a:solidFill>
                  <a:srgbClr val="FFFFFF"/>
                </a:solidFill>
              </a:defRPr>
            </a:lvl1pPr>
            <a:lvl2pPr marL="283544" indent="0" algn="ctr">
              <a:buNone/>
              <a:defRPr sz="1488"/>
            </a:lvl2pPr>
            <a:lvl3pPr marL="567088" indent="0" algn="ctr">
              <a:buNone/>
              <a:defRPr sz="1488"/>
            </a:lvl3pPr>
            <a:lvl4pPr marL="850632" indent="0" algn="ctr">
              <a:buNone/>
              <a:defRPr sz="1240"/>
            </a:lvl4pPr>
            <a:lvl5pPr marL="1134176" indent="0" algn="ctr">
              <a:buNone/>
              <a:defRPr sz="1240"/>
            </a:lvl5pPr>
            <a:lvl6pPr marL="1417720" indent="0" algn="ctr">
              <a:buNone/>
              <a:defRPr sz="1240"/>
            </a:lvl6pPr>
            <a:lvl7pPr marL="1701264" indent="0" algn="ctr">
              <a:buNone/>
              <a:defRPr sz="1240"/>
            </a:lvl7pPr>
            <a:lvl8pPr marL="1984808" indent="0" algn="ctr">
              <a:buNone/>
              <a:defRPr sz="1240"/>
            </a:lvl8pPr>
            <a:lvl9pPr marL="2268352" indent="0" algn="ctr">
              <a:buNone/>
              <a:defRPr sz="12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AA1043F6-4202-4F8D-AD7A-6C57C4DB8A4D}" type="datetimeFigureOut">
              <a:rPr kumimoji="1" lang="ja-JP" altLang="en-US" smtClean="0"/>
              <a:t>2026/9/25</a:t>
            </a:fld>
            <a:endParaRPr kumimoji="1" lang="ja-JP" altLang="en-US"/>
          </a:p>
        </p:txBody>
      </p:sp>
      <p:sp>
        <p:nvSpPr>
          <p:cNvPr id="5" name="Footer Placeholder 4"/>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D2079216-1C28-423B-93DA-1E368CBC7EAF}" type="slidenum">
              <a:rPr kumimoji="1" lang="ja-JP" altLang="en-US" smtClean="0"/>
              <a:t>‹#›</a:t>
            </a:fld>
            <a:endParaRPr kumimoji="1" lang="ja-JP" altLang="en-US"/>
          </a:p>
        </p:txBody>
      </p:sp>
      <p:cxnSp>
        <p:nvCxnSpPr>
          <p:cNvPr id="8" name="Straight Connector 7"/>
          <p:cNvCxnSpPr/>
          <p:nvPr/>
        </p:nvCxnSpPr>
        <p:spPr>
          <a:xfrm>
            <a:off x="1227131" y="5821962"/>
            <a:ext cx="5103853"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40300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lvl1pPr>
              <a:spcBef>
                <a:spcPts val="827"/>
              </a:spcBef>
              <a:defRPr/>
            </a:lvl1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A1043F6-4202-4F8D-AD7A-6C57C4DB8A4D}" type="datetimeFigureOut">
              <a:rPr kumimoji="1" lang="ja-JP" altLang="en-US" smtClean="0"/>
              <a:t>2026/9/25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2079216-1C28-423B-93DA-1E368CBC7EAF}" type="slidenum">
              <a:rPr kumimoji="1" lang="ja-JP" altLang="en-US" smtClean="0"/>
              <a:t>‹#›</a:t>
            </a:fld>
            <a:endParaRPr kumimoji="1" lang="ja-JP" altLang="en-US"/>
          </a:p>
        </p:txBody>
      </p:sp>
    </p:spTree>
    <p:extLst>
      <p:ext uri="{BB962C8B-B14F-4D97-AF65-F5344CB8AC3E}">
        <p14:creationId xmlns:p14="http://schemas.microsoft.com/office/powerpoint/2010/main" val="3041873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86184" y="1829908"/>
            <a:ext cx="6181333" cy="4562517"/>
          </a:xfrm>
        </p:spPr>
        <p:txBody>
          <a:bodyPr anchor="b">
            <a:noAutofit/>
          </a:bodyPr>
          <a:lstStyle>
            <a:lvl1pPr algn="ctr">
              <a:lnSpc>
                <a:spcPct val="85000"/>
              </a:lnSpc>
              <a:defRPr sz="4961" b="0" cap="all" baseline="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060467" y="6477974"/>
            <a:ext cx="5438438" cy="2126527"/>
          </a:xfrm>
        </p:spPr>
        <p:txBody>
          <a:bodyPr anchor="t">
            <a:normAutofit/>
          </a:bodyPr>
          <a:lstStyle>
            <a:lvl1pPr marL="0" indent="0" algn="ctr">
              <a:buNone/>
              <a:defRPr sz="1488">
                <a:solidFill>
                  <a:schemeClr val="accent1"/>
                </a:solidFill>
              </a:defRPr>
            </a:lvl1pPr>
            <a:lvl2pPr marL="283544" indent="0">
              <a:buNone/>
              <a:defRPr sz="1116">
                <a:solidFill>
                  <a:schemeClr val="tx1">
                    <a:tint val="75000"/>
                  </a:schemeClr>
                </a:solidFill>
              </a:defRPr>
            </a:lvl2pPr>
            <a:lvl3pPr marL="567088" indent="0">
              <a:buNone/>
              <a:defRPr sz="992">
                <a:solidFill>
                  <a:schemeClr val="tx1">
                    <a:tint val="75000"/>
                  </a:schemeClr>
                </a:solidFill>
              </a:defRPr>
            </a:lvl3pPr>
            <a:lvl4pPr marL="850632" indent="0">
              <a:buNone/>
              <a:defRPr sz="868">
                <a:solidFill>
                  <a:schemeClr val="tx1">
                    <a:tint val="75000"/>
                  </a:schemeClr>
                </a:solidFill>
              </a:defRPr>
            </a:lvl4pPr>
            <a:lvl5pPr marL="1134176" indent="0">
              <a:buNone/>
              <a:defRPr sz="868">
                <a:solidFill>
                  <a:schemeClr val="tx1">
                    <a:tint val="75000"/>
                  </a:schemeClr>
                </a:solidFill>
              </a:defRPr>
            </a:lvl5pPr>
            <a:lvl6pPr marL="1417720" indent="0">
              <a:buNone/>
              <a:defRPr sz="868">
                <a:solidFill>
                  <a:schemeClr val="tx1">
                    <a:tint val="75000"/>
                  </a:schemeClr>
                </a:solidFill>
              </a:defRPr>
            </a:lvl6pPr>
            <a:lvl7pPr marL="1701264" indent="0">
              <a:buNone/>
              <a:defRPr sz="868">
                <a:solidFill>
                  <a:schemeClr val="tx1">
                    <a:tint val="75000"/>
                  </a:schemeClr>
                </a:solidFill>
              </a:defRPr>
            </a:lvl7pPr>
            <a:lvl8pPr marL="1984808" indent="0">
              <a:buNone/>
              <a:defRPr sz="868">
                <a:solidFill>
                  <a:schemeClr val="tx1">
                    <a:tint val="75000"/>
                  </a:schemeClr>
                </a:solidFill>
              </a:defRPr>
            </a:lvl8pPr>
            <a:lvl9pPr marL="2268352" indent="0">
              <a:buNone/>
              <a:defRPr sz="868">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AA1043F6-4202-4F8D-AD7A-6C57C4DB8A4D}" type="datetimeFigureOut">
              <a:rPr kumimoji="1" lang="ja-JP" altLang="en-US" smtClean="0"/>
              <a:t>2026/9/25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2079216-1C28-423B-93DA-1E368CBC7EAF}" type="slidenum">
              <a:rPr kumimoji="1" lang="ja-JP" altLang="en-US" smtClean="0"/>
              <a:t>‹#›</a:t>
            </a:fld>
            <a:endParaRPr kumimoji="1" lang="ja-JP" altLang="en-US"/>
          </a:p>
        </p:txBody>
      </p:sp>
      <p:cxnSp>
        <p:nvCxnSpPr>
          <p:cNvPr id="7" name="Straight Connector 6"/>
          <p:cNvCxnSpPr/>
          <p:nvPr/>
        </p:nvCxnSpPr>
        <p:spPr>
          <a:xfrm>
            <a:off x="1228706" y="6268858"/>
            <a:ext cx="5103853"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98402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708868" y="3208019"/>
            <a:ext cx="2948893" cy="6273461"/>
          </a:xfrm>
        </p:spPr>
        <p:txBody>
          <a:bodyPr/>
          <a:lstStyle>
            <a:lvl1pPr>
              <a:defRPr sz="1364"/>
            </a:lvl1pPr>
            <a:lvl2pPr>
              <a:defRPr sz="1240"/>
            </a:lvl2pPr>
            <a:lvl3pPr>
              <a:defRPr sz="1116"/>
            </a:lvl3pPr>
            <a:lvl4pPr>
              <a:defRPr sz="992"/>
            </a:lvl4pPr>
            <a:lvl5pPr>
              <a:defRPr sz="992"/>
            </a:lvl5pPr>
            <a:lvl6pPr>
              <a:defRPr sz="992"/>
            </a:lvl6pPr>
            <a:lvl7pPr>
              <a:defRPr sz="992"/>
            </a:lvl7pPr>
            <a:lvl8pPr>
              <a:defRPr sz="992"/>
            </a:lvl8pPr>
            <a:lvl9pPr>
              <a:defRPr sz="992"/>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887062" y="3208020"/>
            <a:ext cx="2948893" cy="6273461"/>
          </a:xfrm>
        </p:spPr>
        <p:txBody>
          <a:bodyPr/>
          <a:lstStyle>
            <a:lvl1pPr>
              <a:defRPr sz="1364"/>
            </a:lvl1pPr>
            <a:lvl2pPr>
              <a:defRPr sz="1240"/>
            </a:lvl2pPr>
            <a:lvl3pPr>
              <a:defRPr sz="1116"/>
            </a:lvl3pPr>
            <a:lvl4pPr>
              <a:defRPr sz="992"/>
            </a:lvl4pPr>
            <a:lvl5pPr>
              <a:defRPr sz="992"/>
            </a:lvl5pPr>
            <a:lvl6pPr>
              <a:defRPr sz="992"/>
            </a:lvl6pPr>
            <a:lvl7pPr>
              <a:defRPr sz="992"/>
            </a:lvl7pPr>
            <a:lvl8pPr>
              <a:defRPr sz="992"/>
            </a:lvl8pPr>
            <a:lvl9pPr>
              <a:defRPr sz="992"/>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AA1043F6-4202-4F8D-AD7A-6C57C4DB8A4D}" type="datetimeFigureOut">
              <a:rPr kumimoji="1" lang="ja-JP" altLang="en-US" smtClean="0"/>
              <a:t>2026/9/25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2079216-1C28-423B-93DA-1E368CBC7EAF}" type="slidenum">
              <a:rPr kumimoji="1" lang="ja-JP" altLang="en-US" smtClean="0"/>
              <a:t>‹#›</a:t>
            </a:fld>
            <a:endParaRPr kumimoji="1" lang="ja-JP" altLang="en-US"/>
          </a:p>
        </p:txBody>
      </p:sp>
    </p:spTree>
    <p:extLst>
      <p:ext uri="{BB962C8B-B14F-4D97-AF65-F5344CB8AC3E}">
        <p14:creationId xmlns:p14="http://schemas.microsoft.com/office/powerpoint/2010/main" val="4281715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708868" y="3120874"/>
            <a:ext cx="2948893" cy="1211919"/>
          </a:xfrm>
        </p:spPr>
        <p:txBody>
          <a:bodyPr anchor="ctr"/>
          <a:lstStyle>
            <a:lvl1pPr marL="0" indent="0">
              <a:spcBef>
                <a:spcPts val="0"/>
              </a:spcBef>
              <a:buNone/>
              <a:defRPr sz="1488" b="1"/>
            </a:lvl1pPr>
            <a:lvl2pPr marL="283544" indent="0">
              <a:buNone/>
              <a:defRPr sz="1240" b="1"/>
            </a:lvl2pPr>
            <a:lvl3pPr marL="567088" indent="0">
              <a:buNone/>
              <a:defRPr sz="1116" b="1"/>
            </a:lvl3pPr>
            <a:lvl4pPr marL="850632" indent="0">
              <a:buNone/>
              <a:defRPr sz="992" b="1"/>
            </a:lvl4pPr>
            <a:lvl5pPr marL="1134176" indent="0">
              <a:buNone/>
              <a:defRPr sz="992" b="1"/>
            </a:lvl5pPr>
            <a:lvl6pPr marL="1417720" indent="0">
              <a:buNone/>
              <a:defRPr sz="992" b="1"/>
            </a:lvl6pPr>
            <a:lvl7pPr marL="1701264" indent="0">
              <a:buNone/>
              <a:defRPr sz="992" b="1"/>
            </a:lvl7pPr>
            <a:lvl8pPr marL="1984808" indent="0">
              <a:buNone/>
              <a:defRPr sz="992" b="1"/>
            </a:lvl8pPr>
            <a:lvl9pPr marL="2268352" indent="0">
              <a:buNone/>
              <a:defRPr sz="992" b="1"/>
            </a:lvl9pPr>
          </a:lstStyle>
          <a:p>
            <a:pPr lvl="0"/>
            <a:r>
              <a:rPr lang="ja-JP" altLang="en-US"/>
              <a:t>マスター テキストの書式設定</a:t>
            </a:r>
          </a:p>
        </p:txBody>
      </p:sp>
      <p:sp>
        <p:nvSpPr>
          <p:cNvPr id="4" name="Content Placeholder 3"/>
          <p:cNvSpPr>
            <a:spLocks noGrp="1"/>
          </p:cNvSpPr>
          <p:nvPr>
            <p:ph sz="half" idx="2"/>
          </p:nvPr>
        </p:nvSpPr>
        <p:spPr>
          <a:xfrm>
            <a:off x="708868" y="4243497"/>
            <a:ext cx="2948893" cy="5275411"/>
          </a:xfrm>
        </p:spPr>
        <p:txBody>
          <a:bodyPr/>
          <a:lstStyle>
            <a:lvl1pPr>
              <a:defRPr sz="1364"/>
            </a:lvl1pPr>
            <a:lvl2pPr>
              <a:defRPr sz="1240"/>
            </a:lvl2pPr>
            <a:lvl3pPr>
              <a:defRPr sz="1116"/>
            </a:lvl3pPr>
            <a:lvl4pPr>
              <a:defRPr sz="992"/>
            </a:lvl4pPr>
            <a:lvl5pPr>
              <a:defRPr sz="992"/>
            </a:lvl5pPr>
            <a:lvl6pPr>
              <a:defRPr sz="992"/>
            </a:lvl6pPr>
            <a:lvl7pPr>
              <a:defRPr sz="992"/>
            </a:lvl7pPr>
            <a:lvl8pPr>
              <a:defRPr sz="992"/>
            </a:lvl8pPr>
            <a:lvl9pPr>
              <a:defRPr sz="992"/>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888030" y="3117009"/>
            <a:ext cx="2948893" cy="1211919"/>
          </a:xfrm>
        </p:spPr>
        <p:txBody>
          <a:bodyPr anchor="ctr"/>
          <a:lstStyle>
            <a:lvl1pPr marL="0" indent="0">
              <a:spcBef>
                <a:spcPts val="0"/>
              </a:spcBef>
              <a:buNone/>
              <a:defRPr sz="1488" b="1"/>
            </a:lvl1pPr>
            <a:lvl2pPr marL="283544" indent="0">
              <a:buNone/>
              <a:defRPr sz="1240" b="1"/>
            </a:lvl2pPr>
            <a:lvl3pPr marL="567088" indent="0">
              <a:buNone/>
              <a:defRPr sz="1116" b="1"/>
            </a:lvl3pPr>
            <a:lvl4pPr marL="850632" indent="0">
              <a:buNone/>
              <a:defRPr sz="992" b="1"/>
            </a:lvl4pPr>
            <a:lvl5pPr marL="1134176" indent="0">
              <a:buNone/>
              <a:defRPr sz="992" b="1"/>
            </a:lvl5pPr>
            <a:lvl6pPr marL="1417720" indent="0">
              <a:buNone/>
              <a:defRPr sz="992" b="1"/>
            </a:lvl6pPr>
            <a:lvl7pPr marL="1701264" indent="0">
              <a:buNone/>
              <a:defRPr sz="992" b="1"/>
            </a:lvl7pPr>
            <a:lvl8pPr marL="1984808" indent="0">
              <a:buNone/>
              <a:defRPr sz="992" b="1"/>
            </a:lvl8pPr>
            <a:lvl9pPr marL="2268352" indent="0">
              <a:buNone/>
              <a:defRPr sz="992" b="1"/>
            </a:lvl9pPr>
          </a:lstStyle>
          <a:p>
            <a:pPr lvl="0"/>
            <a:r>
              <a:rPr lang="ja-JP" altLang="en-US"/>
              <a:t>マスター テキストの書式設定</a:t>
            </a:r>
          </a:p>
        </p:txBody>
      </p:sp>
      <p:sp>
        <p:nvSpPr>
          <p:cNvPr id="6" name="Content Placeholder 5"/>
          <p:cNvSpPr>
            <a:spLocks noGrp="1"/>
          </p:cNvSpPr>
          <p:nvPr>
            <p:ph sz="quarter" idx="4"/>
          </p:nvPr>
        </p:nvSpPr>
        <p:spPr>
          <a:xfrm>
            <a:off x="3888030" y="4240128"/>
            <a:ext cx="2948893" cy="5275411"/>
          </a:xfrm>
        </p:spPr>
        <p:txBody>
          <a:bodyPr/>
          <a:lstStyle>
            <a:lvl1pPr>
              <a:defRPr sz="1364"/>
            </a:lvl1pPr>
            <a:lvl2pPr>
              <a:defRPr sz="1240"/>
            </a:lvl2pPr>
            <a:lvl3pPr>
              <a:defRPr sz="1116"/>
            </a:lvl3pPr>
            <a:lvl4pPr>
              <a:defRPr sz="992"/>
            </a:lvl4pPr>
            <a:lvl5pPr>
              <a:defRPr sz="992"/>
            </a:lvl5pPr>
            <a:lvl6pPr>
              <a:defRPr sz="992"/>
            </a:lvl6pPr>
            <a:lvl7pPr>
              <a:defRPr sz="992"/>
            </a:lvl7pPr>
            <a:lvl8pPr>
              <a:defRPr sz="992"/>
            </a:lvl8pPr>
            <a:lvl9pPr>
              <a:defRPr sz="992"/>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AA1043F6-4202-4F8D-AD7A-6C57C4DB8A4D}" type="datetimeFigureOut">
              <a:rPr kumimoji="1" lang="ja-JP" altLang="en-US" smtClean="0"/>
              <a:t>2026/9/25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D2079216-1C28-423B-93DA-1E368CBC7EAF}" type="slidenum">
              <a:rPr kumimoji="1" lang="ja-JP" altLang="en-US" smtClean="0"/>
              <a:t>‹#›</a:t>
            </a:fld>
            <a:endParaRPr kumimoji="1" lang="ja-JP" altLang="en-US"/>
          </a:p>
        </p:txBody>
      </p:sp>
    </p:spTree>
    <p:extLst>
      <p:ext uri="{BB962C8B-B14F-4D97-AF65-F5344CB8AC3E}">
        <p14:creationId xmlns:p14="http://schemas.microsoft.com/office/powerpoint/2010/main" val="13107795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AA1043F6-4202-4F8D-AD7A-6C57C4DB8A4D}" type="datetimeFigureOut">
              <a:rPr kumimoji="1" lang="ja-JP" altLang="en-US" smtClean="0"/>
              <a:t>2026/9/25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D2079216-1C28-423B-93DA-1E368CBC7EAF}" type="slidenum">
              <a:rPr kumimoji="1" lang="ja-JP" altLang="en-US" smtClean="0"/>
              <a:t>‹#›</a:t>
            </a:fld>
            <a:endParaRPr kumimoji="1" lang="ja-JP" altLang="en-US"/>
          </a:p>
        </p:txBody>
      </p:sp>
    </p:spTree>
    <p:extLst>
      <p:ext uri="{BB962C8B-B14F-4D97-AF65-F5344CB8AC3E}">
        <p14:creationId xmlns:p14="http://schemas.microsoft.com/office/powerpoint/2010/main" val="308315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1043F6-4202-4F8D-AD7A-6C57C4DB8A4D}" type="datetimeFigureOut">
              <a:rPr kumimoji="1" lang="ja-JP" altLang="en-US" smtClean="0"/>
              <a:t>2026/9/25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D2079216-1C28-423B-93DA-1E368CBC7EAF}" type="slidenum">
              <a:rPr kumimoji="1" lang="ja-JP" altLang="en-US" smtClean="0"/>
              <a:t>‹#›</a:t>
            </a:fld>
            <a:endParaRPr kumimoji="1" lang="ja-JP" altLang="en-US"/>
          </a:p>
        </p:txBody>
      </p:sp>
    </p:spTree>
    <p:extLst>
      <p:ext uri="{BB962C8B-B14F-4D97-AF65-F5344CB8AC3E}">
        <p14:creationId xmlns:p14="http://schemas.microsoft.com/office/powerpoint/2010/main" val="2195224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708868" y="1710944"/>
            <a:ext cx="2343992" cy="2708995"/>
          </a:xfrm>
        </p:spPr>
        <p:txBody>
          <a:bodyPr anchor="b">
            <a:noAutofit/>
          </a:bodyPr>
          <a:lstStyle>
            <a:lvl1pPr>
              <a:lnSpc>
                <a:spcPct val="90000"/>
              </a:lnSpc>
              <a:defRPr sz="2481" b="0"/>
            </a:lvl1pPr>
          </a:lstStyle>
          <a:p>
            <a:r>
              <a:rPr lang="ja-JP" altLang="en-US"/>
              <a:t>マスター タイトルの書式設定</a:t>
            </a:r>
            <a:endParaRPr lang="en-US" dirty="0"/>
          </a:p>
        </p:txBody>
      </p:sp>
      <p:sp>
        <p:nvSpPr>
          <p:cNvPr id="3" name="Content Placeholder 2"/>
          <p:cNvSpPr>
            <a:spLocks noGrp="1"/>
          </p:cNvSpPr>
          <p:nvPr>
            <p:ph idx="1"/>
          </p:nvPr>
        </p:nvSpPr>
        <p:spPr>
          <a:xfrm>
            <a:off x="3414570" y="1710944"/>
            <a:ext cx="3431376" cy="7271512"/>
          </a:xfrm>
        </p:spPr>
        <p:txBody>
          <a:bodyPr/>
          <a:lstStyle>
            <a:lvl1pPr>
              <a:defRPr sz="1985"/>
            </a:lvl1pPr>
            <a:lvl2pPr>
              <a:defRPr sz="1736"/>
            </a:lvl2pPr>
            <a:lvl3pPr>
              <a:defRPr sz="1488"/>
            </a:lvl3pPr>
            <a:lvl4pPr>
              <a:defRPr sz="1240"/>
            </a:lvl4pPr>
            <a:lvl5pPr>
              <a:defRPr sz="1240"/>
            </a:lvl5pPr>
            <a:lvl6pPr>
              <a:defRPr sz="1240"/>
            </a:lvl6pPr>
            <a:lvl7pPr>
              <a:defRPr sz="1240"/>
            </a:lvl7pPr>
            <a:lvl8pPr>
              <a:defRPr sz="1240"/>
            </a:lvl8pPr>
            <a:lvl9pPr>
              <a:defRPr sz="124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708868" y="4419939"/>
            <a:ext cx="2343992" cy="4562517"/>
          </a:xfrm>
        </p:spPr>
        <p:txBody>
          <a:bodyPr>
            <a:normAutofit/>
          </a:bodyPr>
          <a:lstStyle>
            <a:lvl1pPr marL="0" indent="0">
              <a:lnSpc>
                <a:spcPct val="100000"/>
              </a:lnSpc>
              <a:spcBef>
                <a:spcPts val="662"/>
              </a:spcBef>
              <a:buNone/>
              <a:defRPr sz="1054"/>
            </a:lvl1pPr>
            <a:lvl2pPr marL="283544" indent="0">
              <a:buNone/>
              <a:defRPr sz="744"/>
            </a:lvl2pPr>
            <a:lvl3pPr marL="567088" indent="0">
              <a:buNone/>
              <a:defRPr sz="620"/>
            </a:lvl3pPr>
            <a:lvl4pPr marL="850632" indent="0">
              <a:buNone/>
              <a:defRPr sz="558"/>
            </a:lvl4pPr>
            <a:lvl5pPr marL="1134176" indent="0">
              <a:buNone/>
              <a:defRPr sz="558"/>
            </a:lvl5pPr>
            <a:lvl6pPr marL="1417720" indent="0">
              <a:buNone/>
              <a:defRPr sz="558"/>
            </a:lvl6pPr>
            <a:lvl7pPr marL="1701264" indent="0">
              <a:buNone/>
              <a:defRPr sz="558"/>
            </a:lvl7pPr>
            <a:lvl8pPr marL="1984808" indent="0">
              <a:buNone/>
              <a:defRPr sz="558"/>
            </a:lvl8pPr>
            <a:lvl9pPr marL="2268352" indent="0">
              <a:buNone/>
              <a:defRPr sz="558"/>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A1043F6-4202-4F8D-AD7A-6C57C4DB8A4D}" type="datetimeFigureOut">
              <a:rPr kumimoji="1" lang="ja-JP" altLang="en-US" smtClean="0"/>
              <a:t>2026/9/25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2079216-1C28-423B-93DA-1E368CBC7EAF}" type="slidenum">
              <a:rPr kumimoji="1" lang="ja-JP" altLang="en-US" smtClean="0"/>
              <a:t>‹#›</a:t>
            </a:fld>
            <a:endParaRPr kumimoji="1" lang="ja-JP" altLang="en-US"/>
          </a:p>
        </p:txBody>
      </p:sp>
    </p:spTree>
    <p:extLst>
      <p:ext uri="{BB962C8B-B14F-4D97-AF65-F5344CB8AC3E}">
        <p14:creationId xmlns:p14="http://schemas.microsoft.com/office/powerpoint/2010/main" val="1102951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708868" y="1710944"/>
            <a:ext cx="2343992" cy="2708995"/>
          </a:xfrm>
        </p:spPr>
        <p:txBody>
          <a:bodyPr anchor="b">
            <a:noAutofit/>
          </a:bodyPr>
          <a:lstStyle>
            <a:lvl1pPr>
              <a:lnSpc>
                <a:spcPct val="90000"/>
              </a:lnSpc>
              <a:defRPr sz="2481" b="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323439" y="1668170"/>
            <a:ext cx="3520736" cy="7242998"/>
          </a:xfrm>
        </p:spPr>
        <p:txBody>
          <a:bodyPr lIns="274320" tIns="182880" anchor="t">
            <a:normAutofit/>
          </a:bodyPr>
          <a:lstStyle>
            <a:lvl1pPr marL="0" indent="0">
              <a:buNone/>
              <a:defRPr sz="1736"/>
            </a:lvl1pPr>
            <a:lvl2pPr marL="283544" indent="0">
              <a:buNone/>
              <a:defRPr sz="1736"/>
            </a:lvl2pPr>
            <a:lvl3pPr marL="567088" indent="0">
              <a:buNone/>
              <a:defRPr sz="1488"/>
            </a:lvl3pPr>
            <a:lvl4pPr marL="850632" indent="0">
              <a:buNone/>
              <a:defRPr sz="1240"/>
            </a:lvl4pPr>
            <a:lvl5pPr marL="1134176" indent="0">
              <a:buNone/>
              <a:defRPr sz="1240"/>
            </a:lvl5pPr>
            <a:lvl6pPr marL="1417720" indent="0">
              <a:buNone/>
              <a:defRPr sz="1240"/>
            </a:lvl6pPr>
            <a:lvl7pPr marL="1701264" indent="0">
              <a:buNone/>
              <a:defRPr sz="1240"/>
            </a:lvl7pPr>
            <a:lvl8pPr marL="1984808" indent="0">
              <a:buNone/>
              <a:defRPr sz="1240"/>
            </a:lvl8pPr>
            <a:lvl9pPr marL="2268352" indent="0">
              <a:buNone/>
              <a:defRPr sz="124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708868" y="4419939"/>
            <a:ext cx="2343992" cy="4491228"/>
          </a:xfrm>
        </p:spPr>
        <p:txBody>
          <a:bodyPr>
            <a:normAutofit/>
          </a:bodyPr>
          <a:lstStyle>
            <a:lvl1pPr marL="0" indent="0">
              <a:lnSpc>
                <a:spcPct val="100000"/>
              </a:lnSpc>
              <a:spcBef>
                <a:spcPts val="662"/>
              </a:spcBef>
              <a:buNone/>
              <a:defRPr sz="1054"/>
            </a:lvl1pPr>
            <a:lvl2pPr marL="283544" indent="0">
              <a:buNone/>
              <a:defRPr sz="744"/>
            </a:lvl2pPr>
            <a:lvl3pPr marL="567088" indent="0">
              <a:buNone/>
              <a:defRPr sz="620"/>
            </a:lvl3pPr>
            <a:lvl4pPr marL="850632" indent="0">
              <a:buNone/>
              <a:defRPr sz="558"/>
            </a:lvl4pPr>
            <a:lvl5pPr marL="1134176" indent="0">
              <a:buNone/>
              <a:defRPr sz="558"/>
            </a:lvl5pPr>
            <a:lvl6pPr marL="1417720" indent="0">
              <a:buNone/>
              <a:defRPr sz="558"/>
            </a:lvl6pPr>
            <a:lvl7pPr marL="1701264" indent="0">
              <a:buNone/>
              <a:defRPr sz="558"/>
            </a:lvl7pPr>
            <a:lvl8pPr marL="1984808" indent="0">
              <a:buNone/>
              <a:defRPr sz="558"/>
            </a:lvl8pPr>
            <a:lvl9pPr marL="2268352" indent="0">
              <a:buNone/>
              <a:defRPr sz="558"/>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A1043F6-4202-4F8D-AD7A-6C57C4DB8A4D}" type="datetimeFigureOut">
              <a:rPr kumimoji="1" lang="ja-JP" altLang="en-US" smtClean="0"/>
              <a:t>2026/9/25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2079216-1C28-423B-93DA-1E368CBC7EAF}" type="slidenum">
              <a:rPr kumimoji="1" lang="ja-JP" altLang="en-US" smtClean="0"/>
              <a:t>‹#›</a:t>
            </a:fld>
            <a:endParaRPr kumimoji="1" lang="ja-JP" altLang="en-US"/>
          </a:p>
        </p:txBody>
      </p:sp>
    </p:spTree>
    <p:extLst>
      <p:ext uri="{BB962C8B-B14F-4D97-AF65-F5344CB8AC3E}">
        <p14:creationId xmlns:p14="http://schemas.microsoft.com/office/powerpoint/2010/main" val="4064138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A1043F6-4202-4F8D-AD7A-6C57C4DB8A4D}" type="datetimeFigureOut">
              <a:rPr kumimoji="1" lang="ja-JP" altLang="en-US" smtClean="0"/>
              <a:t>2026/9/25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2079216-1C28-423B-93DA-1E368CBC7EAF}" type="slidenum">
              <a:rPr kumimoji="1" lang="ja-JP" altLang="en-US" smtClean="0"/>
              <a:t>‹#›</a:t>
            </a:fld>
            <a:endParaRPr kumimoji="1" lang="ja-JP" altLang="en-US"/>
          </a:p>
        </p:txBody>
      </p:sp>
    </p:spTree>
    <p:extLst>
      <p:ext uri="{BB962C8B-B14F-4D97-AF65-F5344CB8AC3E}">
        <p14:creationId xmlns:p14="http://schemas.microsoft.com/office/powerpoint/2010/main" val="23487292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11029" y="1188156"/>
            <a:ext cx="1441366" cy="8435904"/>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708869" y="1188156"/>
            <a:ext cx="4607645" cy="8435904"/>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A1043F6-4202-4F8D-AD7A-6C57C4DB8A4D}" type="datetimeFigureOut">
              <a:rPr kumimoji="1" lang="ja-JP" altLang="en-US" smtClean="0"/>
              <a:t>2026/9/25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2079216-1C28-423B-93DA-1E368CBC7EAF}" type="slidenum">
              <a:rPr kumimoji="1" lang="ja-JP" altLang="en-US" smtClean="0"/>
              <a:t>‹#›</a:t>
            </a:fld>
            <a:endParaRPr kumimoji="1" lang="ja-JP" altLang="en-US"/>
          </a:p>
        </p:txBody>
      </p:sp>
    </p:spTree>
    <p:extLst>
      <p:ext uri="{BB962C8B-B14F-4D97-AF65-F5344CB8AC3E}">
        <p14:creationId xmlns:p14="http://schemas.microsoft.com/office/powerpoint/2010/main" val="2635555807"/>
      </p:ext>
    </p:extLst>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p:nvPr/>
        </p:nvSpPr>
        <p:spPr>
          <a:xfrm>
            <a:off x="151226" y="285158"/>
            <a:ext cx="7258812" cy="1012308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708868" y="950524"/>
            <a:ext cx="6124623" cy="2114917"/>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708870" y="3208020"/>
            <a:ext cx="6122980" cy="6297224"/>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708866" y="9704564"/>
            <a:ext cx="1444451" cy="569325"/>
          </a:xfrm>
          <a:prstGeom prst="rect">
            <a:avLst/>
          </a:prstGeom>
        </p:spPr>
        <p:txBody>
          <a:bodyPr vert="horz" lIns="91440" tIns="45720" rIns="91440" bIns="45720" rtlCol="0" anchor="ctr"/>
          <a:lstStyle>
            <a:lvl1pPr algn="l">
              <a:defRPr sz="827">
                <a:solidFill>
                  <a:schemeClr val="accent1"/>
                </a:solidFill>
              </a:defRPr>
            </a:lvl1pPr>
          </a:lstStyle>
          <a:p>
            <a:fld id="{AA1043F6-4202-4F8D-AD7A-6C57C4DB8A4D}" type="datetimeFigureOut">
              <a:rPr kumimoji="1" lang="ja-JP" altLang="en-US" smtClean="0"/>
              <a:t>2026/9/25</a:t>
            </a:fld>
            <a:endParaRPr kumimoji="1" lang="ja-JP" altLang="en-US"/>
          </a:p>
        </p:txBody>
      </p:sp>
      <p:sp>
        <p:nvSpPr>
          <p:cNvPr id="5" name="Footer Placeholder 4"/>
          <p:cNvSpPr>
            <a:spLocks noGrp="1"/>
          </p:cNvSpPr>
          <p:nvPr>
            <p:ph type="ftr" sz="quarter" idx="3"/>
          </p:nvPr>
        </p:nvSpPr>
        <p:spPr>
          <a:xfrm>
            <a:off x="2449192" y="9704564"/>
            <a:ext cx="2925880" cy="569325"/>
          </a:xfrm>
          <a:prstGeom prst="rect">
            <a:avLst/>
          </a:prstGeom>
        </p:spPr>
        <p:txBody>
          <a:bodyPr vert="horz" lIns="91440" tIns="45720" rIns="91440" bIns="45720" rtlCol="0" anchor="ctr"/>
          <a:lstStyle>
            <a:lvl1pPr algn="ctr">
              <a:defRPr sz="827">
                <a:solidFill>
                  <a:schemeClr val="accent1"/>
                </a:solidFill>
              </a:defRPr>
            </a:lvl1pPr>
          </a:lstStyle>
          <a:p>
            <a:endParaRPr kumimoji="1" lang="ja-JP" altLang="en-US"/>
          </a:p>
        </p:txBody>
      </p:sp>
      <p:sp>
        <p:nvSpPr>
          <p:cNvPr id="6" name="Slide Number Placeholder 5"/>
          <p:cNvSpPr>
            <a:spLocks noGrp="1"/>
          </p:cNvSpPr>
          <p:nvPr>
            <p:ph type="sldNum" sz="quarter" idx="4"/>
          </p:nvPr>
        </p:nvSpPr>
        <p:spPr>
          <a:xfrm>
            <a:off x="5786010" y="9704564"/>
            <a:ext cx="1058166" cy="569325"/>
          </a:xfrm>
          <a:prstGeom prst="rect">
            <a:avLst/>
          </a:prstGeom>
        </p:spPr>
        <p:txBody>
          <a:bodyPr vert="horz" lIns="91440" tIns="45720" rIns="91440" bIns="45720" rtlCol="0" anchor="ctr"/>
          <a:lstStyle>
            <a:lvl1pPr algn="r">
              <a:defRPr sz="827">
                <a:solidFill>
                  <a:schemeClr val="accent1"/>
                </a:solidFill>
              </a:defRPr>
            </a:lvl1pPr>
          </a:lstStyle>
          <a:p>
            <a:fld id="{D2079216-1C28-423B-93DA-1E368CBC7EAF}" type="slidenum">
              <a:rPr kumimoji="1" lang="ja-JP" altLang="en-US" smtClean="0"/>
              <a:t>‹#›</a:t>
            </a:fld>
            <a:endParaRPr kumimoji="1" lang="ja-JP" altLang="en-US"/>
          </a:p>
        </p:txBody>
      </p:sp>
    </p:spTree>
    <p:extLst>
      <p:ext uri="{BB962C8B-B14F-4D97-AF65-F5344CB8AC3E}">
        <p14:creationId xmlns:p14="http://schemas.microsoft.com/office/powerpoint/2010/main" val="23498363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567088" rtl="0" eaLnBrk="1" latinLnBrk="0" hangingPunct="1">
        <a:lnSpc>
          <a:spcPct val="90000"/>
        </a:lnSpc>
        <a:spcBef>
          <a:spcPct val="0"/>
        </a:spcBef>
        <a:buNone/>
        <a:defRPr kumimoji="1" sz="3308" kern="1200">
          <a:solidFill>
            <a:schemeClr val="accent1"/>
          </a:solidFill>
          <a:latin typeface="+mj-lt"/>
          <a:ea typeface="+mj-ea"/>
          <a:cs typeface="+mj-cs"/>
        </a:defRPr>
      </a:lvl1pPr>
    </p:titleStyle>
    <p:bodyStyle>
      <a:lvl1pPr marL="141772" indent="-113418" algn="l" defTabSz="567088" rtl="0" eaLnBrk="1" latinLnBrk="0" hangingPunct="1">
        <a:lnSpc>
          <a:spcPct val="90000"/>
        </a:lnSpc>
        <a:spcBef>
          <a:spcPts val="827"/>
        </a:spcBef>
        <a:buClr>
          <a:schemeClr val="accent1"/>
        </a:buClr>
        <a:buSzPct val="80000"/>
        <a:buFont typeface="Corbel" pitchFamily="34" charset="0"/>
        <a:buChar char="•"/>
        <a:defRPr kumimoji="1" sz="1654" kern="1200">
          <a:solidFill>
            <a:schemeClr val="accent1"/>
          </a:solidFill>
          <a:latin typeface="+mn-lt"/>
          <a:ea typeface="+mn-ea"/>
          <a:cs typeface="+mn-cs"/>
        </a:defRPr>
      </a:lvl1pPr>
      <a:lvl2pPr marL="283544" indent="-113418" algn="l" defTabSz="567088" rtl="0" eaLnBrk="1" latinLnBrk="0" hangingPunct="1">
        <a:lnSpc>
          <a:spcPct val="90000"/>
        </a:lnSpc>
        <a:spcBef>
          <a:spcPts val="124"/>
        </a:spcBef>
        <a:spcAft>
          <a:spcPts val="248"/>
        </a:spcAft>
        <a:buClr>
          <a:schemeClr val="accent1"/>
        </a:buClr>
        <a:buSzPct val="80000"/>
        <a:buFont typeface="Corbel" pitchFamily="34" charset="0"/>
        <a:buChar char="•"/>
        <a:defRPr kumimoji="1" sz="1488" kern="1200">
          <a:solidFill>
            <a:schemeClr val="accent1"/>
          </a:solidFill>
          <a:latin typeface="+mn-lt"/>
          <a:ea typeface="+mn-ea"/>
          <a:cs typeface="+mn-cs"/>
        </a:defRPr>
      </a:lvl2pPr>
      <a:lvl3pPr marL="453670" indent="-113418" algn="l" defTabSz="567088" rtl="0" eaLnBrk="1" latinLnBrk="0" hangingPunct="1">
        <a:lnSpc>
          <a:spcPct val="90000"/>
        </a:lnSpc>
        <a:spcBef>
          <a:spcPts val="124"/>
        </a:spcBef>
        <a:spcAft>
          <a:spcPts val="248"/>
        </a:spcAft>
        <a:buClr>
          <a:schemeClr val="accent1"/>
        </a:buClr>
        <a:buSzPct val="80000"/>
        <a:buFont typeface="Corbel" pitchFamily="34" charset="0"/>
        <a:buChar char="•"/>
        <a:defRPr kumimoji="1" sz="1323" kern="1200">
          <a:solidFill>
            <a:schemeClr val="accent1"/>
          </a:solidFill>
          <a:latin typeface="+mn-lt"/>
          <a:ea typeface="+mn-ea"/>
          <a:cs typeface="+mn-cs"/>
        </a:defRPr>
      </a:lvl3pPr>
      <a:lvl4pPr marL="623797" indent="-113418" algn="l" defTabSz="567088" rtl="0" eaLnBrk="1" latinLnBrk="0" hangingPunct="1">
        <a:lnSpc>
          <a:spcPct val="90000"/>
        </a:lnSpc>
        <a:spcBef>
          <a:spcPts val="124"/>
        </a:spcBef>
        <a:spcAft>
          <a:spcPts val="248"/>
        </a:spcAft>
        <a:buClr>
          <a:schemeClr val="accent1"/>
        </a:buClr>
        <a:buSzPct val="80000"/>
        <a:buFont typeface="Corbel" pitchFamily="34" charset="0"/>
        <a:buChar char="•"/>
        <a:defRPr kumimoji="1" sz="1158" kern="1200">
          <a:solidFill>
            <a:schemeClr val="accent1"/>
          </a:solidFill>
          <a:latin typeface="+mn-lt"/>
          <a:ea typeface="+mn-ea"/>
          <a:cs typeface="+mn-cs"/>
        </a:defRPr>
      </a:lvl4pPr>
      <a:lvl5pPr marL="760847" indent="-113418" algn="l" defTabSz="567088" rtl="0" eaLnBrk="1" latinLnBrk="0" hangingPunct="1">
        <a:lnSpc>
          <a:spcPct val="90000"/>
        </a:lnSpc>
        <a:spcBef>
          <a:spcPts val="124"/>
        </a:spcBef>
        <a:spcAft>
          <a:spcPts val="248"/>
        </a:spcAft>
        <a:buClr>
          <a:schemeClr val="accent1"/>
        </a:buClr>
        <a:buSzPct val="80000"/>
        <a:buFont typeface="Corbel" pitchFamily="34" charset="0"/>
        <a:buChar char="•"/>
        <a:defRPr kumimoji="1" sz="1158" kern="1200">
          <a:solidFill>
            <a:schemeClr val="accent1"/>
          </a:solidFill>
          <a:latin typeface="+mn-lt"/>
          <a:ea typeface="+mn-ea"/>
          <a:cs typeface="+mn-cs"/>
        </a:defRPr>
      </a:lvl5pPr>
      <a:lvl6pPr marL="909590" indent="-141772" algn="l" defTabSz="567088" rtl="0" eaLnBrk="1" latinLnBrk="0" hangingPunct="1">
        <a:lnSpc>
          <a:spcPct val="90000"/>
        </a:lnSpc>
        <a:spcBef>
          <a:spcPts val="124"/>
        </a:spcBef>
        <a:spcAft>
          <a:spcPts val="248"/>
        </a:spcAft>
        <a:buClr>
          <a:schemeClr val="accent1"/>
        </a:buClr>
        <a:buSzPct val="80000"/>
        <a:buFont typeface="Corbel" pitchFamily="34" charset="0"/>
        <a:buChar char="•"/>
        <a:defRPr kumimoji="1" sz="1158" kern="1200">
          <a:solidFill>
            <a:schemeClr val="accent1"/>
          </a:solidFill>
          <a:latin typeface="+mn-lt"/>
          <a:ea typeface="+mn-ea"/>
          <a:cs typeface="+mn-cs"/>
        </a:defRPr>
      </a:lvl6pPr>
      <a:lvl7pPr marL="1074970" indent="-141772" algn="l" defTabSz="567088" rtl="0" eaLnBrk="1" latinLnBrk="0" hangingPunct="1">
        <a:lnSpc>
          <a:spcPct val="90000"/>
        </a:lnSpc>
        <a:spcBef>
          <a:spcPts val="124"/>
        </a:spcBef>
        <a:spcAft>
          <a:spcPts val="248"/>
        </a:spcAft>
        <a:buClr>
          <a:schemeClr val="accent1"/>
        </a:buClr>
        <a:buSzPct val="80000"/>
        <a:buFont typeface="Corbel" pitchFamily="34" charset="0"/>
        <a:buChar char="•"/>
        <a:defRPr kumimoji="1" sz="1158" kern="1200">
          <a:solidFill>
            <a:schemeClr val="accent1"/>
          </a:solidFill>
          <a:latin typeface="+mn-lt"/>
          <a:ea typeface="+mn-ea"/>
          <a:cs typeface="+mn-cs"/>
        </a:defRPr>
      </a:lvl7pPr>
      <a:lvl8pPr marL="1240350" indent="-141772" algn="l" defTabSz="567088" rtl="0" eaLnBrk="1" latinLnBrk="0" hangingPunct="1">
        <a:lnSpc>
          <a:spcPct val="90000"/>
        </a:lnSpc>
        <a:spcBef>
          <a:spcPts val="124"/>
        </a:spcBef>
        <a:spcAft>
          <a:spcPts val="248"/>
        </a:spcAft>
        <a:buClr>
          <a:schemeClr val="accent1"/>
        </a:buClr>
        <a:buSzPct val="80000"/>
        <a:buFont typeface="Corbel" pitchFamily="34" charset="0"/>
        <a:buChar char="•"/>
        <a:defRPr kumimoji="1" sz="1158" kern="1200">
          <a:solidFill>
            <a:schemeClr val="accent1"/>
          </a:solidFill>
          <a:latin typeface="+mn-lt"/>
          <a:ea typeface="+mn-ea"/>
          <a:cs typeface="+mn-cs"/>
        </a:defRPr>
      </a:lvl8pPr>
      <a:lvl9pPr marL="1405730" indent="-141772" algn="l" defTabSz="567088" rtl="0" eaLnBrk="1" latinLnBrk="0" hangingPunct="1">
        <a:lnSpc>
          <a:spcPct val="90000"/>
        </a:lnSpc>
        <a:spcBef>
          <a:spcPts val="124"/>
        </a:spcBef>
        <a:spcAft>
          <a:spcPts val="248"/>
        </a:spcAft>
        <a:buClr>
          <a:schemeClr val="accent1"/>
        </a:buClr>
        <a:buSzPct val="80000"/>
        <a:buFont typeface="Corbel" pitchFamily="34" charset="0"/>
        <a:buChar char="•"/>
        <a:defRPr kumimoji="1" sz="1158" kern="1200">
          <a:solidFill>
            <a:schemeClr val="accent1"/>
          </a:solidFill>
          <a:latin typeface="+mn-lt"/>
          <a:ea typeface="+mn-ea"/>
          <a:cs typeface="+mn-cs"/>
        </a:defRPr>
      </a:lvl9pPr>
    </p:bodyStyle>
    <p:otherStyle>
      <a:defPPr>
        <a:defRPr lang="en-US"/>
      </a:defPPr>
      <a:lvl1pPr marL="0" algn="l" defTabSz="567088" rtl="0" eaLnBrk="1" latinLnBrk="0" hangingPunct="1">
        <a:defRPr kumimoji="1" sz="1116" kern="1200">
          <a:solidFill>
            <a:schemeClr val="tx1"/>
          </a:solidFill>
          <a:latin typeface="+mn-lt"/>
          <a:ea typeface="+mn-ea"/>
          <a:cs typeface="+mn-cs"/>
        </a:defRPr>
      </a:lvl1pPr>
      <a:lvl2pPr marL="283544" algn="l" defTabSz="567088" rtl="0" eaLnBrk="1" latinLnBrk="0" hangingPunct="1">
        <a:defRPr kumimoji="1" sz="1116" kern="1200">
          <a:solidFill>
            <a:schemeClr val="tx1"/>
          </a:solidFill>
          <a:latin typeface="+mn-lt"/>
          <a:ea typeface="+mn-ea"/>
          <a:cs typeface="+mn-cs"/>
        </a:defRPr>
      </a:lvl2pPr>
      <a:lvl3pPr marL="567088" algn="l" defTabSz="567088" rtl="0" eaLnBrk="1" latinLnBrk="0" hangingPunct="1">
        <a:defRPr kumimoji="1" sz="1116" kern="1200">
          <a:solidFill>
            <a:schemeClr val="tx1"/>
          </a:solidFill>
          <a:latin typeface="+mn-lt"/>
          <a:ea typeface="+mn-ea"/>
          <a:cs typeface="+mn-cs"/>
        </a:defRPr>
      </a:lvl3pPr>
      <a:lvl4pPr marL="850632" algn="l" defTabSz="567088" rtl="0" eaLnBrk="1" latinLnBrk="0" hangingPunct="1">
        <a:defRPr kumimoji="1" sz="1116" kern="1200">
          <a:solidFill>
            <a:schemeClr val="tx1"/>
          </a:solidFill>
          <a:latin typeface="+mn-lt"/>
          <a:ea typeface="+mn-ea"/>
          <a:cs typeface="+mn-cs"/>
        </a:defRPr>
      </a:lvl4pPr>
      <a:lvl5pPr marL="1134176" algn="l" defTabSz="567088" rtl="0" eaLnBrk="1" latinLnBrk="0" hangingPunct="1">
        <a:defRPr kumimoji="1" sz="1116" kern="1200">
          <a:solidFill>
            <a:schemeClr val="tx1"/>
          </a:solidFill>
          <a:latin typeface="+mn-lt"/>
          <a:ea typeface="+mn-ea"/>
          <a:cs typeface="+mn-cs"/>
        </a:defRPr>
      </a:lvl5pPr>
      <a:lvl6pPr marL="1417720" algn="l" defTabSz="567088" rtl="0" eaLnBrk="1" latinLnBrk="0" hangingPunct="1">
        <a:defRPr kumimoji="1" sz="1116" kern="1200">
          <a:solidFill>
            <a:schemeClr val="tx1"/>
          </a:solidFill>
          <a:latin typeface="+mn-lt"/>
          <a:ea typeface="+mn-ea"/>
          <a:cs typeface="+mn-cs"/>
        </a:defRPr>
      </a:lvl6pPr>
      <a:lvl7pPr marL="1701264" algn="l" defTabSz="567088" rtl="0" eaLnBrk="1" latinLnBrk="0" hangingPunct="1">
        <a:defRPr kumimoji="1" sz="1116" kern="1200">
          <a:solidFill>
            <a:schemeClr val="tx1"/>
          </a:solidFill>
          <a:latin typeface="+mn-lt"/>
          <a:ea typeface="+mn-ea"/>
          <a:cs typeface="+mn-cs"/>
        </a:defRPr>
      </a:lvl7pPr>
      <a:lvl8pPr marL="1984808" algn="l" defTabSz="567088" rtl="0" eaLnBrk="1" latinLnBrk="0" hangingPunct="1">
        <a:defRPr kumimoji="1" sz="1116" kern="1200">
          <a:solidFill>
            <a:schemeClr val="tx1"/>
          </a:solidFill>
          <a:latin typeface="+mn-lt"/>
          <a:ea typeface="+mn-ea"/>
          <a:cs typeface="+mn-cs"/>
        </a:defRPr>
      </a:lvl8pPr>
      <a:lvl9pPr marL="2268352" algn="l" defTabSz="567088" rtl="0" eaLnBrk="1" latinLnBrk="0" hangingPunct="1">
        <a:defRPr kumimoji="1" sz="1116"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alpha val="50000"/>
          </a:schemeClr>
        </a:solidFill>
        <a:effectLst/>
      </p:bgPr>
    </p:bg>
    <p:spTree>
      <p:nvGrpSpPr>
        <p:cNvPr id="1" name="">
          <a:extLst>
            <a:ext uri="{FF2B5EF4-FFF2-40B4-BE49-F238E27FC236}">
              <a16:creationId xmlns:a16="http://schemas.microsoft.com/office/drawing/2014/main" id="{89D53360-E1CC-358D-C4F1-AEDBB37CFB90}"/>
            </a:ext>
          </a:extLst>
        </p:cNvPr>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3817B789-CDCA-8BF3-F69D-1AFC0157724C}"/>
              </a:ext>
            </a:extLst>
          </p:cNvPr>
          <p:cNvSpPr txBox="1"/>
          <p:nvPr/>
        </p:nvSpPr>
        <p:spPr>
          <a:xfrm>
            <a:off x="71321" y="34305"/>
            <a:ext cx="7368937" cy="276999"/>
          </a:xfrm>
          <a:prstGeom prst="rect">
            <a:avLst/>
          </a:prstGeom>
          <a:noFill/>
        </p:spPr>
        <p:txBody>
          <a:bodyPr wrap="square" rtlCol="0">
            <a:spAutoFit/>
          </a:bodyPr>
          <a:lstStyle/>
          <a:p>
            <a:r>
              <a:rPr kumimoji="1" lang="ja-JP" altLang="en-US" sz="1200" dirty="0"/>
              <a:t>　　　</a:t>
            </a:r>
            <a:r>
              <a:rPr kumimoji="1" lang="ja-JP" altLang="en-US" sz="1200" dirty="0">
                <a:latin typeface="Meiryo UI" panose="020B0604030504040204" pitchFamily="50" charset="-128"/>
                <a:ea typeface="Meiryo UI" panose="020B0604030504040204" pitchFamily="50" charset="-128"/>
              </a:rPr>
              <a:t>年　　月　　日　事業所の名称</a:t>
            </a:r>
            <a:r>
              <a:rPr kumimoji="1" lang="ja-JP" altLang="en-US" sz="1200" u="sng" dirty="0">
                <a:latin typeface="Meiryo UI" panose="020B0604030504040204" pitchFamily="50" charset="-128"/>
                <a:ea typeface="Meiryo UI" panose="020B0604030504040204" pitchFamily="50" charset="-128"/>
              </a:rPr>
              <a:t>　　　　　　　　　　　　　　　　　</a:t>
            </a:r>
            <a:r>
              <a:rPr kumimoji="1" lang="ja-JP" altLang="en-US" sz="1200" dirty="0">
                <a:latin typeface="Meiryo UI" panose="020B0604030504040204" pitchFamily="50" charset="-128"/>
                <a:ea typeface="Meiryo UI" panose="020B0604030504040204" pitchFamily="50" charset="-128"/>
              </a:rPr>
              <a:t>代表者職・氏名</a:t>
            </a:r>
            <a:r>
              <a:rPr kumimoji="1" lang="en-US" altLang="ja-JP" sz="1200" dirty="0">
                <a:latin typeface="Meiryo UI" panose="020B0604030504040204" pitchFamily="50" charset="-128"/>
                <a:ea typeface="Meiryo UI" panose="020B0604030504040204" pitchFamily="50" charset="-128"/>
              </a:rPr>
              <a:t>_____________________</a:t>
            </a:r>
            <a:r>
              <a:rPr kumimoji="1" lang="ja-JP" altLang="en-US" sz="1200" u="sng" dirty="0">
                <a:latin typeface="Meiryo UI" panose="020B0604030504040204" pitchFamily="50" charset="-128"/>
                <a:ea typeface="Meiryo UI" panose="020B0604030504040204" pitchFamily="50" charset="-128"/>
              </a:rPr>
              <a:t>　</a:t>
            </a:r>
            <a:r>
              <a:rPr kumimoji="1" lang="ja-JP" altLang="en-US" sz="1200" u="sng" dirty="0"/>
              <a:t>　　　　　　　　　　　　　　</a:t>
            </a:r>
            <a:r>
              <a:rPr kumimoji="1" lang="ja-JP" altLang="en-US" sz="1200" dirty="0"/>
              <a:t>　　　　　　　　</a:t>
            </a:r>
          </a:p>
        </p:txBody>
      </p:sp>
      <p:sp>
        <p:nvSpPr>
          <p:cNvPr id="20" name="テキスト ボックス 19">
            <a:extLst>
              <a:ext uri="{FF2B5EF4-FFF2-40B4-BE49-F238E27FC236}">
                <a16:creationId xmlns:a16="http://schemas.microsoft.com/office/drawing/2014/main" id="{E17A47A6-C6B2-C65F-E1EF-A6358AC46DF9}"/>
              </a:ext>
            </a:extLst>
          </p:cNvPr>
          <p:cNvSpPr txBox="1"/>
          <p:nvPr/>
        </p:nvSpPr>
        <p:spPr>
          <a:xfrm>
            <a:off x="-9823" y="280000"/>
            <a:ext cx="7561263" cy="762988"/>
          </a:xfrm>
          <a:prstGeom prst="rect">
            <a:avLst/>
          </a:prstGeom>
          <a:solidFill>
            <a:srgbClr val="FFFF99"/>
          </a:solidFill>
        </p:spPr>
        <p:txBody>
          <a:bodyPr wrap="square" rtlCol="0" anchor="t">
            <a:spAutoFit/>
          </a:bodyPr>
          <a:lstStyle/>
          <a:p>
            <a:pPr algn="ctr"/>
            <a:r>
              <a:rPr kumimoji="1" lang="ja-JP" altLang="en-US" sz="4400" b="1" spc="300" dirty="0">
                <a:ln w="3175" cmpd="sng">
                  <a:noFill/>
                </a:ln>
                <a:solidFill>
                  <a:srgbClr val="FF0000"/>
                </a:solidFill>
                <a:effectLst>
                  <a:outerShdw blurRad="38100" dist="38100" dir="2700000" algn="tl">
                    <a:srgbClr val="000000">
                      <a:alpha val="43137"/>
                    </a:srgbClr>
                  </a:outerShdw>
                </a:effectLst>
                <a:latin typeface="HGS創英角ｺﾞｼｯｸUB" panose="020B0900000000000000" pitchFamily="50" charset="-128"/>
                <a:ea typeface="HGS創英角ｺﾞｼｯｸUB" panose="020B0900000000000000" pitchFamily="50" charset="-128"/>
              </a:rPr>
              <a:t>ＳＴＯＰ</a:t>
            </a:r>
            <a:r>
              <a:rPr kumimoji="1" lang="en-US" altLang="ja-JP" sz="4400" b="1" spc="300" dirty="0">
                <a:ln w="3175" cmpd="sng">
                  <a:noFill/>
                </a:ln>
                <a:solidFill>
                  <a:srgbClr val="FF0000"/>
                </a:solidFill>
                <a:effectLst>
                  <a:outerShdw blurRad="38100" dist="38100" dir="2700000" algn="tl">
                    <a:srgbClr val="000000">
                      <a:alpha val="43137"/>
                    </a:srgbClr>
                  </a:outerShdw>
                </a:effectLst>
                <a:latin typeface="HGS創英角ｺﾞｼｯｸUB" panose="020B0900000000000000" pitchFamily="50" charset="-128"/>
                <a:ea typeface="HGS創英角ｺﾞｼｯｸUB" panose="020B0900000000000000" pitchFamily="50" charset="-128"/>
              </a:rPr>
              <a:t>!!</a:t>
            </a:r>
            <a:r>
              <a:rPr kumimoji="1" lang="ja-JP" altLang="en-US" sz="4400" b="1" spc="300" dirty="0">
                <a:ln w="3175" cmpd="sng">
                  <a:noFill/>
                </a:ln>
                <a:solidFill>
                  <a:srgbClr val="FF0000"/>
                </a:solidFill>
                <a:effectLst>
                  <a:outerShdw blurRad="38100" dist="38100" dir="2700000" algn="tl">
                    <a:srgbClr val="000000">
                      <a:alpha val="43137"/>
                    </a:srgbClr>
                  </a:outerShdw>
                </a:effectLst>
                <a:latin typeface="HGS創英角ｺﾞｼｯｸUB" panose="020B0900000000000000" pitchFamily="50" charset="-128"/>
                <a:ea typeface="HGS創英角ｺﾞｼｯｸUB" panose="020B0900000000000000" pitchFamily="50" charset="-128"/>
              </a:rPr>
              <a:t>ハラスメント</a:t>
            </a:r>
          </a:p>
        </p:txBody>
      </p:sp>
      <p:sp>
        <p:nvSpPr>
          <p:cNvPr id="31" name="&quot;禁止&quot;マーク 30">
            <a:extLst>
              <a:ext uri="{FF2B5EF4-FFF2-40B4-BE49-F238E27FC236}">
                <a16:creationId xmlns:a16="http://schemas.microsoft.com/office/drawing/2014/main" id="{E67954E2-C8EA-CB0E-DBC1-238CEEFCE207}"/>
              </a:ext>
            </a:extLst>
          </p:cNvPr>
          <p:cNvSpPr/>
          <p:nvPr/>
        </p:nvSpPr>
        <p:spPr>
          <a:xfrm>
            <a:off x="69366" y="421222"/>
            <a:ext cx="504056" cy="506634"/>
          </a:xfrm>
          <a:prstGeom prst="noSmoking">
            <a:avLst>
              <a:gd name="adj" fmla="val 12430"/>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0" name="&quot;禁止&quot;マーク 39">
            <a:extLst>
              <a:ext uri="{FF2B5EF4-FFF2-40B4-BE49-F238E27FC236}">
                <a16:creationId xmlns:a16="http://schemas.microsoft.com/office/drawing/2014/main" id="{95600D04-4DA4-A496-27FD-EEEE4B2B12AD}"/>
              </a:ext>
            </a:extLst>
          </p:cNvPr>
          <p:cNvSpPr/>
          <p:nvPr/>
        </p:nvSpPr>
        <p:spPr>
          <a:xfrm>
            <a:off x="6921011" y="424863"/>
            <a:ext cx="504056" cy="506634"/>
          </a:xfrm>
          <a:prstGeom prst="noSmoking">
            <a:avLst>
              <a:gd name="adj" fmla="val 12430"/>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7" name="テキスト ボックス 46">
            <a:extLst>
              <a:ext uri="{FF2B5EF4-FFF2-40B4-BE49-F238E27FC236}">
                <a16:creationId xmlns:a16="http://schemas.microsoft.com/office/drawing/2014/main" id="{1DF2A01E-CD8B-4D62-0EBC-FAF8366B5F7F}"/>
              </a:ext>
            </a:extLst>
          </p:cNvPr>
          <p:cNvSpPr txBox="1"/>
          <p:nvPr/>
        </p:nvSpPr>
        <p:spPr>
          <a:xfrm>
            <a:off x="132973" y="1029421"/>
            <a:ext cx="7365922" cy="461665"/>
          </a:xfrm>
          <a:prstGeom prst="rect">
            <a:avLst/>
          </a:prstGeom>
          <a:noFill/>
        </p:spPr>
        <p:txBody>
          <a:bodyPr wrap="square" rtlCol="0">
            <a:spAutoFit/>
          </a:bodyPr>
          <a:lstStyle/>
          <a:p>
            <a:r>
              <a:rPr kumimoji="1" lang="ja-JP" altLang="en-US" sz="1200" b="1" dirty="0">
                <a:latin typeface="Meiryo UI" panose="020B0604030504040204" pitchFamily="50" charset="-128"/>
                <a:ea typeface="Meiryo UI" panose="020B0604030504040204" pitchFamily="50" charset="-128"/>
              </a:rPr>
              <a:t>職場におけるハラスメントは、職場のモラルを低下させ、業務の円滑な遂行を妨げるだけでなく、</a:t>
            </a:r>
            <a:r>
              <a:rPr lang="ja-JP" altLang="en-US" sz="1200" b="1" dirty="0">
                <a:latin typeface="Meiryo UI" panose="020B0604030504040204" pitchFamily="50" charset="-128"/>
                <a:ea typeface="Meiryo UI" panose="020B0604030504040204" pitchFamily="50" charset="-128"/>
              </a:rPr>
              <a:t>会社のイメージダウンにもつながりかねません。</a:t>
            </a:r>
            <a:r>
              <a:rPr lang="ja-JP" altLang="en-US" sz="1200" b="1" dirty="0">
                <a:solidFill>
                  <a:srgbClr val="FF0000"/>
                </a:solidFill>
                <a:latin typeface="Meiryo UI" panose="020B0604030504040204" pitchFamily="50" charset="-128"/>
                <a:ea typeface="Meiryo UI" panose="020B0604030504040204" pitchFamily="50" charset="-128"/>
              </a:rPr>
              <a:t>わが社はあらゆるハラスメントを許しません。</a:t>
            </a:r>
            <a:endParaRPr kumimoji="1" lang="ja-JP" altLang="en-US" sz="1200" b="1" dirty="0">
              <a:solidFill>
                <a:srgbClr val="FF0000"/>
              </a:solidFill>
              <a:latin typeface="Meiryo UI" panose="020B0604030504040204" pitchFamily="50" charset="-128"/>
              <a:ea typeface="Meiryo UI" panose="020B0604030504040204" pitchFamily="50" charset="-128"/>
            </a:endParaRPr>
          </a:p>
        </p:txBody>
      </p:sp>
      <p:sp>
        <p:nvSpPr>
          <p:cNvPr id="55" name="テキスト ボックス 54">
            <a:extLst>
              <a:ext uri="{FF2B5EF4-FFF2-40B4-BE49-F238E27FC236}">
                <a16:creationId xmlns:a16="http://schemas.microsoft.com/office/drawing/2014/main" id="{FA5957AE-76A3-4B43-20AF-B20218605B18}"/>
              </a:ext>
            </a:extLst>
          </p:cNvPr>
          <p:cNvSpPr txBox="1"/>
          <p:nvPr/>
        </p:nvSpPr>
        <p:spPr>
          <a:xfrm>
            <a:off x="1862993" y="1458898"/>
            <a:ext cx="3815630" cy="369332"/>
          </a:xfrm>
          <a:prstGeom prst="rect">
            <a:avLst/>
          </a:prstGeom>
          <a:solidFill>
            <a:schemeClr val="accent1">
              <a:lumMod val="75000"/>
              <a:alpha val="92000"/>
            </a:schemeClr>
          </a:solidFill>
          <a:ln w="22225">
            <a:noFill/>
          </a:ln>
        </p:spPr>
        <p:txBody>
          <a:bodyPr wrap="square" rtlCol="0">
            <a:spAutoFit/>
          </a:bodyPr>
          <a:lstStyle/>
          <a:p>
            <a:pPr algn="ctr"/>
            <a:r>
              <a:rPr kumimoji="1" lang="ja-JP" altLang="en-US" b="1" dirty="0">
                <a:solidFill>
                  <a:schemeClr val="bg1"/>
                </a:solidFill>
                <a:latin typeface="Meiryo UI" panose="020B0604030504040204" pitchFamily="50" charset="-128"/>
                <a:ea typeface="Meiryo UI" panose="020B0604030504040204" pitchFamily="50" charset="-128"/>
              </a:rPr>
              <a:t>日頃の言動に注意しましょう！</a:t>
            </a:r>
          </a:p>
        </p:txBody>
      </p:sp>
      <p:sp>
        <p:nvSpPr>
          <p:cNvPr id="61" name="正方形/長方形 60">
            <a:extLst>
              <a:ext uri="{FF2B5EF4-FFF2-40B4-BE49-F238E27FC236}">
                <a16:creationId xmlns:a16="http://schemas.microsoft.com/office/drawing/2014/main" id="{276A5E53-66C4-760E-7D4E-81BCB64725B6}"/>
              </a:ext>
            </a:extLst>
          </p:cNvPr>
          <p:cNvSpPr/>
          <p:nvPr/>
        </p:nvSpPr>
        <p:spPr>
          <a:xfrm>
            <a:off x="226803" y="7865410"/>
            <a:ext cx="5452300" cy="1731631"/>
          </a:xfrm>
          <a:prstGeom prst="rect">
            <a:avLst/>
          </a:prstGeom>
          <a:solidFill>
            <a:schemeClr val="bg1"/>
          </a:solidFill>
          <a:ln cmpd="thickThi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7" name="吹き出し: 円形 66">
            <a:extLst>
              <a:ext uri="{FF2B5EF4-FFF2-40B4-BE49-F238E27FC236}">
                <a16:creationId xmlns:a16="http://schemas.microsoft.com/office/drawing/2014/main" id="{72082C34-02E6-1F0C-FE8B-5A2576EC2C0B}"/>
              </a:ext>
            </a:extLst>
          </p:cNvPr>
          <p:cNvSpPr/>
          <p:nvPr/>
        </p:nvSpPr>
        <p:spPr>
          <a:xfrm>
            <a:off x="5581769" y="7850363"/>
            <a:ext cx="1951141" cy="1689344"/>
          </a:xfrm>
          <a:prstGeom prst="wedgeEllipseCallout">
            <a:avLst>
              <a:gd name="adj1" fmla="val -55202"/>
              <a:gd name="adj2" fmla="val -7757"/>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テキスト ボックス 62">
            <a:extLst>
              <a:ext uri="{FF2B5EF4-FFF2-40B4-BE49-F238E27FC236}">
                <a16:creationId xmlns:a16="http://schemas.microsoft.com/office/drawing/2014/main" id="{46A5BC89-03CB-E517-C0C6-575D76DA2BBF}"/>
              </a:ext>
            </a:extLst>
          </p:cNvPr>
          <p:cNvSpPr txBox="1"/>
          <p:nvPr/>
        </p:nvSpPr>
        <p:spPr>
          <a:xfrm flipH="1">
            <a:off x="176514" y="9650303"/>
            <a:ext cx="7531113" cy="292388"/>
          </a:xfrm>
          <a:prstGeom prst="rect">
            <a:avLst/>
          </a:prstGeom>
          <a:noFill/>
        </p:spPr>
        <p:txBody>
          <a:bodyPr wrap="square" rtlCol="0">
            <a:spAutoFit/>
          </a:bodyPr>
          <a:lstStyle/>
          <a:p>
            <a:r>
              <a:rPr kumimoji="1" lang="ja-JP" altLang="en-US" sz="1300" b="1" dirty="0">
                <a:solidFill>
                  <a:srgbClr val="FF0000"/>
                </a:solidFill>
                <a:latin typeface="Meiryo UI" panose="020B0604030504040204" pitchFamily="50" charset="-128"/>
                <a:ea typeface="Meiryo UI" panose="020B0604030504040204" pitchFamily="50" charset="-128"/>
              </a:rPr>
              <a:t>ハラスメントが確認された場合には、就業規則に基づき、懲戒処分の対象となることがあります。</a:t>
            </a:r>
          </a:p>
        </p:txBody>
      </p:sp>
      <p:sp>
        <p:nvSpPr>
          <p:cNvPr id="64" name="テキスト ボックス 63">
            <a:extLst>
              <a:ext uri="{FF2B5EF4-FFF2-40B4-BE49-F238E27FC236}">
                <a16:creationId xmlns:a16="http://schemas.microsoft.com/office/drawing/2014/main" id="{4D3328DE-5A9A-F4F7-DF96-DFE54EC81503}"/>
              </a:ext>
            </a:extLst>
          </p:cNvPr>
          <p:cNvSpPr txBox="1"/>
          <p:nvPr/>
        </p:nvSpPr>
        <p:spPr>
          <a:xfrm>
            <a:off x="149130" y="9891535"/>
            <a:ext cx="7102156" cy="461665"/>
          </a:xfrm>
          <a:prstGeom prst="rect">
            <a:avLst/>
          </a:prstGeom>
          <a:noFill/>
        </p:spPr>
        <p:txBody>
          <a:bodyPr wrap="square" rtlCol="0">
            <a:spAutoFit/>
          </a:bodyPr>
          <a:lstStyle/>
          <a:p>
            <a:r>
              <a:rPr kumimoji="1" lang="en-US" altLang="ja-JP" sz="1200" b="1" dirty="0">
                <a:latin typeface="Meiryo UI" panose="020B0604030504040204" pitchFamily="50" charset="-128"/>
                <a:ea typeface="Meiryo UI" panose="020B0604030504040204" pitchFamily="50" charset="-128"/>
              </a:rPr>
              <a:t>※</a:t>
            </a:r>
            <a:r>
              <a:rPr kumimoji="1" lang="ja-JP" altLang="en-US" sz="1200" b="1" dirty="0">
                <a:latin typeface="Meiryo UI" panose="020B0604030504040204" pitchFamily="50" charset="-128"/>
                <a:ea typeface="Meiryo UI" panose="020B0604030504040204" pitchFamily="50" charset="-128"/>
              </a:rPr>
              <a:t>処分の内容は、行為の具体的態様（時間・場所・内容・程度）、当事者同士の関係（職位等）、</a:t>
            </a:r>
            <a:endParaRPr kumimoji="1" lang="en-US" altLang="ja-JP" sz="1200" b="1" dirty="0">
              <a:latin typeface="Meiryo UI" panose="020B0604030504040204" pitchFamily="50" charset="-128"/>
              <a:ea typeface="Meiryo UI" panose="020B0604030504040204" pitchFamily="50" charset="-128"/>
            </a:endParaRPr>
          </a:p>
          <a:p>
            <a:r>
              <a:rPr kumimoji="1" lang="ja-JP" altLang="en-US" sz="1200" b="1" dirty="0">
                <a:latin typeface="Meiryo UI" panose="020B0604030504040204" pitchFamily="50" charset="-128"/>
                <a:ea typeface="Meiryo UI" panose="020B0604030504040204" pitchFamily="50" charset="-128"/>
              </a:rPr>
              <a:t>　被害者の対応・心情等を総合的に判断して決定します。</a:t>
            </a:r>
          </a:p>
        </p:txBody>
      </p:sp>
      <p:sp>
        <p:nvSpPr>
          <p:cNvPr id="13" name="タイトル 12">
            <a:extLst>
              <a:ext uri="{FF2B5EF4-FFF2-40B4-BE49-F238E27FC236}">
                <a16:creationId xmlns:a16="http://schemas.microsoft.com/office/drawing/2014/main" id="{F09A92DE-419B-1649-BA28-6E81828F7D72}"/>
              </a:ext>
            </a:extLst>
          </p:cNvPr>
          <p:cNvSpPr txBox="1">
            <a:spLocks noGrp="1"/>
          </p:cNvSpPr>
          <p:nvPr>
            <p:ph type="title" idx="4294967295"/>
          </p:nvPr>
        </p:nvSpPr>
        <p:spPr>
          <a:xfrm>
            <a:off x="234957" y="7881439"/>
            <a:ext cx="1336675" cy="3698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相談窓口：</a:t>
            </a:r>
          </a:p>
        </p:txBody>
      </p:sp>
      <p:sp>
        <p:nvSpPr>
          <p:cNvPr id="14" name="テキスト ボックス 13">
            <a:extLst>
              <a:ext uri="{FF2B5EF4-FFF2-40B4-BE49-F238E27FC236}">
                <a16:creationId xmlns:a16="http://schemas.microsoft.com/office/drawing/2014/main" id="{FF141D2D-FC17-6538-01AB-23B1F5DAE7F2}"/>
              </a:ext>
            </a:extLst>
          </p:cNvPr>
          <p:cNvSpPr txBox="1"/>
          <p:nvPr/>
        </p:nvSpPr>
        <p:spPr>
          <a:xfrm>
            <a:off x="178573" y="9052415"/>
            <a:ext cx="5760244" cy="507831"/>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★派遣労働者の方やインターンシップ、求職者の方等も相談できます。</a:t>
            </a:r>
            <a:endParaRPr kumimoji="1" lang="en-US" altLang="ja-JP" sz="900" dirty="0">
              <a:latin typeface="Meiryo UI" panose="020B0604030504040204" pitchFamily="50" charset="-128"/>
              <a:ea typeface="Meiryo UI" panose="020B0604030504040204" pitchFamily="50" charset="-128"/>
            </a:endParaRPr>
          </a:p>
          <a:p>
            <a:r>
              <a:rPr lang="ja-JP" altLang="en-US" sz="900" dirty="0">
                <a:latin typeface="Meiryo UI" panose="020B0604030504040204" pitchFamily="50" charset="-128"/>
                <a:ea typeface="Meiryo UI" panose="020B0604030504040204" pitchFamily="50" charset="-128"/>
              </a:rPr>
              <a:t>★相談は公平に、相談者だけでなく行為者についても、</a:t>
            </a:r>
            <a:r>
              <a:rPr lang="ja-JP" altLang="en-US" sz="900" dirty="0">
                <a:solidFill>
                  <a:srgbClr val="0070C0"/>
                </a:solidFill>
                <a:latin typeface="Meiryo UI" panose="020B0604030504040204" pitchFamily="50" charset="-128"/>
                <a:ea typeface="Meiryo UI" panose="020B0604030504040204" pitchFamily="50" charset="-128"/>
              </a:rPr>
              <a:t>プライバシーを守って対応します</a:t>
            </a:r>
            <a:r>
              <a:rPr lang="ja-JP" altLang="en-US" sz="900" dirty="0">
                <a:latin typeface="Meiryo UI" panose="020B0604030504040204" pitchFamily="50" charset="-128"/>
                <a:ea typeface="Meiryo UI" panose="020B0604030504040204" pitchFamily="50" charset="-128"/>
              </a:rPr>
              <a:t>。</a:t>
            </a:r>
            <a:endParaRPr lang="en-US" altLang="ja-JP" sz="900" dirty="0">
              <a:latin typeface="Meiryo UI" panose="020B0604030504040204" pitchFamily="50" charset="-128"/>
              <a:ea typeface="Meiryo UI" panose="020B0604030504040204" pitchFamily="50" charset="-128"/>
            </a:endParaRPr>
          </a:p>
          <a:p>
            <a:r>
              <a:rPr kumimoji="1" lang="ja-JP" altLang="en-US" sz="900" dirty="0">
                <a:latin typeface="Meiryo UI" panose="020B0604030504040204" pitchFamily="50" charset="-128"/>
                <a:ea typeface="Meiryo UI" panose="020B0604030504040204" pitchFamily="50" charset="-128"/>
              </a:rPr>
              <a:t>★相談者はもちろん事実関係の確認に協力した従業員についても、</a:t>
            </a:r>
            <a:r>
              <a:rPr kumimoji="1" lang="ja-JP" altLang="en-US" sz="900" dirty="0">
                <a:solidFill>
                  <a:srgbClr val="0070C0"/>
                </a:solidFill>
                <a:latin typeface="Meiryo UI" panose="020B0604030504040204" pitchFamily="50" charset="-128"/>
                <a:ea typeface="Meiryo UI" panose="020B0604030504040204" pitchFamily="50" charset="-128"/>
              </a:rPr>
              <a:t>不利益な取り扱いは行いません</a:t>
            </a:r>
            <a:r>
              <a:rPr kumimoji="1" lang="ja-JP" altLang="en-US" sz="900" dirty="0">
                <a:latin typeface="Meiryo UI" panose="020B0604030504040204" pitchFamily="50" charset="-128"/>
                <a:ea typeface="Meiryo UI" panose="020B0604030504040204" pitchFamily="50" charset="-128"/>
              </a:rPr>
              <a:t>。</a:t>
            </a:r>
            <a:endParaRPr kumimoji="1" lang="en-US" altLang="ja-JP" sz="900" dirty="0">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7569C065-19CC-0087-4326-1A102838C5C3}"/>
              </a:ext>
            </a:extLst>
          </p:cNvPr>
          <p:cNvSpPr txBox="1"/>
          <p:nvPr/>
        </p:nvSpPr>
        <p:spPr>
          <a:xfrm>
            <a:off x="5716086" y="8014349"/>
            <a:ext cx="1631216" cy="1389195"/>
          </a:xfrm>
          <a:prstGeom prst="rect">
            <a:avLst/>
          </a:prstGeom>
          <a:noFill/>
        </p:spPr>
        <p:txBody>
          <a:bodyPr vert="eaVert" wrap="square" rtlCol="0">
            <a:spAutoFit/>
          </a:bodyPr>
          <a:lstStyle/>
          <a:p>
            <a:r>
              <a:rPr lang="ja-JP" altLang="en-US" sz="1000" dirty="0"/>
              <a:t>　</a:t>
            </a:r>
            <a:r>
              <a:rPr lang="ja-JP" altLang="en-US" sz="900" dirty="0">
                <a:latin typeface="Meiryo UI" panose="020B0604030504040204" pitchFamily="50" charset="-128"/>
                <a:ea typeface="Meiryo UI" panose="020B0604030504040204" pitchFamily="50" charset="-128"/>
              </a:rPr>
              <a:t>ハラスメントと感じ</a:t>
            </a:r>
            <a:endParaRPr lang="en-US" altLang="ja-JP" sz="900" dirty="0">
              <a:latin typeface="Meiryo UI" panose="020B0604030504040204" pitchFamily="50" charset="-128"/>
              <a:ea typeface="Meiryo UI" panose="020B0604030504040204" pitchFamily="50" charset="-128"/>
            </a:endParaRPr>
          </a:p>
          <a:p>
            <a:r>
              <a:rPr lang="ja-JP" altLang="en-US" sz="900" dirty="0">
                <a:latin typeface="Meiryo UI" panose="020B0604030504040204" pitchFamily="50" charset="-128"/>
                <a:ea typeface="Meiryo UI" panose="020B0604030504040204" pitchFamily="50" charset="-128"/>
              </a:rPr>
              <a:t>たら一人で悩まずに</a:t>
            </a:r>
            <a:r>
              <a:rPr lang="ja-JP" altLang="en-US" sz="900" dirty="0">
                <a:solidFill>
                  <a:srgbClr val="FF0000"/>
                </a:solidFill>
                <a:latin typeface="Meiryo UI" panose="020B0604030504040204" pitchFamily="50" charset="-128"/>
                <a:ea typeface="Meiryo UI" panose="020B0604030504040204" pitchFamily="50" charset="-128"/>
              </a:rPr>
              <a:t>相談窓口に相談しましょう</a:t>
            </a:r>
            <a:r>
              <a:rPr lang="ja-JP" altLang="en-US" sz="900" dirty="0">
                <a:latin typeface="Meiryo UI" panose="020B0604030504040204" pitchFamily="50" charset="-128"/>
                <a:ea typeface="Meiryo UI" panose="020B0604030504040204" pitchFamily="50" charset="-128"/>
              </a:rPr>
              <a:t>。当社で働いているすべての方が利用できます。</a:t>
            </a:r>
            <a:endParaRPr lang="en-US" altLang="ja-JP" sz="900" dirty="0">
              <a:latin typeface="Meiryo UI" panose="020B0604030504040204" pitchFamily="50" charset="-128"/>
              <a:ea typeface="Meiryo UI" panose="020B0604030504040204" pitchFamily="50" charset="-128"/>
            </a:endParaRPr>
          </a:p>
          <a:p>
            <a:r>
              <a:rPr lang="ja-JP" altLang="en-US" sz="900" dirty="0">
                <a:latin typeface="Meiryo UI" panose="020B0604030504040204" pitchFamily="50" charset="-128"/>
                <a:ea typeface="Meiryo UI" panose="020B0604030504040204" pitchFamily="50" charset="-128"/>
              </a:rPr>
              <a:t>ハラスメントかどうか微妙な場合でも相談してください</a:t>
            </a:r>
            <a:r>
              <a:rPr lang="ja-JP" altLang="en-US" sz="1000" dirty="0">
                <a:latin typeface="Meiryo UI" panose="020B0604030504040204" pitchFamily="50" charset="-128"/>
                <a:ea typeface="Meiryo UI" panose="020B0604030504040204" pitchFamily="50" charset="-128"/>
              </a:rPr>
              <a:t>。</a:t>
            </a:r>
            <a:endParaRPr lang="en-US" altLang="ja-JP" sz="1000" dirty="0">
              <a:latin typeface="Meiryo UI" panose="020B0604030504040204" pitchFamily="50" charset="-128"/>
              <a:ea typeface="Meiryo UI" panose="020B0604030504040204" pitchFamily="50" charset="-128"/>
            </a:endParaRPr>
          </a:p>
          <a:p>
            <a:r>
              <a:rPr kumimoji="1" lang="ja-JP" altLang="en-US" sz="1000" dirty="0">
                <a:latin typeface="Meiryo UI" panose="020B0604030504040204" pitchFamily="50" charset="-128"/>
                <a:ea typeface="Meiryo UI" panose="020B0604030504040204" pitchFamily="50" charset="-128"/>
              </a:rPr>
              <a:t>　</a:t>
            </a:r>
            <a:r>
              <a:rPr kumimoji="1" lang="ja-JP" altLang="en-US" sz="900" dirty="0">
                <a:latin typeface="Meiryo UI" panose="020B0604030504040204" pitchFamily="50" charset="-128"/>
                <a:ea typeface="Meiryo UI" panose="020B0604030504040204" pitchFamily="50" charset="-128"/>
              </a:rPr>
              <a:t>見聞きした場合でも　　</a:t>
            </a:r>
            <a:endParaRPr kumimoji="1" lang="en-US" altLang="ja-JP" sz="900" dirty="0">
              <a:latin typeface="Meiryo UI" panose="020B0604030504040204" pitchFamily="50" charset="-128"/>
              <a:ea typeface="Meiryo UI" panose="020B0604030504040204" pitchFamily="50" charset="-128"/>
            </a:endParaRPr>
          </a:p>
          <a:p>
            <a:r>
              <a:rPr lang="ja-JP" altLang="en-US" sz="900" dirty="0">
                <a:latin typeface="Meiryo UI" panose="020B0604030504040204" pitchFamily="50" charset="-128"/>
                <a:ea typeface="Meiryo UI" panose="020B0604030504040204" pitchFamily="50" charset="-128"/>
              </a:rPr>
              <a:t>　　</a:t>
            </a:r>
            <a:r>
              <a:rPr kumimoji="1" lang="ja-JP" altLang="en-US" sz="900" dirty="0">
                <a:latin typeface="Meiryo UI" panose="020B0604030504040204" pitchFamily="50" charset="-128"/>
                <a:ea typeface="Meiryo UI" panose="020B0604030504040204" pitchFamily="50" charset="-128"/>
              </a:rPr>
              <a:t>連絡してください</a:t>
            </a:r>
            <a:r>
              <a:rPr kumimoji="1" lang="ja-JP" altLang="en-US" sz="1000" dirty="0">
                <a:latin typeface="Meiryo UI" panose="020B0604030504040204" pitchFamily="50" charset="-128"/>
                <a:ea typeface="Meiryo UI" panose="020B0604030504040204" pitchFamily="50" charset="-128"/>
              </a:rPr>
              <a:t>。</a:t>
            </a:r>
            <a:endParaRPr kumimoji="1" lang="en-US" altLang="ja-JP" sz="1000" dirty="0">
              <a:latin typeface="Meiryo UI" panose="020B0604030504040204" pitchFamily="50" charset="-128"/>
              <a:ea typeface="Meiryo UI" panose="020B0604030504040204" pitchFamily="50" charset="-128"/>
            </a:endParaRPr>
          </a:p>
        </p:txBody>
      </p:sp>
      <p:pic>
        <p:nvPicPr>
          <p:cNvPr id="24" name="図 23">
            <a:extLst>
              <a:ext uri="{FF2B5EF4-FFF2-40B4-BE49-F238E27FC236}">
                <a16:creationId xmlns:a16="http://schemas.microsoft.com/office/drawing/2014/main" id="{05128067-3C0B-04CD-949A-70ACCA8183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47501" y="8066383"/>
            <a:ext cx="1336773" cy="1131116"/>
          </a:xfrm>
          <a:prstGeom prst="rect">
            <a:avLst/>
          </a:prstGeom>
        </p:spPr>
      </p:pic>
      <p:grpSp>
        <p:nvGrpSpPr>
          <p:cNvPr id="29" name="グループ化 28">
            <a:extLst>
              <a:ext uri="{FF2B5EF4-FFF2-40B4-BE49-F238E27FC236}">
                <a16:creationId xmlns:a16="http://schemas.microsoft.com/office/drawing/2014/main" id="{A5A69FB5-2357-3F94-930B-3CE1E289B4DB}"/>
              </a:ext>
            </a:extLst>
          </p:cNvPr>
          <p:cNvGrpSpPr/>
          <p:nvPr/>
        </p:nvGrpSpPr>
        <p:grpSpPr>
          <a:xfrm>
            <a:off x="152590" y="5116885"/>
            <a:ext cx="7272477" cy="1245259"/>
            <a:chOff x="153322" y="6377617"/>
            <a:chExt cx="7272477" cy="1245259"/>
          </a:xfrm>
        </p:grpSpPr>
        <p:sp>
          <p:nvSpPr>
            <p:cNvPr id="60" name="四角形: 角を丸くする 59">
              <a:extLst>
                <a:ext uri="{FF2B5EF4-FFF2-40B4-BE49-F238E27FC236}">
                  <a16:creationId xmlns:a16="http://schemas.microsoft.com/office/drawing/2014/main" id="{5FEF57BE-19CE-2A98-8F0C-E22E0E748BB6}"/>
                </a:ext>
              </a:extLst>
            </p:cNvPr>
            <p:cNvSpPr/>
            <p:nvPr/>
          </p:nvSpPr>
          <p:spPr>
            <a:xfrm>
              <a:off x="153322" y="6377617"/>
              <a:ext cx="7265239" cy="1245259"/>
            </a:xfrm>
            <a:prstGeom prst="round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71601592-A656-6CFA-BB82-144FF38586DC}"/>
                </a:ext>
              </a:extLst>
            </p:cNvPr>
            <p:cNvSpPr txBox="1"/>
            <p:nvPr/>
          </p:nvSpPr>
          <p:spPr>
            <a:xfrm>
              <a:off x="262581" y="6398134"/>
              <a:ext cx="7056769" cy="338554"/>
            </a:xfrm>
            <a:prstGeom prst="rect">
              <a:avLst/>
            </a:prstGeom>
            <a:noFill/>
          </p:spPr>
          <p:txBody>
            <a:bodyPr wrap="square" rtlCol="0">
              <a:spAutoFit/>
            </a:bodyPr>
            <a:lstStyle/>
            <a:p>
              <a:r>
                <a:rPr kumimoji="1" lang="ja-JP" altLang="en-US" sz="1600" b="1" dirty="0">
                  <a:solidFill>
                    <a:schemeClr val="tx2">
                      <a:lumMod val="75000"/>
                    </a:schemeClr>
                  </a:solidFill>
                  <a:latin typeface="HGS創英角ｺﾞｼｯｸUB" panose="020B0900000000000000" pitchFamily="50" charset="-128"/>
                  <a:ea typeface="HGS創英角ｺﾞｼｯｸUB" panose="020B0900000000000000" pitchFamily="50" charset="-128"/>
                </a:rPr>
                <a:t>マタハラ等（妊娠・出産・育児休業・介護休業等に関するハラスメント）</a:t>
              </a:r>
            </a:p>
          </p:txBody>
        </p:sp>
        <p:sp>
          <p:nvSpPr>
            <p:cNvPr id="10" name="テキスト ボックス 9">
              <a:extLst>
                <a:ext uri="{FF2B5EF4-FFF2-40B4-BE49-F238E27FC236}">
                  <a16:creationId xmlns:a16="http://schemas.microsoft.com/office/drawing/2014/main" id="{20F96CF0-745B-A47E-58FD-3C61E219B33A}"/>
                </a:ext>
              </a:extLst>
            </p:cNvPr>
            <p:cNvSpPr txBox="1"/>
            <p:nvPr/>
          </p:nvSpPr>
          <p:spPr>
            <a:xfrm>
              <a:off x="228825" y="6804692"/>
              <a:ext cx="2679364" cy="577081"/>
            </a:xfrm>
            <a:prstGeom prst="rect">
              <a:avLst/>
            </a:prstGeom>
            <a:solidFill>
              <a:schemeClr val="bg1"/>
            </a:solidFill>
          </p:spPr>
          <p:txBody>
            <a:bodyPr wrap="square" rtlCol="0">
              <a:spAutoFit/>
            </a:bodyPr>
            <a:lstStyle/>
            <a:p>
              <a:r>
                <a:rPr kumimoji="1" lang="ja-JP" altLang="en-US" sz="1050" dirty="0">
                  <a:solidFill>
                    <a:srgbClr val="FF0000"/>
                  </a:solidFill>
                  <a:latin typeface="Meiryo UI" panose="020B0604030504040204" pitchFamily="50" charset="-128"/>
                  <a:ea typeface="Meiryo UI" panose="020B0604030504040204" pitchFamily="50" charset="-128"/>
                </a:rPr>
                <a:t>職場において行われる、上司・同僚からの言動により、妊娠・出産した者や育児・介護休業等を申出・取得した者の就業環境が害されること</a:t>
              </a:r>
              <a:r>
                <a:rPr lang="ja-JP" altLang="en-US" sz="1050" dirty="0">
                  <a:solidFill>
                    <a:srgbClr val="FF0000"/>
                  </a:solidFill>
                  <a:latin typeface="Meiryo UI" panose="020B0604030504040204" pitchFamily="50" charset="-128"/>
                  <a:ea typeface="Meiryo UI" panose="020B0604030504040204" pitchFamily="50" charset="-128"/>
                </a:rPr>
                <a:t>。</a:t>
              </a:r>
              <a:endParaRPr kumimoji="1" lang="en-US" altLang="ja-JP" sz="1050" dirty="0">
                <a:solidFill>
                  <a:srgbClr val="FF0000"/>
                </a:solidFill>
                <a:latin typeface="Meiryo UI" panose="020B0604030504040204" pitchFamily="50" charset="-128"/>
                <a:ea typeface="Meiryo UI" panose="020B0604030504040204" pitchFamily="50" charset="-128"/>
              </a:endParaRPr>
            </a:p>
          </p:txBody>
        </p:sp>
        <p:sp>
          <p:nvSpPr>
            <p:cNvPr id="27" name="テキスト ボックス 26">
              <a:extLst>
                <a:ext uri="{FF2B5EF4-FFF2-40B4-BE49-F238E27FC236}">
                  <a16:creationId xmlns:a16="http://schemas.microsoft.com/office/drawing/2014/main" id="{328EDD1A-547C-4A22-9896-6D4B4A5D5220}"/>
                </a:ext>
              </a:extLst>
            </p:cNvPr>
            <p:cNvSpPr txBox="1"/>
            <p:nvPr/>
          </p:nvSpPr>
          <p:spPr>
            <a:xfrm>
              <a:off x="2908922" y="6711618"/>
              <a:ext cx="4516877" cy="900246"/>
            </a:xfrm>
            <a:prstGeom prst="rect">
              <a:avLst/>
            </a:prstGeom>
            <a:noFill/>
          </p:spPr>
          <p:txBody>
            <a:bodyPr wrap="square" rtlCol="0">
              <a:spAutoFit/>
            </a:bodyPr>
            <a:lstStyle/>
            <a:p>
              <a:r>
                <a:rPr kumimoji="1" lang="ja-JP" altLang="en-US" sz="1050" dirty="0">
                  <a:latin typeface="Meiryo UI" panose="020B0604030504040204" pitchFamily="50" charset="-128"/>
                  <a:ea typeface="Meiryo UI" panose="020B0604030504040204" pitchFamily="50" charset="-128"/>
                </a:rPr>
                <a:t>♢部下の妊娠・出産、育児・介護に関する制度や措置の利用に関して</a:t>
              </a:r>
              <a:endParaRPr kumimoji="1" lang="en-US" altLang="ja-JP" sz="1050" dirty="0">
                <a:latin typeface="Meiryo UI" panose="020B0604030504040204" pitchFamily="50" charset="-128"/>
                <a:ea typeface="Meiryo UI" panose="020B0604030504040204" pitchFamily="50" charset="-128"/>
              </a:endParaRPr>
            </a:p>
            <a:p>
              <a:r>
                <a:rPr kumimoji="1" lang="ja-JP" altLang="en-US" sz="1050" dirty="0">
                  <a:latin typeface="Meiryo UI" panose="020B0604030504040204" pitchFamily="50" charset="-128"/>
                  <a:ea typeface="Meiryo UI" panose="020B0604030504040204" pitchFamily="50" charset="-128"/>
                </a:rPr>
                <a:t>・解雇その他不利益な取扱いを示唆する言動</a:t>
              </a:r>
              <a:endParaRPr kumimoji="1" lang="en-US" altLang="ja-JP" sz="1050" dirty="0">
                <a:latin typeface="Meiryo UI" panose="020B0604030504040204" pitchFamily="50" charset="-128"/>
                <a:ea typeface="Meiryo UI" panose="020B0604030504040204" pitchFamily="50" charset="-128"/>
              </a:endParaRPr>
            </a:p>
            <a:p>
              <a:r>
                <a:rPr kumimoji="1" lang="ja-JP" altLang="en-US" sz="1050" dirty="0">
                  <a:latin typeface="Meiryo UI" panose="020B0604030504040204" pitchFamily="50" charset="-128"/>
                  <a:ea typeface="Meiryo UI" panose="020B0604030504040204" pitchFamily="50" charset="-128"/>
                </a:rPr>
                <a:t>・その利用を阻害する言動</a:t>
              </a:r>
              <a:endParaRPr kumimoji="1" lang="en-US" altLang="ja-JP" sz="1050" dirty="0">
                <a:latin typeface="Meiryo UI" panose="020B0604030504040204" pitchFamily="50" charset="-128"/>
                <a:ea typeface="Meiryo UI" panose="020B0604030504040204" pitchFamily="50" charset="-128"/>
              </a:endParaRPr>
            </a:p>
            <a:p>
              <a:r>
                <a:rPr kumimoji="1" lang="ja-JP" altLang="en-US" sz="1050" dirty="0">
                  <a:latin typeface="Meiryo UI" panose="020B0604030504040204" pitchFamily="50" charset="-128"/>
                  <a:ea typeface="Meiryo UI" panose="020B0604030504040204" pitchFamily="50" charset="-128"/>
                </a:rPr>
                <a:t>・制度や措置を利用したことによる嫌がらせ</a:t>
              </a:r>
              <a:endParaRPr kumimoji="1" lang="en-US" altLang="ja-JP" sz="1050" dirty="0">
                <a:latin typeface="Meiryo UI" panose="020B0604030504040204" pitchFamily="50" charset="-128"/>
                <a:ea typeface="Meiryo UI" panose="020B0604030504040204" pitchFamily="50" charset="-128"/>
              </a:endParaRPr>
            </a:p>
            <a:p>
              <a:r>
                <a:rPr kumimoji="1" lang="ja-JP" altLang="en-US" sz="1050" dirty="0">
                  <a:latin typeface="Meiryo UI" panose="020B0604030504040204" pitchFamily="50" charset="-128"/>
                  <a:ea typeface="Meiryo UI" panose="020B0604030504040204" pitchFamily="50" charset="-128"/>
                </a:rPr>
                <a:t>♢部下又は同僚が妊娠・出産したことに対する嫌がらせ</a:t>
              </a:r>
              <a:r>
                <a:rPr lang="ja-JP" altLang="en-US" sz="1050" dirty="0">
                  <a:latin typeface="Meiryo UI" panose="020B0604030504040204" pitchFamily="50" charset="-128"/>
                  <a:ea typeface="Meiryo UI" panose="020B0604030504040204" pitchFamily="50" charset="-128"/>
                </a:rPr>
                <a:t>                      など</a:t>
              </a:r>
              <a:endParaRPr lang="en-US" altLang="ja-JP" sz="1050" dirty="0">
                <a:latin typeface="Meiryo UI" panose="020B0604030504040204" pitchFamily="50" charset="-128"/>
                <a:ea typeface="Meiryo UI" panose="020B0604030504040204" pitchFamily="50" charset="-128"/>
              </a:endParaRPr>
            </a:p>
          </p:txBody>
        </p:sp>
      </p:grpSp>
      <p:grpSp>
        <p:nvGrpSpPr>
          <p:cNvPr id="38" name="グループ化 37">
            <a:extLst>
              <a:ext uri="{FF2B5EF4-FFF2-40B4-BE49-F238E27FC236}">
                <a16:creationId xmlns:a16="http://schemas.microsoft.com/office/drawing/2014/main" id="{F9D03D3F-270D-8291-1B8B-2A3AFFC4B822}"/>
              </a:ext>
            </a:extLst>
          </p:cNvPr>
          <p:cNvGrpSpPr/>
          <p:nvPr/>
        </p:nvGrpSpPr>
        <p:grpSpPr>
          <a:xfrm>
            <a:off x="153322" y="2959431"/>
            <a:ext cx="7379588" cy="1036361"/>
            <a:chOff x="153322" y="2959431"/>
            <a:chExt cx="7379588" cy="1036361"/>
          </a:xfrm>
        </p:grpSpPr>
        <p:sp>
          <p:nvSpPr>
            <p:cNvPr id="57" name="四角形: 角を丸くする 56">
              <a:extLst>
                <a:ext uri="{FF2B5EF4-FFF2-40B4-BE49-F238E27FC236}">
                  <a16:creationId xmlns:a16="http://schemas.microsoft.com/office/drawing/2014/main" id="{C07945E0-4780-5FA8-FF18-6C146260CD06}"/>
                </a:ext>
              </a:extLst>
            </p:cNvPr>
            <p:cNvSpPr/>
            <p:nvPr/>
          </p:nvSpPr>
          <p:spPr>
            <a:xfrm>
              <a:off x="153322" y="2959431"/>
              <a:ext cx="7264507" cy="1036361"/>
            </a:xfrm>
            <a:prstGeom prst="roundRect">
              <a:avLst/>
            </a:prstGeom>
            <a:solidFill>
              <a:schemeClr val="accent5">
                <a:lumMod val="60000"/>
                <a:lumOff val="40000"/>
                <a:alpha val="6980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343E681D-3E2F-986A-4AF8-13E3F0ABB4D8}"/>
                </a:ext>
              </a:extLst>
            </p:cNvPr>
            <p:cNvSpPr txBox="1"/>
            <p:nvPr/>
          </p:nvSpPr>
          <p:spPr>
            <a:xfrm>
              <a:off x="248132" y="2959725"/>
              <a:ext cx="7284778" cy="338554"/>
            </a:xfrm>
            <a:prstGeom prst="rect">
              <a:avLst/>
            </a:prstGeom>
            <a:noFill/>
          </p:spPr>
          <p:txBody>
            <a:bodyPr wrap="square" rtlCol="0">
              <a:spAutoFit/>
            </a:bodyPr>
            <a:lstStyle/>
            <a:p>
              <a:r>
                <a:rPr lang="ja-JP" altLang="en-US" sz="1600" b="1" dirty="0">
                  <a:solidFill>
                    <a:schemeClr val="tx2">
                      <a:lumMod val="75000"/>
                    </a:schemeClr>
                  </a:solidFill>
                  <a:latin typeface="HGS創英角ｺﾞｼｯｸUB" panose="020B0900000000000000" pitchFamily="50" charset="-128"/>
                  <a:ea typeface="HGS創英角ｺﾞｼｯｸUB" panose="020B0900000000000000" pitchFamily="50" charset="-128"/>
                </a:rPr>
                <a:t>求職者等</a:t>
              </a:r>
              <a:r>
                <a:rPr kumimoji="1" lang="ja-JP" altLang="en-US" sz="1600" b="1" dirty="0">
                  <a:solidFill>
                    <a:schemeClr val="tx2">
                      <a:lumMod val="75000"/>
                    </a:schemeClr>
                  </a:solidFill>
                  <a:latin typeface="HGS創英角ｺﾞｼｯｸUB" panose="020B0900000000000000" pitchFamily="50" charset="-128"/>
                  <a:ea typeface="HGS創英角ｺﾞｼｯｸUB" panose="020B0900000000000000" pitchFamily="50" charset="-128"/>
                </a:rPr>
                <a:t>セクハラ（求職者等に対するセクシュアルハラスメント）</a:t>
              </a:r>
            </a:p>
          </p:txBody>
        </p:sp>
        <p:sp>
          <p:nvSpPr>
            <p:cNvPr id="11" name="テキスト ボックス 10">
              <a:extLst>
                <a:ext uri="{FF2B5EF4-FFF2-40B4-BE49-F238E27FC236}">
                  <a16:creationId xmlns:a16="http://schemas.microsoft.com/office/drawing/2014/main" id="{D948E165-D78C-9FC8-350E-384CE72D16FA}"/>
                </a:ext>
              </a:extLst>
            </p:cNvPr>
            <p:cNvSpPr txBox="1"/>
            <p:nvPr/>
          </p:nvSpPr>
          <p:spPr>
            <a:xfrm>
              <a:off x="211322" y="3301333"/>
              <a:ext cx="2558823" cy="577081"/>
            </a:xfrm>
            <a:prstGeom prst="rect">
              <a:avLst/>
            </a:prstGeom>
            <a:solidFill>
              <a:schemeClr val="bg1"/>
            </a:solidFill>
          </p:spPr>
          <p:txBody>
            <a:bodyPr wrap="square" rtlCol="0">
              <a:spAutoFit/>
            </a:bodyPr>
            <a:lstStyle/>
            <a:p>
              <a:r>
                <a:rPr lang="ja-JP" altLang="en-US" sz="1050" dirty="0">
                  <a:solidFill>
                    <a:srgbClr val="FF0000"/>
                  </a:solidFill>
                  <a:latin typeface="Meiryo UI" panose="020B0604030504040204" pitchFamily="50" charset="-128"/>
                  <a:ea typeface="Meiryo UI" panose="020B0604030504040204" pitchFamily="50" charset="-128"/>
                </a:rPr>
                <a:t>求職活動等において行われる、求職者等に対する労働者からの性的な言動により求職活動等が阻害されること。</a:t>
              </a:r>
              <a:endParaRPr kumimoji="1" lang="en-US" altLang="ja-JP" sz="1050" dirty="0">
                <a:solidFill>
                  <a:srgbClr val="FF0000"/>
                </a:solidFill>
                <a:latin typeface="Meiryo UI" panose="020B0604030504040204" pitchFamily="50" charset="-128"/>
                <a:ea typeface="Meiryo UI" panose="020B0604030504040204" pitchFamily="50" charset="-128"/>
              </a:endParaRPr>
            </a:p>
          </p:txBody>
        </p:sp>
        <p:sp>
          <p:nvSpPr>
            <p:cNvPr id="32" name="テキスト ボックス 31">
              <a:extLst>
                <a:ext uri="{FF2B5EF4-FFF2-40B4-BE49-F238E27FC236}">
                  <a16:creationId xmlns:a16="http://schemas.microsoft.com/office/drawing/2014/main" id="{DC9B2809-A0AE-DF3D-2F7D-18D1D624F6A6}"/>
                </a:ext>
              </a:extLst>
            </p:cNvPr>
            <p:cNvSpPr txBox="1"/>
            <p:nvPr/>
          </p:nvSpPr>
          <p:spPr>
            <a:xfrm>
              <a:off x="2885226" y="3232612"/>
              <a:ext cx="4464626" cy="738664"/>
            </a:xfrm>
            <a:prstGeom prst="rect">
              <a:avLst/>
            </a:prstGeom>
            <a:noFill/>
          </p:spPr>
          <p:txBody>
            <a:bodyPr wrap="square" rtlCol="0">
              <a:spAutoFit/>
            </a:bodyPr>
            <a:lstStyle/>
            <a:p>
              <a:r>
                <a:rPr kumimoji="1" lang="ja-JP" altLang="en-US" sz="1050" u="sng" dirty="0">
                  <a:latin typeface="Meiryo UI" panose="020B0604030504040204" pitchFamily="50" charset="-128"/>
                  <a:ea typeface="Meiryo UI" panose="020B0604030504040204" pitchFamily="50" charset="-128"/>
                </a:rPr>
                <a:t>自社の求人に応募する方、インターンの参加者、実習生等に対して以下のような行為を行ってはいけません！</a:t>
              </a:r>
              <a:endParaRPr kumimoji="1" lang="en-US" altLang="ja-JP" sz="1050" u="sng" dirty="0">
                <a:latin typeface="Meiryo UI" panose="020B0604030504040204" pitchFamily="50" charset="-128"/>
                <a:ea typeface="Meiryo UI" panose="020B0604030504040204" pitchFamily="50" charset="-128"/>
              </a:endParaRPr>
            </a:p>
            <a:p>
              <a:r>
                <a:rPr kumimoji="1" lang="ja-JP" altLang="en-US" sz="1050" dirty="0">
                  <a:latin typeface="Meiryo UI" panose="020B0604030504040204" pitchFamily="50" charset="-128"/>
                  <a:ea typeface="Meiryo UI" panose="020B0604030504040204" pitchFamily="50" charset="-128"/>
                </a:rPr>
                <a:t>♢性的な冗談　　　　　　 ♢性的な内容を含むポスターの掲示や画面の表示</a:t>
              </a:r>
              <a:endParaRPr kumimoji="1" lang="en-US" altLang="ja-JP" sz="1050" dirty="0">
                <a:latin typeface="Meiryo UI" panose="020B0604030504040204" pitchFamily="50" charset="-128"/>
                <a:ea typeface="Meiryo UI" panose="020B0604030504040204" pitchFamily="50" charset="-128"/>
              </a:endParaRPr>
            </a:p>
            <a:p>
              <a:r>
                <a:rPr kumimoji="1" lang="ja-JP" altLang="en-US" sz="1050" dirty="0">
                  <a:latin typeface="Meiryo UI" panose="020B0604030504040204" pitchFamily="50" charset="-128"/>
                  <a:ea typeface="Meiryo UI" panose="020B0604030504040204" pitchFamily="50" charset="-128"/>
                </a:rPr>
                <a:t>♢体への不必要な接触　♢食事やデートへの執拗な誘い　　　　　　　　　 </a:t>
              </a:r>
              <a:r>
                <a:rPr lang="ja-JP" altLang="en-US" sz="1050" dirty="0">
                  <a:latin typeface="Meiryo UI" panose="020B0604030504040204" pitchFamily="50" charset="-128"/>
                  <a:ea typeface="Meiryo UI" panose="020B0604030504040204" pitchFamily="50" charset="-128"/>
                </a:rPr>
                <a:t>など</a:t>
              </a:r>
              <a:endParaRPr lang="en-US" altLang="ja-JP" sz="1050" dirty="0">
                <a:latin typeface="Meiryo UI" panose="020B0604030504040204" pitchFamily="50" charset="-128"/>
                <a:ea typeface="Meiryo UI" panose="020B0604030504040204" pitchFamily="50" charset="-128"/>
              </a:endParaRPr>
            </a:p>
          </p:txBody>
        </p:sp>
      </p:grpSp>
      <p:grpSp>
        <p:nvGrpSpPr>
          <p:cNvPr id="22" name="グループ化 21">
            <a:extLst>
              <a:ext uri="{FF2B5EF4-FFF2-40B4-BE49-F238E27FC236}">
                <a16:creationId xmlns:a16="http://schemas.microsoft.com/office/drawing/2014/main" id="{E77A0B02-2227-258B-2EA6-7CD6720D4752}"/>
              </a:ext>
            </a:extLst>
          </p:cNvPr>
          <p:cNvGrpSpPr/>
          <p:nvPr/>
        </p:nvGrpSpPr>
        <p:grpSpPr>
          <a:xfrm>
            <a:off x="144839" y="6399436"/>
            <a:ext cx="7365922" cy="1412712"/>
            <a:chOff x="132973" y="5221373"/>
            <a:chExt cx="7365922" cy="1412712"/>
          </a:xfrm>
        </p:grpSpPr>
        <p:sp>
          <p:nvSpPr>
            <p:cNvPr id="59" name="四角形: 角を丸くする 58">
              <a:extLst>
                <a:ext uri="{FF2B5EF4-FFF2-40B4-BE49-F238E27FC236}">
                  <a16:creationId xmlns:a16="http://schemas.microsoft.com/office/drawing/2014/main" id="{0AC43FE7-D317-43E6-80EB-29BDC74858DC}"/>
                </a:ext>
              </a:extLst>
            </p:cNvPr>
            <p:cNvSpPr/>
            <p:nvPr/>
          </p:nvSpPr>
          <p:spPr>
            <a:xfrm>
              <a:off x="132973" y="5221373"/>
              <a:ext cx="7272990" cy="1412712"/>
            </a:xfrm>
            <a:prstGeom prst="roundRect">
              <a:avLst/>
            </a:prstGeom>
            <a:solidFill>
              <a:schemeClr val="accent1">
                <a:lumMod val="60000"/>
                <a:lumOff val="4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 name="テキスト ボックス 5">
              <a:extLst>
                <a:ext uri="{FF2B5EF4-FFF2-40B4-BE49-F238E27FC236}">
                  <a16:creationId xmlns:a16="http://schemas.microsoft.com/office/drawing/2014/main" id="{E554D61D-B7DC-3003-8991-B30F9C1DA8F3}"/>
                </a:ext>
              </a:extLst>
            </p:cNvPr>
            <p:cNvSpPr txBox="1"/>
            <p:nvPr/>
          </p:nvSpPr>
          <p:spPr>
            <a:xfrm>
              <a:off x="237499" y="5224609"/>
              <a:ext cx="7261396" cy="338554"/>
            </a:xfrm>
            <a:prstGeom prst="rect">
              <a:avLst/>
            </a:prstGeom>
            <a:noFill/>
          </p:spPr>
          <p:txBody>
            <a:bodyPr wrap="square" rtlCol="0">
              <a:spAutoFit/>
            </a:bodyPr>
            <a:lstStyle/>
            <a:p>
              <a:r>
                <a:rPr lang="ja-JP" altLang="en-US" sz="1600" b="1" dirty="0">
                  <a:solidFill>
                    <a:schemeClr val="tx2">
                      <a:lumMod val="75000"/>
                    </a:schemeClr>
                  </a:solidFill>
                  <a:latin typeface="HGS創英角ｺﾞｼｯｸUB" panose="020B0900000000000000" pitchFamily="50" charset="-128"/>
                  <a:ea typeface="HGS創英角ｺﾞｼｯｸUB" panose="020B0900000000000000" pitchFamily="50" charset="-128"/>
                </a:rPr>
                <a:t>カス</a:t>
              </a:r>
              <a:r>
                <a:rPr kumimoji="1" lang="ja-JP" altLang="en-US" sz="1600" b="1" dirty="0">
                  <a:solidFill>
                    <a:schemeClr val="tx2">
                      <a:lumMod val="75000"/>
                    </a:schemeClr>
                  </a:solidFill>
                  <a:latin typeface="HGS創英角ｺﾞｼｯｸUB" panose="020B0900000000000000" pitchFamily="50" charset="-128"/>
                  <a:ea typeface="HGS創英角ｺﾞｼｯｸUB" panose="020B0900000000000000" pitchFamily="50" charset="-128"/>
                </a:rPr>
                <a:t>ハラ（カスタマーハラスメント）</a:t>
              </a:r>
            </a:p>
          </p:txBody>
        </p:sp>
        <p:sp>
          <p:nvSpPr>
            <p:cNvPr id="12" name="テキスト ボックス 11">
              <a:extLst>
                <a:ext uri="{FF2B5EF4-FFF2-40B4-BE49-F238E27FC236}">
                  <a16:creationId xmlns:a16="http://schemas.microsoft.com/office/drawing/2014/main" id="{3E1B6273-5104-F776-EEB5-6757D2BD4FCA}"/>
                </a:ext>
              </a:extLst>
            </p:cNvPr>
            <p:cNvSpPr txBox="1"/>
            <p:nvPr/>
          </p:nvSpPr>
          <p:spPr>
            <a:xfrm>
              <a:off x="214258" y="5574196"/>
              <a:ext cx="3914548" cy="577081"/>
            </a:xfrm>
            <a:prstGeom prst="rect">
              <a:avLst/>
            </a:prstGeom>
            <a:solidFill>
              <a:schemeClr val="bg1"/>
            </a:solidFill>
          </p:spPr>
          <p:txBody>
            <a:bodyPr wrap="square" rtlCol="0">
              <a:spAutoFit/>
            </a:bodyPr>
            <a:lstStyle/>
            <a:p>
              <a:r>
                <a:rPr kumimoji="1" lang="ja-JP" altLang="en-US" sz="1050" dirty="0">
                  <a:solidFill>
                    <a:srgbClr val="FF0000"/>
                  </a:solidFill>
                  <a:latin typeface="Meiryo UI" panose="020B0604030504040204" pitchFamily="50" charset="-128"/>
                  <a:ea typeface="Meiryo UI" panose="020B0604030504040204" pitchFamily="50" charset="-128"/>
                </a:rPr>
                <a:t>顧客等の言動であって、その雇用する労働者が従事する業務の性質</a:t>
              </a:r>
              <a:endParaRPr kumimoji="1" lang="en-US" altLang="ja-JP" sz="1050" dirty="0">
                <a:solidFill>
                  <a:srgbClr val="FF0000"/>
                </a:solidFill>
                <a:latin typeface="Meiryo UI" panose="020B0604030504040204" pitchFamily="50" charset="-128"/>
                <a:ea typeface="Meiryo UI" panose="020B0604030504040204" pitchFamily="50" charset="-128"/>
              </a:endParaRPr>
            </a:p>
            <a:p>
              <a:r>
                <a:rPr kumimoji="1" lang="ja-JP" altLang="en-US" sz="1050" dirty="0">
                  <a:solidFill>
                    <a:srgbClr val="FF0000"/>
                  </a:solidFill>
                  <a:latin typeface="Meiryo UI" panose="020B0604030504040204" pitchFamily="50" charset="-128"/>
                  <a:ea typeface="Meiryo UI" panose="020B0604030504040204" pitchFamily="50" charset="-128"/>
                </a:rPr>
                <a:t>その他の事情に照らして社会通念上許容される範囲を超えたものにより、就業環境が害される</a:t>
              </a:r>
              <a:r>
                <a:rPr lang="ja-JP" altLang="en-US" sz="1050" dirty="0">
                  <a:solidFill>
                    <a:srgbClr val="FF0000"/>
                  </a:solidFill>
                  <a:latin typeface="Meiryo UI" panose="020B0604030504040204" pitchFamily="50" charset="-128"/>
                  <a:ea typeface="Meiryo UI" panose="020B0604030504040204" pitchFamily="50" charset="-128"/>
                </a:rPr>
                <a:t>こと</a:t>
              </a:r>
              <a:r>
                <a:rPr kumimoji="1" lang="ja-JP" altLang="en-US" sz="1050" dirty="0">
                  <a:solidFill>
                    <a:srgbClr val="FF0000"/>
                  </a:solidFill>
                  <a:latin typeface="Meiryo UI" panose="020B0604030504040204" pitchFamily="50" charset="-128"/>
                  <a:ea typeface="Meiryo UI" panose="020B0604030504040204" pitchFamily="50" charset="-128"/>
                </a:rPr>
                <a:t>。</a:t>
              </a:r>
              <a:endParaRPr kumimoji="1" lang="en-US" altLang="ja-JP" sz="1050" dirty="0">
                <a:solidFill>
                  <a:srgbClr val="FF0000"/>
                </a:solidFill>
                <a:latin typeface="Meiryo UI" panose="020B0604030504040204" pitchFamily="50" charset="-128"/>
                <a:ea typeface="Meiryo UI" panose="020B0604030504040204" pitchFamily="50" charset="-128"/>
              </a:endParaRPr>
            </a:p>
          </p:txBody>
        </p:sp>
        <p:sp>
          <p:nvSpPr>
            <p:cNvPr id="33" name="テキスト ボックス 32">
              <a:extLst>
                <a:ext uri="{FF2B5EF4-FFF2-40B4-BE49-F238E27FC236}">
                  <a16:creationId xmlns:a16="http://schemas.microsoft.com/office/drawing/2014/main" id="{2A8DACD3-F36E-B65E-853C-2CDDB05057EF}"/>
                </a:ext>
              </a:extLst>
            </p:cNvPr>
            <p:cNvSpPr txBox="1"/>
            <p:nvPr/>
          </p:nvSpPr>
          <p:spPr>
            <a:xfrm>
              <a:off x="4105900" y="5292946"/>
              <a:ext cx="3322970" cy="1061829"/>
            </a:xfrm>
            <a:prstGeom prst="rect">
              <a:avLst/>
            </a:prstGeom>
            <a:noFill/>
          </p:spPr>
          <p:txBody>
            <a:bodyPr wrap="square" rtlCol="0">
              <a:spAutoFit/>
            </a:bodyPr>
            <a:lstStyle/>
            <a:p>
              <a:r>
                <a:rPr kumimoji="1" lang="ja-JP" altLang="en-US" sz="1050" u="sng" dirty="0">
                  <a:latin typeface="Meiryo UI" panose="020B0604030504040204" pitchFamily="50" charset="-128"/>
                  <a:ea typeface="Meiryo UI" panose="020B0604030504040204" pitchFamily="50" charset="-128"/>
                </a:rPr>
                <a:t>取引先等に対して以下のような行為を行ってはいけません！</a:t>
              </a:r>
              <a:endParaRPr kumimoji="1" lang="en-US" altLang="ja-JP" sz="1050" u="sng" dirty="0">
                <a:latin typeface="Meiryo UI" panose="020B0604030504040204" pitchFamily="50" charset="-128"/>
                <a:ea typeface="Meiryo UI" panose="020B0604030504040204" pitchFamily="50" charset="-128"/>
              </a:endParaRPr>
            </a:p>
            <a:p>
              <a:r>
                <a:rPr kumimoji="1" lang="ja-JP" altLang="en-US" sz="1050" dirty="0">
                  <a:latin typeface="Meiryo UI" panose="020B0604030504040204" pitchFamily="50" charset="-128"/>
                  <a:ea typeface="Meiryo UI" panose="020B0604030504040204" pitchFamily="50" charset="-128"/>
                </a:rPr>
                <a:t>♢契約内容からして相当性を欠く要求</a:t>
              </a:r>
              <a:endParaRPr kumimoji="1" lang="en-US" altLang="ja-JP" sz="1050" dirty="0">
                <a:latin typeface="Meiryo UI" panose="020B0604030504040204" pitchFamily="50" charset="-128"/>
                <a:ea typeface="Meiryo UI" panose="020B0604030504040204" pitchFamily="50" charset="-128"/>
              </a:endParaRPr>
            </a:p>
            <a:p>
              <a:r>
                <a:rPr kumimoji="1" lang="ja-JP" altLang="en-US" sz="1050" dirty="0">
                  <a:latin typeface="Meiryo UI" panose="020B0604030504040204" pitchFamily="50" charset="-128"/>
                  <a:ea typeface="Meiryo UI" panose="020B0604030504040204" pitchFamily="50" charset="-128"/>
                </a:rPr>
                <a:t>♢精神的な攻撃、威圧的な言動、拘束的な言動</a:t>
              </a:r>
              <a:endParaRPr kumimoji="1" lang="en-US" altLang="ja-JP" sz="1050" dirty="0">
                <a:latin typeface="Meiryo UI" panose="020B0604030504040204" pitchFamily="50" charset="-128"/>
                <a:ea typeface="Meiryo UI" panose="020B0604030504040204" pitchFamily="50" charset="-128"/>
              </a:endParaRPr>
            </a:p>
            <a:p>
              <a:r>
                <a:rPr lang="ja-JP" altLang="en-US" sz="1050" dirty="0">
                  <a:latin typeface="Meiryo UI" panose="020B0604030504040204" pitchFamily="50" charset="-128"/>
                  <a:ea typeface="Meiryo UI" panose="020B0604030504040204" pitchFamily="50" charset="-128"/>
                </a:rPr>
                <a:t>♢身体的な攻撃</a:t>
              </a:r>
              <a:endParaRPr lang="en-US" altLang="ja-JP" sz="1050" dirty="0">
                <a:latin typeface="Meiryo UI" panose="020B0604030504040204" pitchFamily="50" charset="-128"/>
                <a:ea typeface="Meiryo UI" panose="020B0604030504040204" pitchFamily="50" charset="-128"/>
              </a:endParaRPr>
            </a:p>
            <a:p>
              <a:r>
                <a:rPr lang="ja-JP" altLang="en-US" sz="1050" dirty="0">
                  <a:latin typeface="Meiryo UI" panose="020B0604030504040204" pitchFamily="50" charset="-128"/>
                  <a:ea typeface="Meiryo UI" panose="020B0604030504040204" pitchFamily="50" charset="-128"/>
                </a:rPr>
                <a:t>♢脅迫、名誉棄損、侮辱　　　　　　　　　　　　　　　など</a:t>
              </a:r>
              <a:endParaRPr lang="en-US" altLang="ja-JP" sz="1050" dirty="0">
                <a:latin typeface="Meiryo UI" panose="020B0604030504040204" pitchFamily="50" charset="-128"/>
                <a:ea typeface="Meiryo UI" panose="020B0604030504040204" pitchFamily="50" charset="-128"/>
              </a:endParaRPr>
            </a:p>
            <a:p>
              <a:endParaRPr lang="en-US" altLang="ja-JP" sz="1050" dirty="0"/>
            </a:p>
          </p:txBody>
        </p:sp>
      </p:grpSp>
      <p:grpSp>
        <p:nvGrpSpPr>
          <p:cNvPr id="37" name="グループ化 36">
            <a:extLst>
              <a:ext uri="{FF2B5EF4-FFF2-40B4-BE49-F238E27FC236}">
                <a16:creationId xmlns:a16="http://schemas.microsoft.com/office/drawing/2014/main" id="{9D80878D-7E7B-07E7-4421-8077CA2D540D}"/>
              </a:ext>
            </a:extLst>
          </p:cNvPr>
          <p:cNvGrpSpPr/>
          <p:nvPr/>
        </p:nvGrpSpPr>
        <p:grpSpPr>
          <a:xfrm>
            <a:off x="144839" y="1863110"/>
            <a:ext cx="7274045" cy="1068355"/>
            <a:chOff x="144839" y="1863110"/>
            <a:chExt cx="7274045" cy="1068355"/>
          </a:xfrm>
        </p:grpSpPr>
        <p:sp>
          <p:nvSpPr>
            <p:cNvPr id="56" name="四角形: 角を丸くする 55">
              <a:extLst>
                <a:ext uri="{FF2B5EF4-FFF2-40B4-BE49-F238E27FC236}">
                  <a16:creationId xmlns:a16="http://schemas.microsoft.com/office/drawing/2014/main" id="{C99B0F1D-15EB-EA7E-72AE-F524A1726472}"/>
                </a:ext>
              </a:extLst>
            </p:cNvPr>
            <p:cNvSpPr/>
            <p:nvPr/>
          </p:nvSpPr>
          <p:spPr>
            <a:xfrm>
              <a:off x="144839" y="1864048"/>
              <a:ext cx="7274045" cy="1067417"/>
            </a:xfrm>
            <a:prstGeom prst="round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en-US" altLang="ja-JP" sz="1200" dirty="0">
                <a:solidFill>
                  <a:schemeClr val="tx1"/>
                </a:solidFill>
              </a:endParaRPr>
            </a:p>
          </p:txBody>
        </p:sp>
        <p:sp>
          <p:nvSpPr>
            <p:cNvPr id="2" name="テキスト ボックス 1">
              <a:extLst>
                <a:ext uri="{FF2B5EF4-FFF2-40B4-BE49-F238E27FC236}">
                  <a16:creationId xmlns:a16="http://schemas.microsoft.com/office/drawing/2014/main" id="{73816F83-FA5E-A8EA-9A61-34FC31627C3A}"/>
                </a:ext>
              </a:extLst>
            </p:cNvPr>
            <p:cNvSpPr txBox="1"/>
            <p:nvPr/>
          </p:nvSpPr>
          <p:spPr>
            <a:xfrm>
              <a:off x="226124" y="1863110"/>
              <a:ext cx="3878475" cy="338554"/>
            </a:xfrm>
            <a:prstGeom prst="rect">
              <a:avLst/>
            </a:prstGeom>
            <a:noFill/>
          </p:spPr>
          <p:txBody>
            <a:bodyPr wrap="square" rtlCol="0">
              <a:spAutoFit/>
            </a:bodyPr>
            <a:lstStyle/>
            <a:p>
              <a:r>
                <a:rPr kumimoji="1" lang="ja-JP" altLang="en-US" sz="1600" b="1" dirty="0">
                  <a:solidFill>
                    <a:schemeClr val="tx2">
                      <a:lumMod val="75000"/>
                    </a:schemeClr>
                  </a:solidFill>
                  <a:latin typeface="HGS創英角ｺﾞｼｯｸUB" panose="020B0900000000000000" pitchFamily="50" charset="-128"/>
                  <a:ea typeface="HGS創英角ｺﾞｼｯｸUB" panose="020B0900000000000000" pitchFamily="50" charset="-128"/>
                </a:rPr>
                <a:t>セクハラ（セクシュアルハラスメント）</a:t>
              </a:r>
            </a:p>
          </p:txBody>
        </p:sp>
        <p:sp>
          <p:nvSpPr>
            <p:cNvPr id="8" name="テキスト ボックス 7">
              <a:extLst>
                <a:ext uri="{FF2B5EF4-FFF2-40B4-BE49-F238E27FC236}">
                  <a16:creationId xmlns:a16="http://schemas.microsoft.com/office/drawing/2014/main" id="{865A96BF-49D6-5EB4-93F5-DCDE426FF625}"/>
                </a:ext>
              </a:extLst>
            </p:cNvPr>
            <p:cNvSpPr txBox="1"/>
            <p:nvPr/>
          </p:nvSpPr>
          <p:spPr>
            <a:xfrm>
              <a:off x="217173" y="2215991"/>
              <a:ext cx="4029563" cy="577081"/>
            </a:xfrm>
            <a:prstGeom prst="rect">
              <a:avLst/>
            </a:prstGeom>
            <a:solidFill>
              <a:schemeClr val="bg1"/>
            </a:solidFill>
          </p:spPr>
          <p:txBody>
            <a:bodyPr wrap="square" rtlCol="0">
              <a:spAutoFit/>
            </a:bodyPr>
            <a:lstStyle/>
            <a:p>
              <a:r>
                <a:rPr kumimoji="1" lang="ja-JP" altLang="en-US" sz="1050" dirty="0">
                  <a:solidFill>
                    <a:srgbClr val="ED0000"/>
                  </a:solidFill>
                  <a:latin typeface="Meiryo UI" panose="020B0604030504040204" pitchFamily="50" charset="-128"/>
                  <a:ea typeface="Meiryo UI" panose="020B0604030504040204" pitchFamily="50" charset="-128"/>
                </a:rPr>
                <a:t>職場において行われる、労働者の意に反する性的な言動に対する対応（拒否や抵抗）により、その者が労働条件について不利益を受けたり、性的な言動により就業環境が害されること</a:t>
              </a:r>
              <a:r>
                <a:rPr lang="ja-JP" altLang="en-US" sz="1050" dirty="0">
                  <a:solidFill>
                    <a:srgbClr val="ED0000"/>
                  </a:solidFill>
                  <a:latin typeface="Meiryo UI" panose="020B0604030504040204" pitchFamily="50" charset="-128"/>
                  <a:ea typeface="Meiryo UI" panose="020B0604030504040204" pitchFamily="50" charset="-128"/>
                </a:rPr>
                <a:t>。</a:t>
              </a:r>
              <a:endParaRPr kumimoji="1" lang="en-US" altLang="ja-JP" sz="1050" dirty="0">
                <a:solidFill>
                  <a:srgbClr val="ED0000"/>
                </a:solidFill>
                <a:latin typeface="Meiryo UI" panose="020B0604030504040204" pitchFamily="50" charset="-128"/>
                <a:ea typeface="Meiryo UI" panose="020B0604030504040204" pitchFamily="50" charset="-128"/>
              </a:endParaRPr>
            </a:p>
          </p:txBody>
        </p:sp>
        <p:sp>
          <p:nvSpPr>
            <p:cNvPr id="25" name="テキスト ボックス 24">
              <a:extLst>
                <a:ext uri="{FF2B5EF4-FFF2-40B4-BE49-F238E27FC236}">
                  <a16:creationId xmlns:a16="http://schemas.microsoft.com/office/drawing/2014/main" id="{BF6AB258-0A6C-ABBA-7ECE-8C9622CC9E9F}"/>
                </a:ext>
              </a:extLst>
            </p:cNvPr>
            <p:cNvSpPr txBox="1"/>
            <p:nvPr/>
          </p:nvSpPr>
          <p:spPr>
            <a:xfrm>
              <a:off x="4344315" y="1993118"/>
              <a:ext cx="3016410" cy="900246"/>
            </a:xfrm>
            <a:prstGeom prst="rect">
              <a:avLst/>
            </a:prstGeom>
            <a:noFill/>
          </p:spPr>
          <p:txBody>
            <a:bodyPr wrap="square" rtlCol="0">
              <a:spAutoFit/>
            </a:bodyPr>
            <a:lstStyle/>
            <a:p>
              <a:r>
                <a:rPr kumimoji="1" lang="ja-JP" altLang="en-US" sz="1050" dirty="0">
                  <a:latin typeface="Meiryo UI" panose="020B0604030504040204" pitchFamily="50" charset="-128"/>
                  <a:ea typeface="Meiryo UI" panose="020B0604030504040204" pitchFamily="50" charset="-128"/>
                </a:rPr>
                <a:t>♢性的な冗談、からかい</a:t>
              </a:r>
              <a:endParaRPr kumimoji="1" lang="en-US" altLang="ja-JP" sz="1050" dirty="0">
                <a:latin typeface="Meiryo UI" panose="020B0604030504040204" pitchFamily="50" charset="-128"/>
                <a:ea typeface="Meiryo UI" panose="020B0604030504040204" pitchFamily="50" charset="-128"/>
              </a:endParaRPr>
            </a:p>
            <a:p>
              <a:r>
                <a:rPr kumimoji="1" lang="ja-JP" altLang="en-US" sz="1050" dirty="0">
                  <a:latin typeface="Meiryo UI" panose="020B0604030504040204" pitchFamily="50" charset="-128"/>
                  <a:ea typeface="Meiryo UI" panose="020B0604030504040204" pitchFamily="50" charset="-128"/>
                </a:rPr>
                <a:t>♢食事やデートへの執拗な誘い</a:t>
              </a:r>
              <a:endParaRPr kumimoji="1" lang="en-US" altLang="ja-JP" sz="1050" dirty="0">
                <a:latin typeface="Meiryo UI" panose="020B0604030504040204" pitchFamily="50" charset="-128"/>
                <a:ea typeface="Meiryo UI" panose="020B0604030504040204" pitchFamily="50" charset="-128"/>
              </a:endParaRPr>
            </a:p>
            <a:p>
              <a:r>
                <a:rPr kumimoji="1" lang="ja-JP" altLang="en-US" sz="1050" dirty="0">
                  <a:latin typeface="Meiryo UI" panose="020B0604030504040204" pitchFamily="50" charset="-128"/>
                  <a:ea typeface="Meiryo UI" panose="020B0604030504040204" pitchFamily="50" charset="-128"/>
                </a:rPr>
                <a:t>♢体への不必要な接触</a:t>
              </a:r>
              <a:endParaRPr kumimoji="1" lang="en-US" altLang="ja-JP" sz="1050" dirty="0">
                <a:latin typeface="Meiryo UI" panose="020B0604030504040204" pitchFamily="50" charset="-128"/>
                <a:ea typeface="Meiryo UI" panose="020B0604030504040204" pitchFamily="50" charset="-128"/>
              </a:endParaRPr>
            </a:p>
            <a:p>
              <a:r>
                <a:rPr kumimoji="1" lang="ja-JP" altLang="en-US" sz="1050" dirty="0">
                  <a:latin typeface="Meiryo UI" panose="020B0604030504040204" pitchFamily="50" charset="-128"/>
                  <a:ea typeface="Meiryo UI" panose="020B0604030504040204" pitchFamily="50" charset="-128"/>
                </a:rPr>
                <a:t>♢交際や性的な関係の強要</a:t>
              </a:r>
              <a:endParaRPr kumimoji="1" lang="en-US" altLang="ja-JP" sz="1050" dirty="0">
                <a:latin typeface="Meiryo UI" panose="020B0604030504040204" pitchFamily="50" charset="-128"/>
                <a:ea typeface="Meiryo UI" panose="020B0604030504040204" pitchFamily="50" charset="-128"/>
              </a:endParaRPr>
            </a:p>
            <a:p>
              <a:r>
                <a:rPr lang="ja-JP" altLang="en-US" sz="1050" dirty="0">
                  <a:latin typeface="Meiryo UI" panose="020B0604030504040204" pitchFamily="50" charset="-128"/>
                  <a:ea typeface="Meiryo UI" panose="020B0604030504040204" pitchFamily="50" charset="-128"/>
                </a:rPr>
                <a:t>♢性的な言動を拒否した社員への嫌がらせ　など</a:t>
              </a:r>
              <a:endParaRPr kumimoji="1" lang="ja-JP" altLang="en-US" sz="1050" dirty="0">
                <a:latin typeface="Meiryo UI" panose="020B0604030504040204" pitchFamily="50" charset="-128"/>
                <a:ea typeface="Meiryo UI" panose="020B0604030504040204" pitchFamily="50" charset="-128"/>
              </a:endParaRPr>
            </a:p>
          </p:txBody>
        </p:sp>
        <p:pic>
          <p:nvPicPr>
            <p:cNvPr id="34" name="図 33">
              <a:extLst>
                <a:ext uri="{FF2B5EF4-FFF2-40B4-BE49-F238E27FC236}">
                  <a16:creationId xmlns:a16="http://schemas.microsoft.com/office/drawing/2014/main" id="{2AEC5B66-13AB-0263-A5CC-8946BF49725F}"/>
                </a:ext>
              </a:extLst>
            </p:cNvPr>
            <p:cNvPicPr>
              <a:picLocks noChangeAspect="1"/>
            </p:cNvPicPr>
            <p:nvPr/>
          </p:nvPicPr>
          <p:blipFill>
            <a:blip r:embed="rId3">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6532854" y="1994989"/>
              <a:ext cx="611756" cy="611756"/>
            </a:xfrm>
            <a:prstGeom prst="rect">
              <a:avLst/>
            </a:prstGeom>
            <a:ln>
              <a:noFill/>
            </a:ln>
          </p:spPr>
        </p:pic>
      </p:grpSp>
      <p:grpSp>
        <p:nvGrpSpPr>
          <p:cNvPr id="35" name="グループ化 34">
            <a:extLst>
              <a:ext uri="{FF2B5EF4-FFF2-40B4-BE49-F238E27FC236}">
                <a16:creationId xmlns:a16="http://schemas.microsoft.com/office/drawing/2014/main" id="{E97CCFBE-22DF-1009-D130-41585DC4F90A}"/>
              </a:ext>
            </a:extLst>
          </p:cNvPr>
          <p:cNvGrpSpPr/>
          <p:nvPr/>
        </p:nvGrpSpPr>
        <p:grpSpPr>
          <a:xfrm>
            <a:off x="144839" y="4021953"/>
            <a:ext cx="7289379" cy="1065581"/>
            <a:chOff x="144839" y="4108270"/>
            <a:chExt cx="7289379" cy="1065581"/>
          </a:xfrm>
        </p:grpSpPr>
        <p:sp>
          <p:nvSpPr>
            <p:cNvPr id="58" name="四角形: 角を丸くする 57">
              <a:extLst>
                <a:ext uri="{FF2B5EF4-FFF2-40B4-BE49-F238E27FC236}">
                  <a16:creationId xmlns:a16="http://schemas.microsoft.com/office/drawing/2014/main" id="{4280AFA6-1239-3E94-6F4A-1C8E4D0E1B32}"/>
                </a:ext>
              </a:extLst>
            </p:cNvPr>
            <p:cNvSpPr/>
            <p:nvPr/>
          </p:nvSpPr>
          <p:spPr>
            <a:xfrm>
              <a:off x="144839" y="4108270"/>
              <a:ext cx="7264507" cy="1061829"/>
            </a:xfrm>
            <a:prstGeom prst="roundRect">
              <a:avLst/>
            </a:prstGeom>
            <a:solidFill>
              <a:schemeClr val="accent3">
                <a:lumMod val="60000"/>
                <a:lumOff val="4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678C0707-4BD7-2E6A-8EC2-E4D3FF80C2EF}"/>
                </a:ext>
              </a:extLst>
            </p:cNvPr>
            <p:cNvSpPr txBox="1"/>
            <p:nvPr/>
          </p:nvSpPr>
          <p:spPr>
            <a:xfrm>
              <a:off x="189299" y="4129941"/>
              <a:ext cx="3570312" cy="338554"/>
            </a:xfrm>
            <a:prstGeom prst="rect">
              <a:avLst/>
            </a:prstGeom>
            <a:noFill/>
          </p:spPr>
          <p:txBody>
            <a:bodyPr wrap="square" rtlCol="0">
              <a:spAutoFit/>
            </a:bodyPr>
            <a:lstStyle/>
            <a:p>
              <a:r>
                <a:rPr lang="ja-JP" altLang="en-US" sz="1600" b="1" dirty="0">
                  <a:solidFill>
                    <a:schemeClr val="tx2">
                      <a:lumMod val="75000"/>
                    </a:schemeClr>
                  </a:solidFill>
                  <a:latin typeface="HGS創英角ｺﾞｼｯｸUB" panose="020B0900000000000000" pitchFamily="50" charset="-128"/>
                  <a:ea typeface="HGS創英角ｺﾞｼｯｸUB" panose="020B0900000000000000" pitchFamily="50" charset="-128"/>
                </a:rPr>
                <a:t>パワハラ</a:t>
              </a:r>
              <a:r>
                <a:rPr kumimoji="1" lang="ja-JP" altLang="en-US" sz="1600" b="1" dirty="0">
                  <a:solidFill>
                    <a:schemeClr val="tx2">
                      <a:lumMod val="75000"/>
                    </a:schemeClr>
                  </a:solidFill>
                  <a:latin typeface="HGS創英角ｺﾞｼｯｸUB" panose="020B0900000000000000" pitchFamily="50" charset="-128"/>
                  <a:ea typeface="HGS創英角ｺﾞｼｯｸUB" panose="020B0900000000000000" pitchFamily="50" charset="-128"/>
                </a:rPr>
                <a:t>（パワーハラスメント）</a:t>
              </a:r>
            </a:p>
          </p:txBody>
        </p:sp>
        <p:sp>
          <p:nvSpPr>
            <p:cNvPr id="9" name="テキスト ボックス 8">
              <a:extLst>
                <a:ext uri="{FF2B5EF4-FFF2-40B4-BE49-F238E27FC236}">
                  <a16:creationId xmlns:a16="http://schemas.microsoft.com/office/drawing/2014/main" id="{DA5B52E2-3D52-3DEE-7674-01DF6197E916}"/>
                </a:ext>
              </a:extLst>
            </p:cNvPr>
            <p:cNvSpPr txBox="1"/>
            <p:nvPr/>
          </p:nvSpPr>
          <p:spPr>
            <a:xfrm>
              <a:off x="205168" y="4468495"/>
              <a:ext cx="3935504" cy="577081"/>
            </a:xfrm>
            <a:prstGeom prst="rect">
              <a:avLst/>
            </a:prstGeom>
            <a:solidFill>
              <a:schemeClr val="bg1"/>
            </a:solidFill>
          </p:spPr>
          <p:txBody>
            <a:bodyPr wrap="square" rtlCol="0">
              <a:spAutoFit/>
            </a:bodyPr>
            <a:lstStyle/>
            <a:p>
              <a:r>
                <a:rPr lang="ja-JP" altLang="en-US" sz="1050" dirty="0">
                  <a:solidFill>
                    <a:srgbClr val="FF0000"/>
                  </a:solidFill>
                  <a:latin typeface="Meiryo UI" panose="020B0604030504040204" pitchFamily="50" charset="-128"/>
                  <a:ea typeface="Meiryo UI" panose="020B0604030504040204" pitchFamily="50" charset="-128"/>
                </a:rPr>
                <a:t>同じ職場で働く者に対して、職務上の地位や人間関係などの優越的な関係を背景に、業務上必要かつ相当な範囲を超えて、精神的身体的苦痛を与え就業環境が害されること。</a:t>
              </a:r>
              <a:endParaRPr kumimoji="1" lang="en-US" altLang="ja-JP" sz="1050" dirty="0">
                <a:solidFill>
                  <a:srgbClr val="FF0000"/>
                </a:solidFill>
                <a:latin typeface="Meiryo UI" panose="020B0604030504040204" pitchFamily="50" charset="-128"/>
                <a:ea typeface="Meiryo UI" panose="020B0604030504040204" pitchFamily="50" charset="-128"/>
              </a:endParaRPr>
            </a:p>
          </p:txBody>
        </p:sp>
        <p:sp>
          <p:nvSpPr>
            <p:cNvPr id="26" name="テキスト ボックス 25">
              <a:extLst>
                <a:ext uri="{FF2B5EF4-FFF2-40B4-BE49-F238E27FC236}">
                  <a16:creationId xmlns:a16="http://schemas.microsoft.com/office/drawing/2014/main" id="{76BCE113-1904-03F0-B32F-372199E286C6}"/>
                </a:ext>
              </a:extLst>
            </p:cNvPr>
            <p:cNvSpPr txBox="1"/>
            <p:nvPr/>
          </p:nvSpPr>
          <p:spPr>
            <a:xfrm>
              <a:off x="4348176" y="4112022"/>
              <a:ext cx="3086042" cy="1061829"/>
            </a:xfrm>
            <a:prstGeom prst="rect">
              <a:avLst/>
            </a:prstGeom>
            <a:noFill/>
          </p:spPr>
          <p:txBody>
            <a:bodyPr wrap="square" rtlCol="0">
              <a:spAutoFit/>
            </a:bodyPr>
            <a:lstStyle/>
            <a:p>
              <a:r>
                <a:rPr kumimoji="1" lang="ja-JP" altLang="en-US" sz="1050" dirty="0">
                  <a:latin typeface="Meiryo UI" panose="020B0604030504040204" pitchFamily="50" charset="-128"/>
                  <a:ea typeface="Meiryo UI" panose="020B0604030504040204" pitchFamily="50" charset="-128"/>
                </a:rPr>
                <a:t>♢相手に物を投げつける　♢人格否定</a:t>
              </a:r>
              <a:endParaRPr kumimoji="1" lang="en-US" altLang="ja-JP" sz="1050" dirty="0">
                <a:latin typeface="Meiryo UI" panose="020B0604030504040204" pitchFamily="50" charset="-128"/>
                <a:ea typeface="Meiryo UI" panose="020B0604030504040204" pitchFamily="50" charset="-128"/>
              </a:endParaRPr>
            </a:p>
            <a:p>
              <a:r>
                <a:rPr lang="ja-JP" altLang="en-US" sz="1050" dirty="0">
                  <a:latin typeface="Meiryo UI" panose="020B0604030504040204" pitchFamily="50" charset="-128"/>
                  <a:ea typeface="Meiryo UI" panose="020B0604030504040204" pitchFamily="50" charset="-128"/>
                </a:rPr>
                <a:t>♢皆の前でささいなミスを大声で叱責　</a:t>
              </a:r>
              <a:endParaRPr lang="en-US" altLang="ja-JP" sz="1050" dirty="0">
                <a:latin typeface="Meiryo UI" panose="020B0604030504040204" pitchFamily="50" charset="-128"/>
                <a:ea typeface="Meiryo UI" panose="020B0604030504040204" pitchFamily="50" charset="-128"/>
              </a:endParaRPr>
            </a:p>
            <a:p>
              <a:r>
                <a:rPr lang="ja-JP" altLang="en-US" sz="1050" dirty="0">
                  <a:latin typeface="Meiryo UI" panose="020B0604030504040204" pitchFamily="50" charset="-128"/>
                  <a:ea typeface="Meiryo UI" panose="020B0604030504040204" pitchFamily="50" charset="-128"/>
                </a:rPr>
                <a:t>♢</a:t>
              </a:r>
              <a:r>
                <a:rPr lang="en-US" altLang="ja-JP" sz="1050" dirty="0">
                  <a:latin typeface="Meiryo UI" panose="020B0604030504040204" pitchFamily="50" charset="-128"/>
                  <a:ea typeface="Meiryo UI" panose="020B0604030504040204" pitchFamily="50" charset="-128"/>
                </a:rPr>
                <a:t>1</a:t>
              </a:r>
              <a:r>
                <a:rPr lang="ja-JP" altLang="en-US" sz="1050" dirty="0">
                  <a:latin typeface="Meiryo UI" panose="020B0604030504040204" pitchFamily="50" charset="-128"/>
                  <a:ea typeface="Meiryo UI" panose="020B0604030504040204" pitchFamily="50" charset="-128"/>
                </a:rPr>
                <a:t>人を集団で無視</a:t>
              </a:r>
              <a:endParaRPr lang="en-US" altLang="ja-JP" sz="1050" dirty="0">
                <a:latin typeface="Meiryo UI" panose="020B0604030504040204" pitchFamily="50" charset="-128"/>
                <a:ea typeface="Meiryo UI" panose="020B0604030504040204" pitchFamily="50" charset="-128"/>
              </a:endParaRPr>
            </a:p>
            <a:p>
              <a:r>
                <a:rPr lang="ja-JP" altLang="en-US" sz="1050" dirty="0">
                  <a:latin typeface="Meiryo UI" panose="020B0604030504040204" pitchFamily="50" charset="-128"/>
                  <a:ea typeface="Meiryo UI" panose="020B0604030504040204" pitchFamily="50" charset="-128"/>
                </a:rPr>
                <a:t>♢</a:t>
              </a:r>
              <a:r>
                <a:rPr lang="en-US" altLang="ja-JP" sz="1050" dirty="0">
                  <a:latin typeface="Meiryo UI" panose="020B0604030504040204" pitchFamily="50" charset="-128"/>
                  <a:ea typeface="Meiryo UI" panose="020B0604030504040204" pitchFamily="50" charset="-128"/>
                </a:rPr>
                <a:t>1</a:t>
              </a:r>
              <a:r>
                <a:rPr lang="ja-JP" altLang="en-US" sz="1050" dirty="0">
                  <a:latin typeface="Meiryo UI" panose="020B0604030504040204" pitchFamily="50" charset="-128"/>
                  <a:ea typeface="Meiryo UI" panose="020B0604030504040204" pitchFamily="50" charset="-128"/>
                </a:rPr>
                <a:t>人では無理な仕事を押し付ける</a:t>
              </a:r>
              <a:endParaRPr lang="en-US" altLang="ja-JP" sz="1050" dirty="0">
                <a:latin typeface="Meiryo UI" panose="020B0604030504040204" pitchFamily="50" charset="-128"/>
                <a:ea typeface="Meiryo UI" panose="020B0604030504040204" pitchFamily="50" charset="-128"/>
              </a:endParaRPr>
            </a:p>
            <a:p>
              <a:r>
                <a:rPr lang="ja-JP" altLang="en-US" sz="1050" dirty="0">
                  <a:latin typeface="Meiryo UI" panose="020B0604030504040204" pitchFamily="50" charset="-128"/>
                  <a:ea typeface="Meiryo UI" panose="020B0604030504040204" pitchFamily="50" charset="-128"/>
                </a:rPr>
                <a:t>♢仕事を与えない</a:t>
              </a:r>
              <a:endParaRPr lang="en-US" altLang="ja-JP" sz="1050" dirty="0">
                <a:latin typeface="Meiryo UI" panose="020B0604030504040204" pitchFamily="50" charset="-128"/>
                <a:ea typeface="Meiryo UI" panose="020B0604030504040204" pitchFamily="50" charset="-128"/>
              </a:endParaRPr>
            </a:p>
            <a:p>
              <a:r>
                <a:rPr lang="ja-JP" altLang="en-US" sz="1050" dirty="0">
                  <a:latin typeface="Meiryo UI" panose="020B0604030504040204" pitchFamily="50" charset="-128"/>
                  <a:ea typeface="Meiryo UI" panose="020B0604030504040204" pitchFamily="50" charset="-128"/>
                </a:rPr>
                <a:t>♢本人の了解を得ずに個人情報を暴露する　など</a:t>
              </a:r>
              <a:endParaRPr lang="en-US" altLang="ja-JP" sz="1050" dirty="0">
                <a:latin typeface="Meiryo UI" panose="020B0604030504040204" pitchFamily="50" charset="-128"/>
                <a:ea typeface="Meiryo UI" panose="020B0604030504040204" pitchFamily="50" charset="-128"/>
              </a:endParaRPr>
            </a:p>
          </p:txBody>
        </p:sp>
        <p:pic>
          <p:nvPicPr>
            <p:cNvPr id="36" name="図 35" descr="ボックス, 時計, 部屋 が含まれている画像&#10;&#10;AI 生成コンテンツは誤りを含む可能性があります。">
              <a:extLst>
                <a:ext uri="{FF2B5EF4-FFF2-40B4-BE49-F238E27FC236}">
                  <a16:creationId xmlns:a16="http://schemas.microsoft.com/office/drawing/2014/main" id="{1A3E205C-1C74-0DF4-62C2-682D416074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1356" y="4234548"/>
              <a:ext cx="663251" cy="663251"/>
            </a:xfrm>
            <a:prstGeom prst="rect">
              <a:avLst/>
            </a:prstGeom>
            <a:noFill/>
          </p:spPr>
        </p:pic>
      </p:grpSp>
      <p:grpSp>
        <p:nvGrpSpPr>
          <p:cNvPr id="43" name="グループ化 42">
            <a:extLst>
              <a:ext uri="{FF2B5EF4-FFF2-40B4-BE49-F238E27FC236}">
                <a16:creationId xmlns:a16="http://schemas.microsoft.com/office/drawing/2014/main" id="{128AE66E-D13D-559B-9DCC-453627EDDC32}"/>
              </a:ext>
            </a:extLst>
          </p:cNvPr>
          <p:cNvGrpSpPr/>
          <p:nvPr/>
        </p:nvGrpSpPr>
        <p:grpSpPr>
          <a:xfrm>
            <a:off x="261849" y="7351500"/>
            <a:ext cx="6831150" cy="437260"/>
            <a:chOff x="321395" y="7360259"/>
            <a:chExt cx="5406918" cy="437260"/>
          </a:xfrm>
        </p:grpSpPr>
        <p:sp>
          <p:nvSpPr>
            <p:cNvPr id="42" name="四角形: 角を丸くする 41">
              <a:extLst>
                <a:ext uri="{FF2B5EF4-FFF2-40B4-BE49-F238E27FC236}">
                  <a16:creationId xmlns:a16="http://schemas.microsoft.com/office/drawing/2014/main" id="{D00C8480-2C7B-EAD4-D132-8E7BA7C3D3C8}"/>
                </a:ext>
              </a:extLst>
            </p:cNvPr>
            <p:cNvSpPr/>
            <p:nvPr/>
          </p:nvSpPr>
          <p:spPr>
            <a:xfrm>
              <a:off x="321395" y="7360259"/>
              <a:ext cx="5406918" cy="416417"/>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テキスト ボックス 38">
              <a:extLst>
                <a:ext uri="{FF2B5EF4-FFF2-40B4-BE49-F238E27FC236}">
                  <a16:creationId xmlns:a16="http://schemas.microsoft.com/office/drawing/2014/main" id="{60CE8C4C-69EE-739D-FB7D-D14E772EE7CE}"/>
                </a:ext>
              </a:extLst>
            </p:cNvPr>
            <p:cNvSpPr txBox="1"/>
            <p:nvPr/>
          </p:nvSpPr>
          <p:spPr>
            <a:xfrm>
              <a:off x="321395" y="7366632"/>
              <a:ext cx="5137590" cy="430887"/>
            </a:xfrm>
            <a:prstGeom prst="rect">
              <a:avLst/>
            </a:prstGeom>
            <a:noFill/>
          </p:spPr>
          <p:txBody>
            <a:bodyPr wrap="none" rtlCol="0">
              <a:spAutoFit/>
            </a:bodyPr>
            <a:lstStyle/>
            <a:p>
              <a:r>
                <a:rPr kumimoji="1" lang="ja-JP" altLang="en-US" sz="1100" dirty="0">
                  <a:latin typeface="Meiryo UI" panose="020B0604030504040204" pitchFamily="50" charset="-128"/>
                  <a:ea typeface="Meiryo UI" panose="020B0604030504040204" pitchFamily="50" charset="-128"/>
                </a:rPr>
                <a:t>★顧客等からのカスハラに当たる行為に対しては、会社は毅然とした態度で対応し、従業員の皆さんを保護します。</a:t>
              </a:r>
              <a:endParaRPr kumimoji="1" lang="en-US" altLang="ja-JP" sz="11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★カスハラに当たると思われる行為を受けた場合は以下の相談窓口等に相談してください。</a:t>
              </a:r>
              <a:endParaRPr kumimoji="1" lang="en-US" altLang="ja-JP" sz="1100" dirty="0">
                <a:latin typeface="Meiryo UI" panose="020B0604030504040204" pitchFamily="50" charset="-128"/>
                <a:ea typeface="Meiryo UI" panose="020B0604030504040204" pitchFamily="50" charset="-128"/>
              </a:endParaRPr>
            </a:p>
          </p:txBody>
        </p:sp>
      </p:grpSp>
    </p:spTree>
    <p:extLst>
      <p:ext uri="{BB962C8B-B14F-4D97-AF65-F5344CB8AC3E}">
        <p14:creationId xmlns:p14="http://schemas.microsoft.com/office/powerpoint/2010/main" val="2030191704"/>
      </p:ext>
    </p:extLst>
  </p:cSld>
  <p:clrMapOvr>
    <a:masterClrMapping/>
  </p:clrMapOvr>
</p:sld>
</file>

<file path=ppt/theme/theme1.xml><?xml version="1.0" encoding="utf-8"?>
<a:theme xmlns:a="http://schemas.openxmlformats.org/drawingml/2006/main" name="基礎">
  <a:themeElements>
    <a:clrScheme name="基礎">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基礎">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基礎">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Relationships xmlns="http://schemas.openxmlformats.org/package/2006/relationships"><Relationship Id="rId1" Target="itemProps1.xml" Type="http://schemas.openxmlformats.org/officeDocument/2006/relationships/customXmlProps"/></Relationships>
</file>

<file path=customXml/_rels/item2.xml.rels><?xml version="1.0" encoding="UTF-8" standalone="yes"?><Relationships xmlns="http://schemas.openxmlformats.org/package/2006/relationships"><Relationship Id="rId1" Target="itemProps2.xml" Type="http://schemas.openxmlformats.org/officeDocument/2006/relationships/customXmlProps"/></Relationships>
</file>

<file path=customXml/_rels/item3.xml.rels><?xml version="1.0" encoding="UTF-8" standalone="yes"?><Relationships xmlns="http://schemas.openxmlformats.org/package/2006/relationships"><Relationship Id="rId1" Target="itemProps3.xml" Type="http://schemas.openxmlformats.org/officeDocument/2006/relationships/customXmlProps"/></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FBE332E710E3934E802D65118215BE64" ma:contentTypeVersion="14" ma:contentTypeDescription="新しいドキュメントを作成します。" ma:contentTypeScope="" ma:versionID="3c9961f6bf13dd50deef36305a5e27ee">
  <xsd:schema xmlns:xsd="http://www.w3.org/2001/XMLSchema" xmlns:xs="http://www.w3.org/2001/XMLSchema" xmlns:p="http://schemas.microsoft.com/office/2006/metadata/properties" xmlns:ns2="a6c89237-71e3-440e-874e-7dad258e52bd" xmlns:ns3="5d97817f-4418-4126-80a6-5cc4da4a022f" targetNamespace="http://schemas.microsoft.com/office/2006/metadata/properties" ma:root="true" ma:fieldsID="286e47ab71645afb76e04ac91ad2961c" ns2:_="" ns3:_="">
    <xsd:import namespace="a6c89237-71e3-440e-874e-7dad258e52bd"/>
    <xsd:import namespace="5d97817f-4418-4126-80a6-5cc4da4a022f"/>
    <xsd:element name="properties">
      <xsd:complexType>
        <xsd:sequence>
          <xsd:element name="documentManagement">
            <xsd:complexType>
              <xsd:all>
                <xsd:element ref="ns2:Owner" minOccurs="0"/>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c89237-71e3-440e-874e-7dad258e52bd" elementFormDefault="qualified">
    <xsd:import namespace="http://schemas.microsoft.com/office/2006/documentManagement/types"/>
    <xsd:import namespace="http://schemas.microsoft.com/office/infopath/2007/PartnerControls"/>
    <xsd:element name="Owner" ma:index="8" nillable="true" ma:displayName="所有者"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画像タグ" ma:readOnly="false" ma:fieldId="{5cf76f15-5ced-4ddc-b409-7134ff3c332f}" ma:taxonomyMulti="true" ma:sspId="0347f584-7be2-4218-8e94-402d99aedf0b"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d97817f-4418-4126-80a6-5cc4da4a022f"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6e78157b-4635-40f3-a5c3-1326c9e72b6d}" ma:internalName="TaxCatchAll" ma:showField="CatchAllData" ma:web="5d97817f-4418-4126-80a6-5cc4da4a022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d97817f-4418-4126-80a6-5cc4da4a022f" xsi:nil="true"/>
    <Owner xmlns="a6c89237-71e3-440e-874e-7dad258e52bd">
      <UserInfo>
        <DisplayName/>
        <AccountId xsi:nil="true"/>
        <AccountType/>
      </UserInfo>
    </Owner>
    <lcf76f155ced4ddcb4097134ff3c332f xmlns="a6c89237-71e3-440e-874e-7dad258e52b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9BDE2B9-3A83-4CE0-9BF5-E021AFBE764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6c89237-71e3-440e-874e-7dad258e52bd"/>
    <ds:schemaRef ds:uri="5d97817f-4418-4126-80a6-5cc4da4a022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A7B88A0-E07D-4F75-B5EC-54BD814A5DD8}">
  <ds:schemaRefs>
    <ds:schemaRef ds:uri="http://schemas.microsoft.com/sharepoint/v3/contenttype/forms"/>
  </ds:schemaRefs>
</ds:datastoreItem>
</file>

<file path=customXml/itemProps3.xml><?xml version="1.0" encoding="utf-8"?>
<ds:datastoreItem xmlns:ds="http://schemas.openxmlformats.org/officeDocument/2006/customXml" ds:itemID="{F678352A-89A8-444A-808D-D9E103FA7F0D}">
  <ds:schemaRefs>
    <ds:schemaRef ds:uri="http://www.w3.org/XML/1998/namespace"/>
    <ds:schemaRef ds:uri="a6c89237-71e3-440e-874e-7dad258e52bd"/>
    <ds:schemaRef ds:uri="5d97817f-4418-4126-80a6-5cc4da4a022f"/>
    <ds:schemaRef ds:uri="http://schemas.microsoft.com/office/2006/documentManagement/types"/>
    <ds:schemaRef ds:uri="http://schemas.microsoft.com/office/2006/metadata/properties"/>
    <ds:schemaRef ds:uri="http://schemas.microsoft.com/office/infopath/2007/PartnerControls"/>
    <ds:schemaRef ds:uri="http://purl.org/dc/elements/1.1/"/>
    <ds:schemaRef ds:uri="http://schemas.openxmlformats.org/package/2006/metadata/core-properties"/>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emplate>TM03457444[[fn=基礎]]</Template>
  <Words>783</Words>
  <PresentationFormat>ユーザー設定</PresentationFormat>
  <Paragraphs>53</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HGS創英角ｺﾞｼｯｸUB</vt:lpstr>
      <vt:lpstr>Meiryo UI</vt:lpstr>
      <vt:lpstr>Calibri</vt:lpstr>
      <vt:lpstr>Corbel</vt:lpstr>
      <vt:lpstr>基礎</vt:lpstr>
      <vt:lpstr>相談窓口：</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0x010100FBE332E710E3934E802D65118215BE64</vt:lpwstr>
  </property>
  <property fmtid="{D5CDD505-2E9C-101B-9397-08002B2CF9AE}" pid="3" name="MediaServiceImageTags">
    <vt:lpwstr/>
  </property>
</Properties>
</file>