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42442E-C6AC-46EC-BEDA-49A5D06CB3C3}" v="1015" dt="2026-09-24T01:31:22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3258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changesInfos/changesInfo1.xml" Type="http://schemas.microsoft.com/office/2016/11/relationships/changesInfo"/><Relationship Id="rId11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宮 夕佳(komiya-yuuka.vj6)" userId="7bdfe56e-b720-45fb-8ed3-22684ca5049f" providerId="ADAL" clId="{D79025F3-ED63-40B0-8822-FEFF5DFAB6CA}"/>
    <pc:docChg chg="custSel modSld">
      <pc:chgData name="小宮 夕佳(komiya-yuuka.vj6)" userId="7bdfe56e-b720-45fb-8ed3-22684ca5049f" providerId="ADAL" clId="{D79025F3-ED63-40B0-8822-FEFF5DFAB6CA}" dt="2026-09-24T01:34:19.830" v="6170" actId="1076"/>
      <pc:docMkLst>
        <pc:docMk/>
      </pc:docMkLst>
      <pc:sldChg chg="addSp delSp modSp mod setBg">
        <pc:chgData name="小宮 夕佳(komiya-yuuka.vj6)" userId="7bdfe56e-b720-45fb-8ed3-22684ca5049f" providerId="ADAL" clId="{D79025F3-ED63-40B0-8822-FEFF5DFAB6CA}" dt="2026-09-24T01:34:19.830" v="6170" actId="1076"/>
        <pc:sldMkLst>
          <pc:docMk/>
          <pc:sldMk cId="1732642083" sldId="256"/>
        </pc:sldMkLst>
        <pc:spChg chg="add del mod">
          <ac:chgData name="小宮 夕佳(komiya-yuuka.vj6)" userId="7bdfe56e-b720-45fb-8ed3-22684ca5049f" providerId="ADAL" clId="{D79025F3-ED63-40B0-8822-FEFF5DFAB6CA}" dt="2026-09-24T01:34:09.606" v="6168" actId="478"/>
          <ac:spMkLst>
            <pc:docMk/>
            <pc:sldMk cId="1732642083" sldId="256"/>
            <ac:spMk id="2" creationId="{8238B315-9E22-7BAE-85CB-B52D46B1C72A}"/>
          </ac:spMkLst>
        </pc:spChg>
        <pc:spChg chg="add del mod">
          <ac:chgData name="小宮 夕佳(komiya-yuuka.vj6)" userId="7bdfe56e-b720-45fb-8ed3-22684ca5049f" providerId="ADAL" clId="{D79025F3-ED63-40B0-8822-FEFF5DFAB6CA}" dt="2026-09-24T01:34:07.875" v="6167" actId="478"/>
          <ac:spMkLst>
            <pc:docMk/>
            <pc:sldMk cId="1732642083" sldId="256"/>
            <ac:spMk id="3" creationId="{AA0A895C-A938-D848-CA50-DBA6E95366C7}"/>
          </ac:spMkLst>
        </pc:spChg>
        <pc:spChg chg="mod">
          <ac:chgData name="小宮 夕佳(komiya-yuuka.vj6)" userId="7bdfe56e-b720-45fb-8ed3-22684ca5049f" providerId="ADAL" clId="{D79025F3-ED63-40B0-8822-FEFF5DFAB6CA}" dt="2026-09-24T01:34:11.992" v="6169" actId="6549"/>
          <ac:spMkLst>
            <pc:docMk/>
            <pc:sldMk cId="1732642083" sldId="256"/>
            <ac:spMk id="4" creationId="{59BDF6FA-6C95-0C2C-A588-D064F4CA6236}"/>
          </ac:spMkLst>
        </pc:spChg>
        <pc:spChg chg="mod">
          <ac:chgData name="小宮 夕佳(komiya-yuuka.vj6)" userId="7bdfe56e-b720-45fb-8ed3-22684ca5049f" providerId="ADAL" clId="{D79025F3-ED63-40B0-8822-FEFF5DFAB6CA}" dt="2026-09-24T00:43:46.115" v="2175" actId="14100"/>
          <ac:spMkLst>
            <pc:docMk/>
            <pc:sldMk cId="1732642083" sldId="256"/>
            <ac:spMk id="6" creationId="{96B63D7A-9956-94A5-A9C8-E54CF8FBCAEA}"/>
          </ac:spMkLst>
        </pc:spChg>
        <pc:spChg chg="mod">
          <ac:chgData name="小宮 夕佳(komiya-yuuka.vj6)" userId="7bdfe56e-b720-45fb-8ed3-22684ca5049f" providerId="ADAL" clId="{D79025F3-ED63-40B0-8822-FEFF5DFAB6CA}" dt="2026-09-24T00:24:56.709" v="998" actId="1076"/>
          <ac:spMkLst>
            <pc:docMk/>
            <pc:sldMk cId="1732642083" sldId="256"/>
            <ac:spMk id="7" creationId="{3E82D582-D70D-1E4D-DC81-8BE0381D7D62}"/>
          </ac:spMkLst>
        </pc:spChg>
        <pc:spChg chg="mod">
          <ac:chgData name="小宮 夕佳(komiya-yuuka.vj6)" userId="7bdfe56e-b720-45fb-8ed3-22684ca5049f" providerId="ADAL" clId="{D79025F3-ED63-40B0-8822-FEFF5DFAB6CA}" dt="2026-09-24T01:34:04.603" v="6164" actId="6549"/>
          <ac:spMkLst>
            <pc:docMk/>
            <pc:sldMk cId="1732642083" sldId="256"/>
            <ac:spMk id="8" creationId="{1E0CC30B-8375-7310-151D-874BA6246B20}"/>
          </ac:spMkLst>
        </pc:spChg>
        <pc:spChg chg="mod">
          <ac:chgData name="小宮 夕佳(komiya-yuuka.vj6)" userId="7bdfe56e-b720-45fb-8ed3-22684ca5049f" providerId="ADAL" clId="{D79025F3-ED63-40B0-8822-FEFF5DFAB6CA}" dt="2026-09-24T00:27:03.219" v="1025" actId="1076"/>
          <ac:spMkLst>
            <pc:docMk/>
            <pc:sldMk cId="1732642083" sldId="256"/>
            <ac:spMk id="9" creationId="{1811DACD-6F2A-7F5F-5B5C-8030FD8F4D4C}"/>
          </ac:spMkLst>
        </pc:spChg>
        <pc:spChg chg="mod">
          <ac:chgData name="小宮 夕佳(komiya-yuuka.vj6)" userId="7bdfe56e-b720-45fb-8ed3-22684ca5049f" providerId="ADAL" clId="{D79025F3-ED63-40B0-8822-FEFF5DFAB6CA}" dt="2026-09-24T00:43:41.122" v="2174" actId="1076"/>
          <ac:spMkLst>
            <pc:docMk/>
            <pc:sldMk cId="1732642083" sldId="256"/>
            <ac:spMk id="11" creationId="{C5BC4BC7-CEA8-A622-1B83-7902194A3F1B}"/>
          </ac:spMkLst>
        </pc:spChg>
        <pc:spChg chg="mod">
          <ac:chgData name="小宮 夕佳(komiya-yuuka.vj6)" userId="7bdfe56e-b720-45fb-8ed3-22684ca5049f" providerId="ADAL" clId="{D79025F3-ED63-40B0-8822-FEFF5DFAB6CA}" dt="2026-09-24T01:25:40.167" v="5302"/>
          <ac:spMkLst>
            <pc:docMk/>
            <pc:sldMk cId="1732642083" sldId="256"/>
            <ac:spMk id="12" creationId="{228DE859-EDD8-ACBF-18A0-28E4C65EB018}"/>
          </ac:spMkLst>
        </pc:spChg>
        <pc:spChg chg="mod">
          <ac:chgData name="小宮 夕佳(komiya-yuuka.vj6)" userId="7bdfe56e-b720-45fb-8ed3-22684ca5049f" providerId="ADAL" clId="{D79025F3-ED63-40B0-8822-FEFF5DFAB6CA}" dt="2026-09-24T01:34:19.830" v="6170" actId="1076"/>
          <ac:spMkLst>
            <pc:docMk/>
            <pc:sldMk cId="1732642083" sldId="256"/>
            <ac:spMk id="13" creationId="{3CB0C3A7-A1EA-73B3-F57B-2C0DD15809E8}"/>
          </ac:spMkLst>
        </pc:spChg>
      </pc:sldChg>
    </pc:docChg>
  </pc:docChgLst>
</pc:chgInfo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326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77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6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99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342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19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260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804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24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269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8649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22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59BDF6FA-6C95-0C2C-A588-D064F4CA6236}"/>
              </a:ext>
            </a:extLst>
          </p:cNvPr>
          <p:cNvSpPr/>
          <p:nvPr/>
        </p:nvSpPr>
        <p:spPr>
          <a:xfrm>
            <a:off x="280852" y="8321164"/>
            <a:ext cx="6296296" cy="14503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</a:rPr>
              <a:t>　</a:t>
            </a:r>
            <a:endParaRPr kumimoji="1" lang="en-US" altLang="ja-JP" sz="1200" dirty="0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C25BCE-8CBA-2B96-6E26-8EED092B4E08}"/>
              </a:ext>
            </a:extLst>
          </p:cNvPr>
          <p:cNvSpPr txBox="1"/>
          <p:nvPr/>
        </p:nvSpPr>
        <p:spPr>
          <a:xfrm>
            <a:off x="-65315" y="96213"/>
            <a:ext cx="6988629" cy="28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　　　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年　　月　　日　事業所の名称</a:t>
            </a:r>
            <a:r>
              <a:rPr kumimoji="1" lang="ja-JP" altLang="en-US" sz="12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代表者職・氏名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__________________</a:t>
            </a:r>
            <a:r>
              <a:rPr kumimoji="1" lang="ja-JP" altLang="en-US" sz="12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200" u="sng" dirty="0"/>
              <a:t>　　　　　　　　　　　　　　</a:t>
            </a:r>
            <a:r>
              <a:rPr kumimoji="1" lang="ja-JP" altLang="en-US" sz="1200" dirty="0"/>
              <a:t>　　　　　　　　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6B63D7A-9956-94A5-A9C8-E54CF8FBCAEA}"/>
              </a:ext>
            </a:extLst>
          </p:cNvPr>
          <p:cNvSpPr/>
          <p:nvPr/>
        </p:nvSpPr>
        <p:spPr>
          <a:xfrm>
            <a:off x="280850" y="3349402"/>
            <a:ext cx="6296296" cy="4676998"/>
          </a:xfrm>
          <a:prstGeom prst="rect">
            <a:avLst/>
          </a:prstGeom>
          <a:solidFill>
            <a:schemeClr val="bg1"/>
          </a:solidFill>
          <a:ln w="349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3E82D582-D70D-1E4D-DC81-8BE0381D7D62}"/>
              </a:ext>
            </a:extLst>
          </p:cNvPr>
          <p:cNvSpPr/>
          <p:nvPr/>
        </p:nvSpPr>
        <p:spPr>
          <a:xfrm>
            <a:off x="280852" y="409720"/>
            <a:ext cx="6296296" cy="481316"/>
          </a:xfrm>
          <a:prstGeom prst="round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カスタマーハラスメントへの対応について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E0CC30B-8375-7310-151D-874BA6246B20}"/>
              </a:ext>
            </a:extLst>
          </p:cNvPr>
          <p:cNvSpPr/>
          <p:nvPr/>
        </p:nvSpPr>
        <p:spPr>
          <a:xfrm>
            <a:off x="280850" y="1128937"/>
            <a:ext cx="6296295" cy="1982563"/>
          </a:xfrm>
          <a:prstGeom prst="rect">
            <a:avLst/>
          </a:prstGeom>
          <a:solidFill>
            <a:schemeClr val="bg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200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1811DACD-6F2A-7F5F-5B5C-8030FD8F4D4C}"/>
              </a:ext>
            </a:extLst>
          </p:cNvPr>
          <p:cNvSpPr/>
          <p:nvPr/>
        </p:nvSpPr>
        <p:spPr>
          <a:xfrm>
            <a:off x="363577" y="934603"/>
            <a:ext cx="1329333" cy="32179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基本方針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C5BC4BC7-CEA8-A622-1B83-7902194A3F1B}"/>
              </a:ext>
            </a:extLst>
          </p:cNvPr>
          <p:cNvSpPr/>
          <p:nvPr/>
        </p:nvSpPr>
        <p:spPr>
          <a:xfrm>
            <a:off x="378819" y="8119952"/>
            <a:ext cx="1685109" cy="3001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相談窓口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28DE859-EDD8-ACBF-18A0-28E4C65EB018}"/>
              </a:ext>
            </a:extLst>
          </p:cNvPr>
          <p:cNvSpPr/>
          <p:nvPr/>
        </p:nvSpPr>
        <p:spPr>
          <a:xfrm>
            <a:off x="363577" y="3209487"/>
            <a:ext cx="2651763" cy="3332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カスハラの内容と対処の内容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CB0C3A7-A1EA-73B3-F57B-2C0DD15809E8}"/>
              </a:ext>
            </a:extLst>
          </p:cNvPr>
          <p:cNvSpPr/>
          <p:nvPr/>
        </p:nvSpPr>
        <p:spPr>
          <a:xfrm>
            <a:off x="363577" y="6001123"/>
            <a:ext cx="3722918" cy="3332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特に悪質と考えられるものへの対処方針</a:t>
            </a:r>
          </a:p>
        </p:txBody>
      </p:sp>
    </p:spTree>
    <p:extLst>
      <p:ext uri="{BB962C8B-B14F-4D97-AF65-F5344CB8AC3E}">
        <p14:creationId xmlns:p14="http://schemas.microsoft.com/office/powerpoint/2010/main" val="1732642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a6c89237-71e3-440e-874e-7dad258e52bd">
      <UserInfo>
        <DisplayName/>
        <AccountId xsi:nil="true"/>
        <AccountType/>
      </UserInfo>
    </Owner>
    <lcf76f155ced4ddcb4097134ff3c332f xmlns="a6c89237-71e3-440e-874e-7dad258e52bd">
      <Terms xmlns="http://schemas.microsoft.com/office/infopath/2007/PartnerControls"/>
    </lcf76f155ced4ddcb4097134ff3c332f>
    <TaxCatchAll xmlns="5d97817f-4418-4126-80a6-5cc4da4a022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BE332E710E3934E802D65118215BE64" ma:contentTypeVersion="14" ma:contentTypeDescription="新しいドキュメントを作成します。" ma:contentTypeScope="" ma:versionID="3c9961f6bf13dd50deef36305a5e27ee">
  <xsd:schema xmlns:xsd="http://www.w3.org/2001/XMLSchema" xmlns:xs="http://www.w3.org/2001/XMLSchema" xmlns:p="http://schemas.microsoft.com/office/2006/metadata/properties" xmlns:ns2="a6c89237-71e3-440e-874e-7dad258e52bd" xmlns:ns3="5d97817f-4418-4126-80a6-5cc4da4a022f" targetNamespace="http://schemas.microsoft.com/office/2006/metadata/properties" ma:root="true" ma:fieldsID="286e47ab71645afb76e04ac91ad2961c" ns2:_="" ns3:_="">
    <xsd:import namespace="a6c89237-71e3-440e-874e-7dad258e52bd"/>
    <xsd:import namespace="5d97817f-4418-4126-80a6-5cc4da4a022f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c89237-71e3-440e-874e-7dad258e52bd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97817f-4418-4126-80a6-5cc4da4a022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78157b-4635-40f3-a5c3-1326c9e72b6d}" ma:internalName="TaxCatchAll" ma:showField="CatchAllData" ma:web="5d97817f-4418-4126-80a6-5cc4da4a02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B29770-63DB-45FD-96E1-B1C8A683EE43}">
  <ds:schemaRefs>
    <ds:schemaRef ds:uri="http://schemas.microsoft.com/office/2006/metadata/properties"/>
    <ds:schemaRef ds:uri="http://schemas.microsoft.com/office/infopath/2007/PartnerControls"/>
    <ds:schemaRef ds:uri="a6c89237-71e3-440e-874e-7dad258e52bd"/>
    <ds:schemaRef ds:uri="5d97817f-4418-4126-80a6-5cc4da4a022f"/>
  </ds:schemaRefs>
</ds:datastoreItem>
</file>

<file path=customXml/itemProps2.xml><?xml version="1.0" encoding="utf-8"?>
<ds:datastoreItem xmlns:ds="http://schemas.openxmlformats.org/officeDocument/2006/customXml" ds:itemID="{11616199-23C4-41FF-AD3A-9C23DE21C3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40DD30-37B1-4762-B257-B3A5F75E1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c89237-71e3-440e-874e-7dad258e52bd"/>
    <ds:schemaRef ds:uri="5d97817f-4418-4126-80a6-5cc4da4a02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Words>40</Words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0x010100FBE332E710E3934E802D65118215BE64</vt:lpwstr>
  </property>
  <property fmtid="{D5CDD505-2E9C-101B-9397-08002B2CF9AE}" pid="3" name="MediaServiceImageTags">
    <vt:lpwstr/>
  </property>
</Properties>
</file>