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E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800583-1790-4D8B-A66A-595C9879D8C1}" v="375" dt="2026-09-25T04:19:56.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p:scale>
          <a:sx n="125" d="100"/>
          <a:sy n="125" d="100"/>
        </p:scale>
        <p:origin x="1157" y="3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changesInfos/changesInfo1.xml" Type="http://schemas.microsoft.com/office/2016/11/relationships/changesInfo"/><Relationship Id="rId11"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presProps.xml" Type="http://schemas.openxmlformats.org/officeDocument/2006/relationships/presProps"/><Relationship Id="rId7" Target="viewProps.xml" Type="http://schemas.openxmlformats.org/officeDocument/2006/relationships/viewProps"/><Relationship Id="rId8" Target="theme/theme1.xml" Type="http://schemas.openxmlformats.org/officeDocument/2006/relationships/theme"/><Relationship Id="rId9" Target="tableStyles.xml" Type="http://schemas.openxmlformats.org/officeDocument/2006/relationships/tableStyle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宮 夕佳(komiya-yuuka.vj6)" userId="7bdfe56e-b720-45fb-8ed3-22684ca5049f" providerId="ADAL" clId="{D79025F3-ED63-40B0-8822-FEFF5DFAB6CA}"/>
    <pc:docChg chg="undo custSel modSld">
      <pc:chgData name="小宮 夕佳(komiya-yuuka.vj6)" userId="7bdfe56e-b720-45fb-8ed3-22684ca5049f" providerId="ADAL" clId="{D79025F3-ED63-40B0-8822-FEFF5DFAB6CA}" dt="2026-09-25T04:21:27.147" v="2255" actId="20577"/>
      <pc:docMkLst>
        <pc:docMk/>
      </pc:docMkLst>
      <pc:sldChg chg="addSp modSp mod">
        <pc:chgData name="小宮 夕佳(komiya-yuuka.vj6)" userId="7bdfe56e-b720-45fb-8ed3-22684ca5049f" providerId="ADAL" clId="{D79025F3-ED63-40B0-8822-FEFF5DFAB6CA}" dt="2026-09-25T04:21:27.147" v="2255" actId="20577"/>
        <pc:sldMkLst>
          <pc:docMk/>
          <pc:sldMk cId="1239878061" sldId="256"/>
        </pc:sldMkLst>
        <pc:spChg chg="mod">
          <ac:chgData name="小宮 夕佳(komiya-yuuka.vj6)" userId="7bdfe56e-b720-45fb-8ed3-22684ca5049f" providerId="ADAL" clId="{D79025F3-ED63-40B0-8822-FEFF5DFAB6CA}" dt="2026-09-11T05:49:47.792" v="623" actId="1076"/>
          <ac:spMkLst>
            <pc:docMk/>
            <pc:sldMk cId="1239878061" sldId="256"/>
            <ac:spMk id="2" creationId="{08035F67-054B-040F-DE45-788CE7970B7F}"/>
          </ac:spMkLst>
        </pc:spChg>
        <pc:spChg chg="mod">
          <ac:chgData name="小宮 夕佳(komiya-yuuka.vj6)" userId="7bdfe56e-b720-45fb-8ed3-22684ca5049f" providerId="ADAL" clId="{D79025F3-ED63-40B0-8822-FEFF5DFAB6CA}" dt="2026-09-11T05:49:50.597" v="624" actId="1076"/>
          <ac:spMkLst>
            <pc:docMk/>
            <pc:sldMk cId="1239878061" sldId="256"/>
            <ac:spMk id="5" creationId="{5E0E3E0A-C417-B025-391E-53D794FC4CA5}"/>
          </ac:spMkLst>
        </pc:spChg>
        <pc:spChg chg="mod">
          <ac:chgData name="小宮 夕佳(komiya-yuuka.vj6)" userId="7bdfe56e-b720-45fb-8ed3-22684ca5049f" providerId="ADAL" clId="{D79025F3-ED63-40B0-8822-FEFF5DFAB6CA}" dt="2026-09-11T05:49:37.326" v="622" actId="14100"/>
          <ac:spMkLst>
            <pc:docMk/>
            <pc:sldMk cId="1239878061" sldId="256"/>
            <ac:spMk id="6" creationId="{608D5077-0160-6ACD-E6DB-8BFC30678D4B}"/>
          </ac:spMkLst>
        </pc:spChg>
        <pc:spChg chg="mod">
          <ac:chgData name="小宮 夕佳(komiya-yuuka.vj6)" userId="7bdfe56e-b720-45fb-8ed3-22684ca5049f" providerId="ADAL" clId="{D79025F3-ED63-40B0-8822-FEFF5DFAB6CA}" dt="2026-09-24T04:29:38.274" v="2212" actId="2711"/>
          <ac:spMkLst>
            <pc:docMk/>
            <pc:sldMk cId="1239878061" sldId="256"/>
            <ac:spMk id="7" creationId="{A05B27EC-9F1A-5044-19BF-79E88C501280}"/>
          </ac:spMkLst>
        </pc:spChg>
        <pc:spChg chg="mod">
          <ac:chgData name="小宮 夕佳(komiya-yuuka.vj6)" userId="7bdfe56e-b720-45fb-8ed3-22684ca5049f" providerId="ADAL" clId="{D79025F3-ED63-40B0-8822-FEFF5DFAB6CA}" dt="2026-09-11T05:50:07.717" v="628" actId="14100"/>
          <ac:spMkLst>
            <pc:docMk/>
            <pc:sldMk cId="1239878061" sldId="256"/>
            <ac:spMk id="8" creationId="{348BAD31-85D2-F440-87A7-157C353A95A1}"/>
          </ac:spMkLst>
        </pc:spChg>
        <pc:spChg chg="mod">
          <ac:chgData name="小宮 夕佳(komiya-yuuka.vj6)" userId="7bdfe56e-b720-45fb-8ed3-22684ca5049f" providerId="ADAL" clId="{D79025F3-ED63-40B0-8822-FEFF5DFAB6CA}" dt="2026-08-26T06:42:01.630" v="0" actId="164"/>
          <ac:spMkLst>
            <pc:docMk/>
            <pc:sldMk cId="1239878061" sldId="256"/>
            <ac:spMk id="9" creationId="{C1F6268A-1ADD-D19B-ECEC-3D56FC1DB52B}"/>
          </ac:spMkLst>
        </pc:spChg>
        <pc:spChg chg="mod">
          <ac:chgData name="小宮 夕佳(komiya-yuuka.vj6)" userId="7bdfe56e-b720-45fb-8ed3-22684ca5049f" providerId="ADAL" clId="{D79025F3-ED63-40B0-8822-FEFF5DFAB6CA}" dt="2026-08-26T06:42:18.966" v="2" actId="164"/>
          <ac:spMkLst>
            <pc:docMk/>
            <pc:sldMk cId="1239878061" sldId="256"/>
            <ac:spMk id="10" creationId="{C282FE6A-0492-EE8F-522B-09F1200864FA}"/>
          </ac:spMkLst>
        </pc:spChg>
        <pc:spChg chg="mod">
          <ac:chgData name="小宮 夕佳(komiya-yuuka.vj6)" userId="7bdfe56e-b720-45fb-8ed3-22684ca5049f" providerId="ADAL" clId="{D79025F3-ED63-40B0-8822-FEFF5DFAB6CA}" dt="2026-08-26T06:42:01.630" v="0" actId="164"/>
          <ac:spMkLst>
            <pc:docMk/>
            <pc:sldMk cId="1239878061" sldId="256"/>
            <ac:spMk id="11" creationId="{70CE4D6F-0E9C-D31D-18FD-8B6AB0A00778}"/>
          </ac:spMkLst>
        </pc:spChg>
        <pc:spChg chg="mod">
          <ac:chgData name="小宮 夕佳(komiya-yuuka.vj6)" userId="7bdfe56e-b720-45fb-8ed3-22684ca5049f" providerId="ADAL" clId="{D79025F3-ED63-40B0-8822-FEFF5DFAB6CA}" dt="2026-08-26T06:42:18.966" v="2" actId="164"/>
          <ac:spMkLst>
            <pc:docMk/>
            <pc:sldMk cId="1239878061" sldId="256"/>
            <ac:spMk id="12" creationId="{25D401B3-DA35-DE88-8938-71B2C16D8C77}"/>
          </ac:spMkLst>
        </pc:spChg>
        <pc:spChg chg="add mod">
          <ac:chgData name="小宮 夕佳(komiya-yuuka.vj6)" userId="7bdfe56e-b720-45fb-8ed3-22684ca5049f" providerId="ADAL" clId="{D79025F3-ED63-40B0-8822-FEFF5DFAB6CA}" dt="2026-09-25T04:21:27.147" v="2255" actId="20577"/>
          <ac:spMkLst>
            <pc:docMk/>
            <pc:sldMk cId="1239878061" sldId="256"/>
            <ac:spMk id="14" creationId="{BEE62DBD-CA43-B98E-5FE6-C4EB7A890111}"/>
          </ac:spMkLst>
        </pc:spChg>
        <pc:spChg chg="add mod">
          <ac:chgData name="小宮 夕佳(komiya-yuuka.vj6)" userId="7bdfe56e-b720-45fb-8ed3-22684ca5049f" providerId="ADAL" clId="{D79025F3-ED63-40B0-8822-FEFF5DFAB6CA}" dt="2026-09-25T04:19:56.456" v="2254"/>
          <ac:spMkLst>
            <pc:docMk/>
            <pc:sldMk cId="1239878061" sldId="256"/>
            <ac:spMk id="15" creationId="{4319310B-F0CB-B896-68FC-8CE2E0F11608}"/>
          </ac:spMkLst>
        </pc:spChg>
        <pc:grpChg chg="add mod">
          <ac:chgData name="小宮 夕佳(komiya-yuuka.vj6)" userId="7bdfe56e-b720-45fb-8ed3-22684ca5049f" providerId="ADAL" clId="{D79025F3-ED63-40B0-8822-FEFF5DFAB6CA}" dt="2026-09-11T05:49:54.307" v="625" actId="1076"/>
          <ac:grpSpMkLst>
            <pc:docMk/>
            <pc:sldMk cId="1239878061" sldId="256"/>
            <ac:grpSpMk id="3" creationId="{16CD5C66-452F-CCEA-1136-656EC835F7C8}"/>
          </ac:grpSpMkLst>
        </pc:grpChg>
        <pc:grpChg chg="add mod">
          <ac:chgData name="小宮 夕佳(komiya-yuuka.vj6)" userId="7bdfe56e-b720-45fb-8ed3-22684ca5049f" providerId="ADAL" clId="{D79025F3-ED63-40B0-8822-FEFF5DFAB6CA}" dt="2026-09-11T05:50:04.089" v="627" actId="1076"/>
          <ac:grpSpMkLst>
            <pc:docMk/>
            <pc:sldMk cId="1239878061" sldId="256"/>
            <ac:grpSpMk id="13" creationId="{2B7B4E15-6744-C2CE-06B3-E5E6135C0B94}"/>
          </ac:grpSpMkLst>
        </pc:grpChg>
      </pc:sldChg>
    </pc:docChg>
  </pc:docChgLst>
</pc:chgInfo>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6858000" cy="990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39471" y="1112897"/>
            <a:ext cx="6065044" cy="4842933"/>
          </a:xfrm>
        </p:spPr>
        <p:txBody>
          <a:bodyPr anchor="b">
            <a:noAutofit/>
          </a:bodyPr>
          <a:lstStyle>
            <a:lvl1pPr algn="l">
              <a:lnSpc>
                <a:spcPct val="80000"/>
              </a:lnSpc>
              <a:defRPr sz="6000" spc="-90" baseline="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375476" y="6064369"/>
            <a:ext cx="5190863" cy="2377440"/>
          </a:xfrm>
        </p:spPr>
        <p:txBody>
          <a:bodyPr>
            <a:normAutofit/>
          </a:bodyPr>
          <a:lstStyle>
            <a:lvl1pPr marL="0" indent="0" algn="l">
              <a:buNone/>
              <a:defRPr sz="2100">
                <a:solidFill>
                  <a:schemeClr val="bg1"/>
                </a:solidFill>
                <a:latin typeface="+mj-lt"/>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81ADB538-FCF9-4D94-9710-5CF5601DD5C2}" type="datetimeFigureOut">
              <a:rPr kumimoji="1" lang="ja-JP" altLang="en-US" smtClean="0"/>
              <a:t>2026/9/25</a:t>
            </a:fld>
            <a:endParaRPr kumimoji="1" lang="ja-JP" alt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kumimoji="1" lang="ja-JP" alt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1476589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80420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339471" y="1108494"/>
            <a:ext cx="6064187" cy="4847336"/>
          </a:xfrm>
        </p:spPr>
        <p:txBody>
          <a:bodyPr anchor="b">
            <a:normAutofit/>
          </a:bodyPr>
          <a:lstStyle>
            <a:lvl1pPr>
              <a:lnSpc>
                <a:spcPct val="80000"/>
              </a:lnSpc>
              <a:defRPr sz="6000" b="0" baseline="0">
                <a:solidFill>
                  <a:schemeClr val="accent1"/>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75475" y="6048286"/>
            <a:ext cx="5189792" cy="2377440"/>
          </a:xfrm>
        </p:spPr>
        <p:txBody>
          <a:bodyPr anchor="t">
            <a:normAutofit/>
          </a:bodyPr>
          <a:lstStyle>
            <a:lvl1pPr marL="0" indent="0">
              <a:buNone/>
              <a:defRPr sz="210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4100533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380619" y="2879344"/>
            <a:ext cx="2854643" cy="5441696"/>
          </a:xfrm>
        </p:spPr>
        <p:txBody>
          <a:bodyPr/>
          <a:lstStyle>
            <a:lvl1pPr>
              <a:defRPr sz="1650"/>
            </a:lvl1pPr>
            <a:lvl2pPr>
              <a:defRPr sz="1425"/>
            </a:lvl2pPr>
            <a:lvl3pPr>
              <a:defRPr sz="1275"/>
            </a:lvl3pPr>
            <a:lvl4pPr>
              <a:defRPr sz="1125"/>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568303" y="2879344"/>
            <a:ext cx="2854643" cy="5441696"/>
          </a:xfrm>
        </p:spPr>
        <p:txBody>
          <a:bodyPr/>
          <a:lstStyle>
            <a:lvl1pPr>
              <a:defRPr sz="1650"/>
            </a:lvl1pPr>
            <a:lvl2pPr>
              <a:defRPr sz="1425"/>
            </a:lvl2pPr>
            <a:lvl3pPr>
              <a:defRPr sz="1275"/>
            </a:lvl3pPr>
            <a:lvl4pPr>
              <a:defRPr sz="1125"/>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3910590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380619" y="2935111"/>
            <a:ext cx="2854643" cy="1044911"/>
          </a:xfrm>
        </p:spPr>
        <p:txBody>
          <a:bodyPr anchor="ctr">
            <a:normAutofit/>
          </a:bodyPr>
          <a:lstStyle>
            <a:lvl1pPr marL="0" indent="0">
              <a:spcBef>
                <a:spcPts val="0"/>
              </a:spcBef>
              <a:buNone/>
              <a:defRPr sz="150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380619" y="3952217"/>
            <a:ext cx="2854643" cy="4622800"/>
          </a:xfrm>
        </p:spPr>
        <p:txBody>
          <a:bodyPr/>
          <a:lstStyle>
            <a:lvl1pPr>
              <a:defRPr sz="1575"/>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574732" y="2932176"/>
            <a:ext cx="2854643" cy="1043432"/>
          </a:xfrm>
        </p:spPr>
        <p:txBody>
          <a:bodyPr anchor="ctr">
            <a:normAutofit/>
          </a:bodyPr>
          <a:lstStyle>
            <a:lvl1pPr marL="0" indent="0">
              <a:spcBef>
                <a:spcPts val="0"/>
              </a:spcBef>
              <a:buNone/>
              <a:defRPr sz="1500" b="0" cap="all" baseline="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574732" y="3949192"/>
            <a:ext cx="2854643" cy="4622800"/>
          </a:xfrm>
        </p:spPr>
        <p:txBody>
          <a:bodyPr/>
          <a:lstStyle>
            <a:lvl1pPr>
              <a:defRPr sz="1575"/>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81713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3366651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14605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Rectangle 1"/>
          <p:cNvSpPr/>
          <p:nvPr/>
        </p:nvSpPr>
        <p:spPr>
          <a:xfrm>
            <a:off x="4286250" y="0"/>
            <a:ext cx="2571750" cy="990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4647040" y="783296"/>
            <a:ext cx="1903095" cy="2773680"/>
          </a:xfrm>
        </p:spPr>
        <p:txBody>
          <a:bodyPr anchor="b">
            <a:noAutofit/>
          </a:bodyPr>
          <a:lstStyle>
            <a:lvl1pPr>
              <a:lnSpc>
                <a:spcPct val="85000"/>
              </a:lnSpc>
              <a:defRPr sz="270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28625" y="1100667"/>
            <a:ext cx="3429000" cy="6604000"/>
          </a:xfrm>
        </p:spPr>
        <p:txBody>
          <a:bodyPr/>
          <a:lstStyle>
            <a:lvl1pPr>
              <a:defRPr sz="1650"/>
            </a:lvl1pPr>
            <a:lvl2pPr>
              <a:defRPr sz="1425"/>
            </a:lvl2pPr>
            <a:lvl3pPr>
              <a:defRPr sz="1275"/>
            </a:lvl3pPr>
            <a:lvl4pPr>
              <a:defRPr sz="1125"/>
            </a:lvl4pPr>
            <a:lvl5pPr>
              <a:defRPr sz="1050"/>
            </a:lvl5pPr>
            <a:lvl6pPr>
              <a:defRPr sz="1050"/>
            </a:lvl6pPr>
            <a:lvl7pPr>
              <a:defRPr sz="1050"/>
            </a:lvl7pPr>
            <a:lvl8pPr>
              <a:defRPr sz="1050"/>
            </a:lvl8pPr>
            <a:lvl9pPr>
              <a:defRPr sz="10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655240" y="3628175"/>
            <a:ext cx="1911668" cy="4516759"/>
          </a:xfrm>
        </p:spPr>
        <p:txBody>
          <a:bodyPr>
            <a:normAutofit/>
          </a:bodyPr>
          <a:lstStyle>
            <a:lvl1pPr marL="0" marR="0" indent="0" algn="l" defTabSz="685800" rtl="0" eaLnBrk="1" fontAlgn="auto" latinLnBrk="0" hangingPunct="1">
              <a:lnSpc>
                <a:spcPct val="100000"/>
              </a:lnSpc>
              <a:spcBef>
                <a:spcPts val="900"/>
              </a:spcBef>
              <a:spcAft>
                <a:spcPts val="0"/>
              </a:spcAft>
              <a:buClrTx/>
              <a:buSzTx/>
              <a:buFontTx/>
              <a:buNone/>
              <a:tabLst/>
              <a:defRPr sz="1125">
                <a:solidFill>
                  <a:srgbClr val="404040"/>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685800" rtl="0" eaLnBrk="1" fontAlgn="auto" latinLnBrk="0" hangingPunct="1">
              <a:lnSpc>
                <a:spcPct val="100000"/>
              </a:lnSpc>
              <a:spcBef>
                <a:spcPts val="1050"/>
              </a:spcBef>
              <a:spcAft>
                <a:spcPts val="0"/>
              </a:spcAft>
              <a:buClrTx/>
              <a:buSzTx/>
              <a:buFontTx/>
              <a:buNone/>
              <a:tabLst/>
              <a:defRPr/>
            </a:pPr>
            <a:r>
              <a:rPr lang="ja-JP" altLang="en-US"/>
              <a:t>マスター テキストの書式設定</a:t>
            </a:r>
          </a:p>
        </p:txBody>
      </p:sp>
      <p:sp>
        <p:nvSpPr>
          <p:cNvPr id="5" name="Date Placeholder 4"/>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494656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5188" y="7826966"/>
            <a:ext cx="6064187" cy="885853"/>
          </a:xfrm>
        </p:spPr>
        <p:txBody>
          <a:bodyPr anchor="b">
            <a:normAutofit/>
          </a:bodyPr>
          <a:lstStyle>
            <a:lvl1pPr>
              <a:lnSpc>
                <a:spcPct val="85000"/>
              </a:lnSpc>
              <a:defRPr sz="21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0"/>
            <a:ext cx="6858000" cy="7700264"/>
          </a:xfrm>
          <a:solidFill>
            <a:schemeClr val="accent1">
              <a:lumMod val="40000"/>
              <a:lumOff val="60000"/>
            </a:schemeClr>
          </a:solidFill>
        </p:spPr>
        <p:txBody>
          <a:bodyPr anchor="t"/>
          <a:lstStyle>
            <a:lvl1pPr marL="0" indent="0" algn="ctr">
              <a:spcBef>
                <a:spcPts val="600"/>
              </a:spcBef>
              <a:buNone/>
              <a:defRPr sz="2400">
                <a:solidFill>
                  <a:srgbClr val="4D4D4D"/>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380619" y="8536284"/>
            <a:ext cx="5191506" cy="770467"/>
          </a:xfrm>
        </p:spPr>
        <p:txBody>
          <a:bodyPr>
            <a:normAutofit/>
          </a:bodyPr>
          <a:lstStyle>
            <a:lvl1pPr marL="0" indent="0">
              <a:lnSpc>
                <a:spcPct val="90000"/>
              </a:lnSpc>
              <a:spcBef>
                <a:spcPts val="900"/>
              </a:spcBef>
              <a:buNone/>
              <a:defRPr sz="10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81ADB538-FCF9-4D94-9710-5CF5601DD5C2}"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109239469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3324494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18473" y="1004358"/>
            <a:ext cx="1478756" cy="69342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33983" y="1031877"/>
            <a:ext cx="4350544" cy="78009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ADB538-FCF9-4D94-9710-5CF5601DD5C2}"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688424750"/>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690" y="721548"/>
            <a:ext cx="6059686" cy="23951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380404" y="2879346"/>
            <a:ext cx="6048971" cy="54400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385763" y="9262423"/>
            <a:ext cx="2314575" cy="330200"/>
          </a:xfrm>
          <a:prstGeom prst="rect">
            <a:avLst/>
          </a:prstGeom>
        </p:spPr>
        <p:txBody>
          <a:bodyPr vert="horz" lIns="91440" tIns="45720" rIns="91440" bIns="45720" rtlCol="0" anchor="ctr"/>
          <a:lstStyle>
            <a:lvl1pPr algn="l">
              <a:defRPr sz="713">
                <a:solidFill>
                  <a:schemeClr val="tx1">
                    <a:alpha val="75000"/>
                  </a:schemeClr>
                </a:solidFill>
              </a:defRPr>
            </a:lvl1pPr>
          </a:lstStyle>
          <a:p>
            <a:fld id="{81ADB538-FCF9-4D94-9710-5CF5601DD5C2}" type="datetimeFigureOut">
              <a:rPr kumimoji="1" lang="ja-JP" altLang="en-US" smtClean="0"/>
              <a:t>2026/9/25</a:t>
            </a:fld>
            <a:endParaRPr kumimoji="1" lang="ja-JP" altLang="en-US"/>
          </a:p>
        </p:txBody>
      </p:sp>
      <p:sp>
        <p:nvSpPr>
          <p:cNvPr id="5" name="Footer Placeholder 4"/>
          <p:cNvSpPr>
            <a:spLocks noGrp="1"/>
          </p:cNvSpPr>
          <p:nvPr>
            <p:ph type="ftr" sz="quarter" idx="3"/>
          </p:nvPr>
        </p:nvSpPr>
        <p:spPr>
          <a:xfrm>
            <a:off x="385763" y="9467896"/>
            <a:ext cx="2828925" cy="330200"/>
          </a:xfrm>
          <a:prstGeom prst="rect">
            <a:avLst/>
          </a:prstGeom>
        </p:spPr>
        <p:txBody>
          <a:bodyPr vert="horz" lIns="91440" tIns="45720" rIns="91440" bIns="45720" rtlCol="0" anchor="ctr"/>
          <a:lstStyle>
            <a:lvl1pPr algn="l">
              <a:defRPr sz="713" cap="all" baseline="0">
                <a:solidFill>
                  <a:schemeClr val="tx1">
                    <a:alpha val="75000"/>
                  </a:schemeClr>
                </a:solidFill>
              </a:defRPr>
            </a:lvl1pPr>
          </a:lstStyle>
          <a:p>
            <a:endParaRPr kumimoji="1" lang="ja-JP" altLang="en-US"/>
          </a:p>
        </p:txBody>
      </p:sp>
      <p:sp>
        <p:nvSpPr>
          <p:cNvPr id="6" name="Slide Number Placeholder 5"/>
          <p:cNvSpPr>
            <a:spLocks noGrp="1"/>
          </p:cNvSpPr>
          <p:nvPr>
            <p:ph type="sldNum" sz="quarter" idx="4"/>
          </p:nvPr>
        </p:nvSpPr>
        <p:spPr>
          <a:xfrm>
            <a:off x="4905895" y="8420748"/>
            <a:ext cx="1645920" cy="2017945"/>
          </a:xfrm>
          <a:prstGeom prst="rect">
            <a:avLst/>
          </a:prstGeom>
        </p:spPr>
        <p:txBody>
          <a:bodyPr vert="horz" lIns="91440" tIns="45720" rIns="91440" bIns="45720" rtlCol="0" anchor="b"/>
          <a:lstStyle>
            <a:lvl1pPr algn="r">
              <a:defRPr sz="6750" b="0">
                <a:ln>
                  <a:noFill/>
                </a:ln>
                <a:solidFill>
                  <a:schemeClr val="accent1">
                    <a:alpha val="20000"/>
                  </a:schemeClr>
                </a:solidFill>
                <a:latin typeface="+mj-lt"/>
              </a:defRPr>
            </a:lvl1pPr>
          </a:lstStyle>
          <a:p>
            <a:fld id="{8B9B2F00-C3B8-459C-B98A-4B61887DEB90}" type="slidenum">
              <a:rPr kumimoji="1" lang="ja-JP" altLang="en-US" smtClean="0"/>
              <a:t>‹#›</a:t>
            </a:fld>
            <a:endParaRPr kumimoji="1" lang="ja-JP" altLang="en-US"/>
          </a:p>
        </p:txBody>
      </p:sp>
    </p:spTree>
    <p:extLst>
      <p:ext uri="{BB962C8B-B14F-4D97-AF65-F5344CB8AC3E}">
        <p14:creationId xmlns:p14="http://schemas.microsoft.com/office/powerpoint/2010/main" val="2612503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600" kern="1200" spc="-90" baseline="0">
          <a:solidFill>
            <a:schemeClr val="accent1"/>
          </a:solidFill>
          <a:latin typeface="+mj-lt"/>
          <a:ea typeface="+mj-ea"/>
          <a:cs typeface="+mj-cs"/>
        </a:defRPr>
      </a:lvl1pPr>
    </p:titleStyle>
    <p:bodyStyle>
      <a:lvl1pPr marL="68580" indent="-68580" algn="l" defTabSz="685800" rtl="0" eaLnBrk="1" latinLnBrk="0" hangingPunct="1">
        <a:lnSpc>
          <a:spcPct val="85000"/>
        </a:lnSpc>
        <a:spcBef>
          <a:spcPts val="975"/>
        </a:spcBef>
        <a:buFont typeface="Arial" pitchFamily="34" charset="0"/>
        <a:buChar char=" "/>
        <a:defRPr kumimoji="1" sz="1800" kern="1200">
          <a:solidFill>
            <a:schemeClr val="tx1">
              <a:lumMod val="85000"/>
              <a:lumOff val="15000"/>
            </a:schemeClr>
          </a:solidFill>
          <a:latin typeface="+mn-lt"/>
          <a:ea typeface="+mn-ea"/>
          <a:cs typeface="+mn-cs"/>
        </a:defRPr>
      </a:lvl1pPr>
      <a:lvl2pPr marL="205740" indent="-257175" algn="l" defTabSz="685800" rtl="0" eaLnBrk="1" latinLnBrk="0" hangingPunct="1">
        <a:lnSpc>
          <a:spcPct val="85000"/>
        </a:lnSpc>
        <a:spcBef>
          <a:spcPts val="450"/>
        </a:spcBef>
        <a:buFont typeface="Arial" pitchFamily="34" charset="0"/>
        <a:buChar char=" "/>
        <a:defRPr kumimoji="1" sz="1800" kern="1200">
          <a:solidFill>
            <a:schemeClr val="tx1">
              <a:lumMod val="85000"/>
              <a:lumOff val="15000"/>
            </a:schemeClr>
          </a:solidFill>
          <a:latin typeface="+mn-lt"/>
          <a:ea typeface="+mn-ea"/>
          <a:cs typeface="+mn-cs"/>
        </a:defRPr>
      </a:lvl2pPr>
      <a:lvl3pPr marL="411480" indent="-411480" algn="l" defTabSz="685800" rtl="0" eaLnBrk="1" latinLnBrk="0" hangingPunct="1">
        <a:lnSpc>
          <a:spcPct val="85000"/>
        </a:lnSpc>
        <a:spcBef>
          <a:spcPts val="450"/>
        </a:spcBef>
        <a:buFont typeface="Arial" pitchFamily="34" charset="0"/>
        <a:buChar char=" "/>
        <a:defRPr kumimoji="1" sz="1500" i="1" kern="1200">
          <a:solidFill>
            <a:schemeClr val="tx1">
              <a:lumMod val="85000"/>
              <a:lumOff val="15000"/>
            </a:schemeClr>
          </a:solidFill>
          <a:latin typeface="+mn-lt"/>
          <a:ea typeface="+mn-ea"/>
          <a:cs typeface="+mn-cs"/>
        </a:defRPr>
      </a:lvl3pPr>
      <a:lvl4pPr marL="617220" indent="-61722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4pPr>
      <a:lvl5pPr marL="822960" indent="-82296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5pPr>
      <a:lvl6pPr marL="90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6pPr>
      <a:lvl7pPr marL="105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7pPr>
      <a:lvl8pPr marL="120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8pPr>
      <a:lvl9pPr marL="1350000" indent="-171450" algn="l" defTabSz="685800" rtl="0" eaLnBrk="1" latinLnBrk="0" hangingPunct="1">
        <a:lnSpc>
          <a:spcPct val="85000"/>
        </a:lnSpc>
        <a:spcBef>
          <a:spcPts val="450"/>
        </a:spcBef>
        <a:buFont typeface="Arial" pitchFamily="34" charset="0"/>
        <a:buChar char=" "/>
        <a:defRPr kumimoji="1" sz="13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DFEDE"/>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1FFFF14-885E-7D55-5808-5AF65F11032A}"/>
              </a:ext>
            </a:extLst>
          </p:cNvPr>
          <p:cNvSpPr txBox="1"/>
          <p:nvPr/>
        </p:nvSpPr>
        <p:spPr>
          <a:xfrm>
            <a:off x="130234" y="141011"/>
            <a:ext cx="6747360" cy="276999"/>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　　　年　　　月　　　日　事業所の名称</a:t>
            </a:r>
            <a:r>
              <a:rPr kumimoji="1" lang="ja-JP" altLang="en-US" sz="1200" u="sng"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代表者職・氏名</a:t>
            </a:r>
            <a:r>
              <a:rPr kumimoji="1" lang="ja-JP" altLang="en-US" sz="1200" u="sng" dirty="0">
                <a:latin typeface="Meiryo UI" panose="020B0604030504040204" pitchFamily="50" charset="-128"/>
                <a:ea typeface="Meiryo UI" panose="020B0604030504040204" pitchFamily="50" charset="-128"/>
              </a:rPr>
              <a:t>　　　　　　　　　　　　　　　</a:t>
            </a:r>
          </a:p>
        </p:txBody>
      </p:sp>
      <p:sp>
        <p:nvSpPr>
          <p:cNvPr id="5" name="テキスト ボックス 4">
            <a:extLst>
              <a:ext uri="{FF2B5EF4-FFF2-40B4-BE49-F238E27FC236}">
                <a16:creationId xmlns:a16="http://schemas.microsoft.com/office/drawing/2014/main" id="{5E0E3E0A-C417-B025-391E-53D794FC4CA5}"/>
              </a:ext>
            </a:extLst>
          </p:cNvPr>
          <p:cNvSpPr txBox="1"/>
          <p:nvPr/>
        </p:nvSpPr>
        <p:spPr>
          <a:xfrm>
            <a:off x="425262" y="1313369"/>
            <a:ext cx="6007475" cy="1323439"/>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当社では、採用活動の過程において生じ得る、求職者等に対するセクシュアルハラスメント等（</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）の防止に取り組んでいます。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求職者等の皆さまが安心して面談・選考に臨むことができるよう、以下のとおりルールを定めています。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）パワーハラスメントに類する行為、カスタマーハラスメントに類する行為、妊娠・出産等に関するハラスメントに類する行為及び育児休業等に関するハラスメントに類する行為　を含む</a:t>
            </a:r>
            <a:endParaRPr kumimoji="1" lang="en-US" altLang="ja-JP" sz="1200" dirty="0">
              <a:latin typeface="Meiryo UI" panose="020B0604030504040204" pitchFamily="50" charset="-128"/>
              <a:ea typeface="Meiryo UI" panose="020B0604030504040204" pitchFamily="50" charset="-128"/>
            </a:endParaRPr>
          </a:p>
        </p:txBody>
      </p:sp>
      <p:sp>
        <p:nvSpPr>
          <p:cNvPr id="6" name="四角形: 角を丸くする 5">
            <a:extLst>
              <a:ext uri="{FF2B5EF4-FFF2-40B4-BE49-F238E27FC236}">
                <a16:creationId xmlns:a16="http://schemas.microsoft.com/office/drawing/2014/main" id="{608D5077-0160-6ACD-E6DB-8BFC30678D4B}"/>
              </a:ext>
            </a:extLst>
          </p:cNvPr>
          <p:cNvSpPr/>
          <p:nvPr/>
        </p:nvSpPr>
        <p:spPr>
          <a:xfrm>
            <a:off x="425263" y="508292"/>
            <a:ext cx="6007474" cy="78731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8035F67-054B-040F-DE45-788CE7970B7F}"/>
              </a:ext>
            </a:extLst>
          </p:cNvPr>
          <p:cNvSpPr>
            <a:spLocks noGrp="1"/>
          </p:cNvSpPr>
          <p:nvPr>
            <p:ph type="ctrTitle"/>
          </p:nvPr>
        </p:nvSpPr>
        <p:spPr>
          <a:xfrm>
            <a:off x="514350" y="460573"/>
            <a:ext cx="5829300" cy="757645"/>
          </a:xfrm>
        </p:spPr>
        <p:txBody>
          <a:bodyPr>
            <a:noAutofit/>
          </a:bodyPr>
          <a:lstStyle/>
          <a:p>
            <a:pPr algn="ctr"/>
            <a:r>
              <a:rPr kumimoji="1" lang="ja-JP" altLang="en-US" sz="3600" dirty="0">
                <a:solidFill>
                  <a:schemeClr val="accent1">
                    <a:lumMod val="50000"/>
                  </a:schemeClr>
                </a:solidFill>
                <a:latin typeface="Meiryo UI" panose="020B0604030504040204" pitchFamily="50" charset="-128"/>
                <a:ea typeface="Meiryo UI" panose="020B0604030504040204" pitchFamily="50" charset="-128"/>
              </a:rPr>
              <a:t>求職活動におけるルール</a:t>
            </a:r>
          </a:p>
        </p:txBody>
      </p:sp>
      <p:sp>
        <p:nvSpPr>
          <p:cNvPr id="7" name="正方形/長方形 6">
            <a:extLst>
              <a:ext uri="{FF2B5EF4-FFF2-40B4-BE49-F238E27FC236}">
                <a16:creationId xmlns:a16="http://schemas.microsoft.com/office/drawing/2014/main" id="{A05B27EC-9F1A-5044-19BF-79E88C501280}"/>
              </a:ext>
            </a:extLst>
          </p:cNvPr>
          <p:cNvSpPr/>
          <p:nvPr/>
        </p:nvSpPr>
        <p:spPr>
          <a:xfrm>
            <a:off x="425262" y="2864536"/>
            <a:ext cx="6007474" cy="3538818"/>
          </a:xfrm>
          <a:prstGeom prst="rect">
            <a:avLst/>
          </a:prstGeom>
          <a:solidFill>
            <a:schemeClr val="bg1"/>
          </a:solidFill>
          <a:ln w="349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Meiryo UI" panose="020B0604030504040204" pitchFamily="50" charset="-128"/>
                <a:ea typeface="Meiryo UI" panose="020B0604030504040204" pitchFamily="50" charset="-128"/>
              </a:rPr>
              <a:t>１</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　当社では、ハラスメント行為の防止について、従業員に対する周知・啓発を</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継続的に行っています。</a:t>
            </a:r>
            <a:endParaRPr kumimoji="1" lang="en-US" altLang="ja-JP" sz="1400" dirty="0">
              <a:solidFill>
                <a:schemeClr val="tx1"/>
              </a:solidFill>
              <a:latin typeface="Meiryo UI" panose="020B0604030504040204" pitchFamily="50" charset="-128"/>
              <a:ea typeface="Meiryo UI" panose="020B0604030504040204" pitchFamily="50" charset="-128"/>
            </a:endParaRPr>
          </a:p>
          <a:p>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２</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　面談・面接、ＯＢ・ＯＧ訪問に関するルール</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面談・面接の時間：○○：○○～○○：○○</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場所：本社会議室、社内打合せスペース、執務スペース等、会社が指定し</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た場所</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実施体制：複数人で実施する、第三者の目が届く環境（オープンスペース</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等）で実施するなど、会社が認めた体制で行います。</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なお、会議室など閉じられた空間で行う際は必ず複数人で実施</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します。</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連絡手段：やり取りには</a:t>
            </a:r>
            <a:r>
              <a:rPr kumimoji="1" lang="en-US" altLang="ja-JP" sz="1400" dirty="0">
                <a:solidFill>
                  <a:schemeClr val="tx1"/>
                </a:solidFill>
                <a:latin typeface="Meiryo UI" panose="020B0604030504040204" pitchFamily="50" charset="-128"/>
                <a:ea typeface="Meiryo UI" panose="020B0604030504040204" pitchFamily="50" charset="-128"/>
              </a:rPr>
              <a:t>Email</a:t>
            </a:r>
            <a:r>
              <a:rPr kumimoji="1" lang="ja-JP" altLang="en-US" sz="1400" dirty="0">
                <a:solidFill>
                  <a:schemeClr val="tx1"/>
                </a:solidFill>
                <a:latin typeface="Meiryo UI" panose="020B0604030504040204" pitchFamily="50" charset="-128"/>
                <a:ea typeface="Meiryo UI" panose="020B0604030504040204" pitchFamily="50" charset="-128"/>
              </a:rPr>
              <a:t>のみを使用します。</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　　　　　　　　　　（従業員は会社のメールアドレスを使用します）</a:t>
            </a:r>
          </a:p>
        </p:txBody>
      </p:sp>
      <p:sp>
        <p:nvSpPr>
          <p:cNvPr id="8" name="正方形/長方形 7">
            <a:extLst>
              <a:ext uri="{FF2B5EF4-FFF2-40B4-BE49-F238E27FC236}">
                <a16:creationId xmlns:a16="http://schemas.microsoft.com/office/drawing/2014/main" id="{348BAD31-85D2-F440-87A7-157C353A95A1}"/>
              </a:ext>
            </a:extLst>
          </p:cNvPr>
          <p:cNvSpPr/>
          <p:nvPr/>
        </p:nvSpPr>
        <p:spPr>
          <a:xfrm>
            <a:off x="425262" y="6727371"/>
            <a:ext cx="6007474" cy="2969829"/>
          </a:xfrm>
          <a:prstGeom prst="rect">
            <a:avLst/>
          </a:prstGeom>
          <a:solidFill>
            <a:schemeClr val="bg1"/>
          </a:solidFill>
          <a:ln w="34925">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3" name="グループ化 2">
            <a:extLst>
              <a:ext uri="{FF2B5EF4-FFF2-40B4-BE49-F238E27FC236}">
                <a16:creationId xmlns:a16="http://schemas.microsoft.com/office/drawing/2014/main" id="{16CD5C66-452F-CCEA-1136-656EC835F7C8}"/>
              </a:ext>
            </a:extLst>
          </p:cNvPr>
          <p:cNvGrpSpPr/>
          <p:nvPr/>
        </p:nvGrpSpPr>
        <p:grpSpPr>
          <a:xfrm>
            <a:off x="514350" y="2647540"/>
            <a:ext cx="3008779" cy="433992"/>
            <a:chOff x="514349" y="3695632"/>
            <a:chExt cx="3008779" cy="433992"/>
          </a:xfrm>
        </p:grpSpPr>
        <p:sp>
          <p:nvSpPr>
            <p:cNvPr id="11" name="四角形: 角を丸くする 10">
              <a:extLst>
                <a:ext uri="{FF2B5EF4-FFF2-40B4-BE49-F238E27FC236}">
                  <a16:creationId xmlns:a16="http://schemas.microsoft.com/office/drawing/2014/main" id="{70CE4D6F-0E9C-D31D-18FD-8B6AB0A00778}"/>
                </a:ext>
              </a:extLst>
            </p:cNvPr>
            <p:cNvSpPr/>
            <p:nvPr/>
          </p:nvSpPr>
          <p:spPr>
            <a:xfrm>
              <a:off x="514349" y="3695632"/>
              <a:ext cx="3008779" cy="43399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1F6268A-1ADD-D19B-ECEC-3D56FC1DB52B}"/>
                </a:ext>
              </a:extLst>
            </p:cNvPr>
            <p:cNvSpPr txBox="1"/>
            <p:nvPr/>
          </p:nvSpPr>
          <p:spPr>
            <a:xfrm>
              <a:off x="543815" y="3743351"/>
              <a:ext cx="2949846"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求職活動等における当社のルール</a:t>
              </a:r>
            </a:p>
          </p:txBody>
        </p:sp>
      </p:grpSp>
      <p:grpSp>
        <p:nvGrpSpPr>
          <p:cNvPr id="13" name="グループ化 12">
            <a:extLst>
              <a:ext uri="{FF2B5EF4-FFF2-40B4-BE49-F238E27FC236}">
                <a16:creationId xmlns:a16="http://schemas.microsoft.com/office/drawing/2014/main" id="{2B7B4E15-6744-C2CE-06B3-E5E6135C0B94}"/>
              </a:ext>
            </a:extLst>
          </p:cNvPr>
          <p:cNvGrpSpPr/>
          <p:nvPr/>
        </p:nvGrpSpPr>
        <p:grpSpPr>
          <a:xfrm>
            <a:off x="514350" y="6485527"/>
            <a:ext cx="1398494" cy="433992"/>
            <a:chOff x="539167" y="7443462"/>
            <a:chExt cx="1398494" cy="433992"/>
          </a:xfrm>
        </p:grpSpPr>
        <p:sp>
          <p:nvSpPr>
            <p:cNvPr id="12" name="四角形: 角を丸くする 11">
              <a:extLst>
                <a:ext uri="{FF2B5EF4-FFF2-40B4-BE49-F238E27FC236}">
                  <a16:creationId xmlns:a16="http://schemas.microsoft.com/office/drawing/2014/main" id="{25D401B3-DA35-DE88-8938-71B2C16D8C77}"/>
                </a:ext>
              </a:extLst>
            </p:cNvPr>
            <p:cNvSpPr/>
            <p:nvPr/>
          </p:nvSpPr>
          <p:spPr>
            <a:xfrm>
              <a:off x="539167" y="7443462"/>
              <a:ext cx="1398494" cy="433992"/>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282FE6A-0492-EE8F-522B-09F1200864FA}"/>
                </a:ext>
              </a:extLst>
            </p:cNvPr>
            <p:cNvSpPr txBox="1"/>
            <p:nvPr/>
          </p:nvSpPr>
          <p:spPr>
            <a:xfrm>
              <a:off x="735712" y="7499565"/>
              <a:ext cx="1005403" cy="338554"/>
            </a:xfrm>
            <a:prstGeom prst="rect">
              <a:avLst/>
            </a:prstGeom>
            <a:noFill/>
          </p:spPr>
          <p:txBody>
            <a:bodyPr wrap="none" rtlCol="0">
              <a:spAutoFit/>
            </a:bodyPr>
            <a:lstStyle/>
            <a:p>
              <a:r>
                <a:rPr kumimoji="1" lang="ja-JP" altLang="en-US" sz="1600" dirty="0">
                  <a:latin typeface="Meiryo UI" panose="020B0604030504040204" pitchFamily="50" charset="-128"/>
                  <a:ea typeface="Meiryo UI" panose="020B0604030504040204" pitchFamily="50" charset="-128"/>
                </a:rPr>
                <a:t>相談窓口</a:t>
              </a:r>
            </a:p>
          </p:txBody>
        </p:sp>
      </p:grpSp>
      <p:sp>
        <p:nvSpPr>
          <p:cNvPr id="14" name="テキスト ボックス 13">
            <a:extLst>
              <a:ext uri="{FF2B5EF4-FFF2-40B4-BE49-F238E27FC236}">
                <a16:creationId xmlns:a16="http://schemas.microsoft.com/office/drawing/2014/main" id="{BEE62DBD-CA43-B98E-5FE6-C4EB7A890111}"/>
              </a:ext>
            </a:extLst>
          </p:cNvPr>
          <p:cNvSpPr txBox="1"/>
          <p:nvPr/>
        </p:nvSpPr>
        <p:spPr>
          <a:xfrm>
            <a:off x="469804" y="8927759"/>
            <a:ext cx="6007473" cy="769441"/>
          </a:xfrm>
          <a:prstGeom prst="rect">
            <a:avLst/>
          </a:prstGeom>
          <a:noFill/>
        </p:spPr>
        <p:txBody>
          <a:bodyPr wrap="square" rtlCol="0">
            <a:spAutoFit/>
          </a:bodyPr>
          <a:lstStyle/>
          <a:p>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　ハラスメントに該当するか判断が難しい場合も含め、幅広く相談を受け付け、適切に対応します。</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　ご相談にあたっては、相談者のみならず、関係者のプライバシーにも十分配慮し、公平に対応します。</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　相談を行ったことや、事実確認に協力したことなどが、採用選考の判断に影響を与えることはありません</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ので、安心してご相談ください。</a:t>
            </a:r>
          </a:p>
        </p:txBody>
      </p:sp>
      <p:sp>
        <p:nvSpPr>
          <p:cNvPr id="15" name="テキスト ボックス 14">
            <a:extLst>
              <a:ext uri="{FF2B5EF4-FFF2-40B4-BE49-F238E27FC236}">
                <a16:creationId xmlns:a16="http://schemas.microsoft.com/office/drawing/2014/main" id="{4319310B-F0CB-B896-68FC-8CE2E0F11608}"/>
              </a:ext>
            </a:extLst>
          </p:cNvPr>
          <p:cNvSpPr txBox="1"/>
          <p:nvPr/>
        </p:nvSpPr>
        <p:spPr>
          <a:xfrm>
            <a:off x="514350" y="7027346"/>
            <a:ext cx="5747086" cy="1815882"/>
          </a:xfrm>
          <a:prstGeom prst="rect">
            <a:avLst/>
          </a:prstGeom>
          <a:noFill/>
        </p:spPr>
        <p:txBody>
          <a:bodyPr wrap="none" rtlCol="0">
            <a:spAutoFit/>
          </a:bodyPr>
          <a:lstStyle/>
          <a:p>
            <a:r>
              <a:rPr kumimoji="1" lang="ja-JP" altLang="en-US" sz="1400" dirty="0">
                <a:latin typeface="Meiryo UI" panose="020B0604030504040204" pitchFamily="50" charset="-128"/>
                <a:ea typeface="Meiryo UI" panose="020B0604030504040204" pitchFamily="50" charset="-128"/>
              </a:rPr>
              <a:t>・人事部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（電話番号○○○ー○○○ー○○○○、メールアドレス○○○）</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女性</a:t>
            </a:r>
            <a:r>
              <a:rPr kumimoji="1" lang="en-US" altLang="ja-JP" sz="1400"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・人事部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（電話番号○○○ー○○○ー○○○○、メールアドレス○○○）</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男性</a:t>
            </a:r>
            <a:r>
              <a:rPr kumimoji="1" lang="en-US" altLang="ja-JP" sz="1400"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・コンプライアンス室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（電話番号○○○ー○○○ー○○○○、メールアドレス○○○）</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女性</a:t>
            </a:r>
            <a:r>
              <a:rPr kumimoji="1" lang="en-US" altLang="ja-JP" sz="1400"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・コンプライアンス室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（電話番号○○○ー○○○ー○○○○、メールアドレス○○○）</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男性</a:t>
            </a:r>
            <a:r>
              <a:rPr kumimoji="1" lang="en-US" altLang="ja-JP" sz="1400" dirty="0">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1239878061"/>
      </p:ext>
    </p:extLst>
  </p:cSld>
  <p:clrMapOvr>
    <a:masterClrMapping/>
  </p:clrMapOvr>
</p:sld>
</file>

<file path=ppt/theme/theme1.xml><?xml version="1.0" encoding="utf-8"?>
<a:theme xmlns:a="http://schemas.openxmlformats.org/drawingml/2006/main" name="メトロポリタン">
  <a:themeElements>
    <a:clrScheme name="メトロポリタン">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メトロポリタン">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メトロポリタン">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BE332E710E3934E802D65118215BE64" ma:contentTypeVersion="14" ma:contentTypeDescription="新しいドキュメントを作成します。" ma:contentTypeScope="" ma:versionID="3c9961f6bf13dd50deef36305a5e27ee">
  <xsd:schema xmlns:xsd="http://www.w3.org/2001/XMLSchema" xmlns:xs="http://www.w3.org/2001/XMLSchema" xmlns:p="http://schemas.microsoft.com/office/2006/metadata/properties" xmlns:ns2="a6c89237-71e3-440e-874e-7dad258e52bd" xmlns:ns3="5d97817f-4418-4126-80a6-5cc4da4a022f" targetNamespace="http://schemas.microsoft.com/office/2006/metadata/properties" ma:root="true" ma:fieldsID="286e47ab71645afb76e04ac91ad2961c" ns2:_="" ns3:_="">
    <xsd:import namespace="a6c89237-71e3-440e-874e-7dad258e52bd"/>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c89237-71e3-440e-874e-7dad258e52b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78157b-4635-40f3-a5c3-1326c9e72b6d}"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wner xmlns="a6c89237-71e3-440e-874e-7dad258e52bd">
      <UserInfo>
        <DisplayName/>
        <AccountId xsi:nil="true"/>
        <AccountType/>
      </UserInfo>
    </Owner>
    <lcf76f155ced4ddcb4097134ff3c332f xmlns="a6c89237-71e3-440e-874e-7dad258e52bd">
      <Terms xmlns="http://schemas.microsoft.com/office/infopath/2007/PartnerControls"/>
    </lcf76f155ced4ddcb4097134ff3c332f>
    <TaxCatchAll xmlns="5d97817f-4418-4126-80a6-5cc4da4a022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59E031-DF64-41CE-8F69-05A5A7652D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c89237-71e3-440e-874e-7dad258e52bd"/>
    <ds:schemaRef ds:uri="5d97817f-4418-4126-80a6-5cc4da4a0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814C13-2BE1-4ADB-AB8C-31CA403BFC4E}">
  <ds:schemaRefs>
    <ds:schemaRef ds:uri="http://schemas.microsoft.com/office/2006/metadata/properties"/>
    <ds:schemaRef ds:uri="http://schemas.microsoft.com/office/infopath/2007/PartnerControls"/>
    <ds:schemaRef ds:uri="a6c89237-71e3-440e-874e-7dad258e52bd"/>
    <ds:schemaRef ds:uri="5d97817f-4418-4126-80a6-5cc4da4a022f"/>
  </ds:schemaRefs>
</ds:datastoreItem>
</file>

<file path=customXml/itemProps3.xml><?xml version="1.0" encoding="utf-8"?>
<ds:datastoreItem xmlns:ds="http://schemas.openxmlformats.org/officeDocument/2006/customXml" ds:itemID="{481CE44C-C811-4CE6-9E22-9A062ABEFD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メトロポリタン</Template>
  <Words>469</Words>
  <PresentationFormat>A4 210 x 297 mm</PresentationFormat>
  <Paragraphs>32</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Meiryo UI</vt:lpstr>
      <vt:lpstr>Arial</vt:lpstr>
      <vt:lpstr>Calibri Light</vt:lpstr>
      <vt:lpstr>メトロポリタン</vt:lpstr>
      <vt:lpstr>求職活動におけるルール</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0x010100FBE332E710E3934E802D65118215BE64</vt:lpwstr>
  </property>
  <property fmtid="{D5CDD505-2E9C-101B-9397-08002B2CF9AE}" pid="3" name="MediaServiceImageTags">
    <vt:lpwstr/>
  </property>
</Properties>
</file>