
<file path=[Content_Types].xml><?xml version="1.0" encoding="utf-8"?>
<Types xmlns="http://schemas.openxmlformats.org/package/2006/content-types">
  <Default ContentType="image/jpeg" Extension="jpe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changesinfo+xml" PartName="/ppt/changesInfos/changesInfo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56" r:id="rId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E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D1FC17-5456-4877-8C7A-364B5DB02D07}" v="87" dt="2026-09-11T05:50:26.1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howGuides="1">
      <p:cViewPr varScale="1">
        <p:scale>
          <a:sx n="73" d="100"/>
          <a:sy n="73" d="100"/>
        </p:scale>
        <p:origin x="3258" y="7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changesInfos/changesInfo1.xml" Type="http://schemas.microsoft.com/office/2016/11/relationships/changesInfo"/><Relationship Id="rId11" Target="revisionInfo.xml" Type="http://schemas.microsoft.com/office/2015/10/relationships/revisionInfo"/><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presProps.xml" Type="http://schemas.openxmlformats.org/officeDocument/2006/relationships/presProps"/><Relationship Id="rId7" Target="viewProps.xml" Type="http://schemas.openxmlformats.org/officeDocument/2006/relationships/viewProps"/><Relationship Id="rId8" Target="theme/theme1.xml" Type="http://schemas.openxmlformats.org/officeDocument/2006/relationships/theme"/><Relationship Id="rId9" Target="tableStyles.xml" Type="http://schemas.openxmlformats.org/officeDocument/2006/relationships/tableStyles"/></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小宮 夕佳(komiya-yuuka.vj6)" userId="7bdfe56e-b720-45fb-8ed3-22684ca5049f" providerId="ADAL" clId="{D79025F3-ED63-40B0-8822-FEFF5DFAB6CA}"/>
    <pc:docChg chg="modSld">
      <pc:chgData name="小宮 夕佳(komiya-yuuka.vj6)" userId="7bdfe56e-b720-45fb-8ed3-22684ca5049f" providerId="ADAL" clId="{D79025F3-ED63-40B0-8822-FEFF5DFAB6CA}" dt="2026-09-11T05:50:26.138" v="637"/>
      <pc:docMkLst>
        <pc:docMk/>
      </pc:docMkLst>
      <pc:sldChg chg="addSp modSp mod">
        <pc:chgData name="小宮 夕佳(komiya-yuuka.vj6)" userId="7bdfe56e-b720-45fb-8ed3-22684ca5049f" providerId="ADAL" clId="{D79025F3-ED63-40B0-8822-FEFF5DFAB6CA}" dt="2026-09-11T05:50:26.138" v="637"/>
        <pc:sldMkLst>
          <pc:docMk/>
          <pc:sldMk cId="1239878061" sldId="256"/>
        </pc:sldMkLst>
        <pc:spChg chg="mod">
          <ac:chgData name="小宮 夕佳(komiya-yuuka.vj6)" userId="7bdfe56e-b720-45fb-8ed3-22684ca5049f" providerId="ADAL" clId="{D79025F3-ED63-40B0-8822-FEFF5DFAB6CA}" dt="2026-09-11T05:49:47.792" v="623" actId="1076"/>
          <ac:spMkLst>
            <pc:docMk/>
            <pc:sldMk cId="1239878061" sldId="256"/>
            <ac:spMk id="2" creationId="{08035F67-054B-040F-DE45-788CE7970B7F}"/>
          </ac:spMkLst>
        </pc:spChg>
        <pc:spChg chg="mod">
          <ac:chgData name="小宮 夕佳(komiya-yuuka.vj6)" userId="7bdfe56e-b720-45fb-8ed3-22684ca5049f" providerId="ADAL" clId="{D79025F3-ED63-40B0-8822-FEFF5DFAB6CA}" dt="2026-09-11T05:49:50.597" v="624" actId="1076"/>
          <ac:spMkLst>
            <pc:docMk/>
            <pc:sldMk cId="1239878061" sldId="256"/>
            <ac:spMk id="5" creationId="{5E0E3E0A-C417-B025-391E-53D794FC4CA5}"/>
          </ac:spMkLst>
        </pc:spChg>
        <pc:spChg chg="mod">
          <ac:chgData name="小宮 夕佳(komiya-yuuka.vj6)" userId="7bdfe56e-b720-45fb-8ed3-22684ca5049f" providerId="ADAL" clId="{D79025F3-ED63-40B0-8822-FEFF5DFAB6CA}" dt="2026-09-11T05:49:37.326" v="622" actId="14100"/>
          <ac:spMkLst>
            <pc:docMk/>
            <pc:sldMk cId="1239878061" sldId="256"/>
            <ac:spMk id="6" creationId="{608D5077-0160-6ACD-E6DB-8BFC30678D4B}"/>
          </ac:spMkLst>
        </pc:spChg>
        <pc:spChg chg="mod">
          <ac:chgData name="小宮 夕佳(komiya-yuuka.vj6)" userId="7bdfe56e-b720-45fb-8ed3-22684ca5049f" providerId="ADAL" clId="{D79025F3-ED63-40B0-8822-FEFF5DFAB6CA}" dt="2026-09-11T05:49:59.538" v="626" actId="1076"/>
          <ac:spMkLst>
            <pc:docMk/>
            <pc:sldMk cId="1239878061" sldId="256"/>
            <ac:spMk id="7" creationId="{A05B27EC-9F1A-5044-19BF-79E88C501280}"/>
          </ac:spMkLst>
        </pc:spChg>
        <pc:spChg chg="mod">
          <ac:chgData name="小宮 夕佳(komiya-yuuka.vj6)" userId="7bdfe56e-b720-45fb-8ed3-22684ca5049f" providerId="ADAL" clId="{D79025F3-ED63-40B0-8822-FEFF5DFAB6CA}" dt="2026-09-11T05:50:07.717" v="628" actId="14100"/>
          <ac:spMkLst>
            <pc:docMk/>
            <pc:sldMk cId="1239878061" sldId="256"/>
            <ac:spMk id="8" creationId="{348BAD31-85D2-F440-87A7-157C353A95A1}"/>
          </ac:spMkLst>
        </pc:spChg>
        <pc:spChg chg="mod">
          <ac:chgData name="小宮 夕佳(komiya-yuuka.vj6)" userId="7bdfe56e-b720-45fb-8ed3-22684ca5049f" providerId="ADAL" clId="{D79025F3-ED63-40B0-8822-FEFF5DFAB6CA}" dt="2026-08-26T06:42:01.630" v="0" actId="164"/>
          <ac:spMkLst>
            <pc:docMk/>
            <pc:sldMk cId="1239878061" sldId="256"/>
            <ac:spMk id="9" creationId="{C1F6268A-1ADD-D19B-ECEC-3D56FC1DB52B}"/>
          </ac:spMkLst>
        </pc:spChg>
        <pc:spChg chg="mod">
          <ac:chgData name="小宮 夕佳(komiya-yuuka.vj6)" userId="7bdfe56e-b720-45fb-8ed3-22684ca5049f" providerId="ADAL" clId="{D79025F3-ED63-40B0-8822-FEFF5DFAB6CA}" dt="2026-08-26T06:42:18.966" v="2" actId="164"/>
          <ac:spMkLst>
            <pc:docMk/>
            <pc:sldMk cId="1239878061" sldId="256"/>
            <ac:spMk id="10" creationId="{C282FE6A-0492-EE8F-522B-09F1200864FA}"/>
          </ac:spMkLst>
        </pc:spChg>
        <pc:spChg chg="mod">
          <ac:chgData name="小宮 夕佳(komiya-yuuka.vj6)" userId="7bdfe56e-b720-45fb-8ed3-22684ca5049f" providerId="ADAL" clId="{D79025F3-ED63-40B0-8822-FEFF5DFAB6CA}" dt="2026-08-26T06:42:01.630" v="0" actId="164"/>
          <ac:spMkLst>
            <pc:docMk/>
            <pc:sldMk cId="1239878061" sldId="256"/>
            <ac:spMk id="11" creationId="{70CE4D6F-0E9C-D31D-18FD-8B6AB0A00778}"/>
          </ac:spMkLst>
        </pc:spChg>
        <pc:spChg chg="mod">
          <ac:chgData name="小宮 夕佳(komiya-yuuka.vj6)" userId="7bdfe56e-b720-45fb-8ed3-22684ca5049f" providerId="ADAL" clId="{D79025F3-ED63-40B0-8822-FEFF5DFAB6CA}" dt="2026-08-26T06:42:18.966" v="2" actId="164"/>
          <ac:spMkLst>
            <pc:docMk/>
            <pc:sldMk cId="1239878061" sldId="256"/>
            <ac:spMk id="12" creationId="{25D401B3-DA35-DE88-8938-71B2C16D8C77}"/>
          </ac:spMkLst>
        </pc:spChg>
        <pc:spChg chg="add mod">
          <ac:chgData name="小宮 夕佳(komiya-yuuka.vj6)" userId="7bdfe56e-b720-45fb-8ed3-22684ca5049f" providerId="ADAL" clId="{D79025F3-ED63-40B0-8822-FEFF5DFAB6CA}" dt="2026-09-11T05:50:26.138" v="637"/>
          <ac:spMkLst>
            <pc:docMk/>
            <pc:sldMk cId="1239878061" sldId="256"/>
            <ac:spMk id="14" creationId="{BEE62DBD-CA43-B98E-5FE6-C4EB7A890111}"/>
          </ac:spMkLst>
        </pc:spChg>
        <pc:grpChg chg="add mod">
          <ac:chgData name="小宮 夕佳(komiya-yuuka.vj6)" userId="7bdfe56e-b720-45fb-8ed3-22684ca5049f" providerId="ADAL" clId="{D79025F3-ED63-40B0-8822-FEFF5DFAB6CA}" dt="2026-09-11T05:49:54.307" v="625" actId="1076"/>
          <ac:grpSpMkLst>
            <pc:docMk/>
            <pc:sldMk cId="1239878061" sldId="256"/>
            <ac:grpSpMk id="3" creationId="{16CD5C66-452F-CCEA-1136-656EC835F7C8}"/>
          </ac:grpSpMkLst>
        </pc:grpChg>
        <pc:grpChg chg="add mod">
          <ac:chgData name="小宮 夕佳(komiya-yuuka.vj6)" userId="7bdfe56e-b720-45fb-8ed3-22684ca5049f" providerId="ADAL" clId="{D79025F3-ED63-40B0-8822-FEFF5DFAB6CA}" dt="2026-09-11T05:50:04.089" v="627" actId="1076"/>
          <ac:grpSpMkLst>
            <pc:docMk/>
            <pc:sldMk cId="1239878061" sldId="256"/>
            <ac:grpSpMk id="13" creationId="{2B7B4E15-6744-C2CE-06B3-E5E6135C0B94}"/>
          </ac:grpSpMkLst>
        </pc:grpChg>
      </pc:sldChg>
    </pc:docChg>
  </pc:docChgLst>
</pc:chgInfo>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6858000" cy="990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39471" y="1112897"/>
            <a:ext cx="6065044" cy="4842933"/>
          </a:xfrm>
        </p:spPr>
        <p:txBody>
          <a:bodyPr anchor="b">
            <a:noAutofit/>
          </a:bodyPr>
          <a:lstStyle>
            <a:lvl1pPr algn="l">
              <a:lnSpc>
                <a:spcPct val="80000"/>
              </a:lnSpc>
              <a:defRPr sz="6000" spc="-90" baseline="0">
                <a:solidFill>
                  <a:srgbClr val="FFFFFF"/>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375476" y="6064369"/>
            <a:ext cx="5190863" cy="2377440"/>
          </a:xfrm>
        </p:spPr>
        <p:txBody>
          <a:bodyPr>
            <a:normAutofit/>
          </a:bodyPr>
          <a:lstStyle>
            <a:lvl1pPr marL="0" indent="0" algn="l">
              <a:buNone/>
              <a:defRPr sz="2100">
                <a:solidFill>
                  <a:schemeClr val="bg1"/>
                </a:solidFill>
                <a:latin typeface="+mj-lt"/>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ja-JP" altLang="en-US"/>
              <a:t>マスター サブタイトルの書式設定</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81ADB538-FCF9-4D94-9710-5CF5601DD5C2}" type="datetimeFigureOut">
              <a:rPr kumimoji="1" lang="ja-JP" altLang="en-US" smtClean="0"/>
              <a:t>2026/9/11</a:t>
            </a:fld>
            <a:endParaRPr kumimoji="1" lang="ja-JP" altLang="en-US"/>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kumimoji="1" lang="ja-JP" altLang="en-US"/>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1476589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1ADB538-FCF9-4D94-9710-5CF5601DD5C2}" type="datetimeFigureOut">
              <a:rPr kumimoji="1" lang="ja-JP" altLang="en-US" smtClean="0"/>
              <a:t>2026/9/11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280420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339471" y="1108494"/>
            <a:ext cx="6064187" cy="4847336"/>
          </a:xfrm>
        </p:spPr>
        <p:txBody>
          <a:bodyPr anchor="b">
            <a:normAutofit/>
          </a:bodyPr>
          <a:lstStyle>
            <a:lvl1pPr>
              <a:lnSpc>
                <a:spcPct val="80000"/>
              </a:lnSpc>
              <a:defRPr sz="6000" b="0" baseline="0">
                <a:solidFill>
                  <a:schemeClr val="accent1"/>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375475" y="6048286"/>
            <a:ext cx="5189792" cy="2377440"/>
          </a:xfrm>
        </p:spPr>
        <p:txBody>
          <a:bodyPr anchor="t">
            <a:normAutofit/>
          </a:bodyPr>
          <a:lstStyle>
            <a:lvl1pPr marL="0" indent="0">
              <a:buNone/>
              <a:defRPr sz="2100">
                <a:solidFill>
                  <a:schemeClr val="tx1"/>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1ADB538-FCF9-4D94-9710-5CF5601DD5C2}" type="datetimeFigureOut">
              <a:rPr kumimoji="1" lang="ja-JP" altLang="en-US" smtClean="0"/>
              <a:t>2026/9/11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4100533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380619" y="2879344"/>
            <a:ext cx="2854643" cy="5441696"/>
          </a:xfrm>
        </p:spPr>
        <p:txBody>
          <a:bodyPr/>
          <a:lstStyle>
            <a:lvl1pPr>
              <a:defRPr sz="1650"/>
            </a:lvl1pPr>
            <a:lvl2pPr>
              <a:defRPr sz="1425"/>
            </a:lvl2pPr>
            <a:lvl3pPr>
              <a:defRPr sz="1275"/>
            </a:lvl3pPr>
            <a:lvl4pPr>
              <a:defRPr sz="1125"/>
            </a:lvl4pPr>
            <a:lvl5pPr>
              <a:defRPr sz="1050"/>
            </a:lvl5pPr>
            <a:lvl6pPr>
              <a:defRPr sz="1050"/>
            </a:lvl6pPr>
            <a:lvl7pPr>
              <a:defRPr sz="1050"/>
            </a:lvl7pPr>
            <a:lvl8pPr>
              <a:defRPr sz="1050"/>
            </a:lvl8pPr>
            <a:lvl9pPr>
              <a:defRPr sz="105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568303" y="2879344"/>
            <a:ext cx="2854643" cy="5441696"/>
          </a:xfrm>
        </p:spPr>
        <p:txBody>
          <a:bodyPr/>
          <a:lstStyle>
            <a:lvl1pPr>
              <a:defRPr sz="1650"/>
            </a:lvl1pPr>
            <a:lvl2pPr>
              <a:defRPr sz="1425"/>
            </a:lvl2pPr>
            <a:lvl3pPr>
              <a:defRPr sz="1275"/>
            </a:lvl3pPr>
            <a:lvl4pPr>
              <a:defRPr sz="1125"/>
            </a:lvl4pPr>
            <a:lvl5pPr>
              <a:defRPr sz="1050"/>
            </a:lvl5pPr>
            <a:lvl6pPr>
              <a:defRPr sz="1050"/>
            </a:lvl6pPr>
            <a:lvl7pPr>
              <a:defRPr sz="1050"/>
            </a:lvl7pPr>
            <a:lvl8pPr>
              <a:defRPr sz="1050"/>
            </a:lvl8pPr>
            <a:lvl9pPr>
              <a:defRPr sz="105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1ADB538-FCF9-4D94-9710-5CF5601DD5C2}" type="datetimeFigureOut">
              <a:rPr kumimoji="1" lang="ja-JP" altLang="en-US" smtClean="0"/>
              <a:t>2026/9/11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3910590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380619" y="2935111"/>
            <a:ext cx="2854643" cy="1044911"/>
          </a:xfrm>
        </p:spPr>
        <p:txBody>
          <a:bodyPr anchor="ctr">
            <a:normAutofit/>
          </a:bodyPr>
          <a:lstStyle>
            <a:lvl1pPr marL="0" indent="0">
              <a:spcBef>
                <a:spcPts val="0"/>
              </a:spcBef>
              <a:buNone/>
              <a:defRPr sz="1500" b="0" cap="all" baseline="0">
                <a:solidFill>
                  <a:schemeClr val="tx1">
                    <a:lumMod val="85000"/>
                    <a:lumOff val="15000"/>
                  </a:schemeClr>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380619" y="3952217"/>
            <a:ext cx="2854643" cy="4622800"/>
          </a:xfrm>
        </p:spPr>
        <p:txBody>
          <a:bodyPr/>
          <a:lstStyle>
            <a:lvl1pPr>
              <a:defRPr sz="1575"/>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574732" y="2932176"/>
            <a:ext cx="2854643" cy="1043432"/>
          </a:xfrm>
        </p:spPr>
        <p:txBody>
          <a:bodyPr anchor="ctr">
            <a:normAutofit/>
          </a:bodyPr>
          <a:lstStyle>
            <a:lvl1pPr marL="0" indent="0">
              <a:spcBef>
                <a:spcPts val="0"/>
              </a:spcBef>
              <a:buNone/>
              <a:defRPr sz="1500" b="0" cap="all" baseline="0">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574732" y="3949192"/>
            <a:ext cx="2854643" cy="4622800"/>
          </a:xfrm>
        </p:spPr>
        <p:txBody>
          <a:bodyPr/>
          <a:lstStyle>
            <a:lvl1pPr>
              <a:defRPr sz="1575"/>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1ADB538-FCF9-4D94-9710-5CF5601DD5C2}" type="datetimeFigureOut">
              <a:rPr kumimoji="1" lang="ja-JP" altLang="en-US" smtClean="0"/>
              <a:t>2026/9/11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817131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1ADB538-FCF9-4D94-9710-5CF5601DD5C2}" type="datetimeFigureOut">
              <a:rPr kumimoji="1" lang="ja-JP" altLang="en-US" smtClean="0"/>
              <a:t>2026/9/11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3366651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ADB538-FCF9-4D94-9710-5CF5601DD5C2}" type="datetimeFigureOut">
              <a:rPr kumimoji="1" lang="ja-JP" altLang="en-US" smtClean="0"/>
              <a:t>2026/9/11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2146058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Rectangle 1"/>
          <p:cNvSpPr/>
          <p:nvPr/>
        </p:nvSpPr>
        <p:spPr>
          <a:xfrm>
            <a:off x="4286250" y="0"/>
            <a:ext cx="2571750" cy="990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4647040" y="783296"/>
            <a:ext cx="1903095" cy="2773680"/>
          </a:xfrm>
        </p:spPr>
        <p:txBody>
          <a:bodyPr anchor="b">
            <a:noAutofit/>
          </a:bodyPr>
          <a:lstStyle>
            <a:lvl1pPr>
              <a:lnSpc>
                <a:spcPct val="85000"/>
              </a:lnSpc>
              <a:defRPr sz="270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28625" y="1100667"/>
            <a:ext cx="3429000" cy="6604000"/>
          </a:xfrm>
        </p:spPr>
        <p:txBody>
          <a:bodyPr/>
          <a:lstStyle>
            <a:lvl1pPr>
              <a:defRPr sz="1650"/>
            </a:lvl1pPr>
            <a:lvl2pPr>
              <a:defRPr sz="1425"/>
            </a:lvl2pPr>
            <a:lvl3pPr>
              <a:defRPr sz="1275"/>
            </a:lvl3pPr>
            <a:lvl4pPr>
              <a:defRPr sz="1125"/>
            </a:lvl4pPr>
            <a:lvl5pPr>
              <a:defRPr sz="1050"/>
            </a:lvl5pPr>
            <a:lvl6pPr>
              <a:defRPr sz="1050"/>
            </a:lvl6pPr>
            <a:lvl7pPr>
              <a:defRPr sz="1050"/>
            </a:lvl7pPr>
            <a:lvl8pPr>
              <a:defRPr sz="1050"/>
            </a:lvl8pPr>
            <a:lvl9pPr>
              <a:defRPr sz="105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655240" y="3628175"/>
            <a:ext cx="1911668" cy="4516759"/>
          </a:xfrm>
        </p:spPr>
        <p:txBody>
          <a:bodyPr>
            <a:normAutofit/>
          </a:bodyPr>
          <a:lstStyle>
            <a:lvl1pPr marL="0" marR="0" indent="0" algn="l" defTabSz="685800" rtl="0" eaLnBrk="1" fontAlgn="auto" latinLnBrk="0" hangingPunct="1">
              <a:lnSpc>
                <a:spcPct val="100000"/>
              </a:lnSpc>
              <a:spcBef>
                <a:spcPts val="900"/>
              </a:spcBef>
              <a:spcAft>
                <a:spcPts val="0"/>
              </a:spcAft>
              <a:buClrTx/>
              <a:buSzTx/>
              <a:buFontTx/>
              <a:buNone/>
              <a:tabLst/>
              <a:defRPr sz="1125">
                <a:solidFill>
                  <a:srgbClr val="404040"/>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marR="0" lvl="0" indent="0" algn="l" defTabSz="685800" rtl="0" eaLnBrk="1" fontAlgn="auto" latinLnBrk="0" hangingPunct="1">
              <a:lnSpc>
                <a:spcPct val="100000"/>
              </a:lnSpc>
              <a:spcBef>
                <a:spcPts val="1050"/>
              </a:spcBef>
              <a:spcAft>
                <a:spcPts val="0"/>
              </a:spcAft>
              <a:buClrTx/>
              <a:buSzTx/>
              <a:buFontTx/>
              <a:buNone/>
              <a:tabLst/>
              <a:defRPr/>
            </a:pPr>
            <a:r>
              <a:rPr lang="ja-JP" altLang="en-US"/>
              <a:t>マスター テキストの書式設定</a:t>
            </a:r>
          </a:p>
        </p:txBody>
      </p:sp>
      <p:sp>
        <p:nvSpPr>
          <p:cNvPr id="5" name="Date Placeholder 4"/>
          <p:cNvSpPr>
            <a:spLocks noGrp="1"/>
          </p:cNvSpPr>
          <p:nvPr>
            <p:ph type="dt" sz="half" idx="10"/>
          </p:nvPr>
        </p:nvSpPr>
        <p:spPr/>
        <p:txBody>
          <a:bodyPr/>
          <a:lstStyle/>
          <a:p>
            <a:fld id="{81ADB538-FCF9-4D94-9710-5CF5601DD5C2}" type="datetimeFigureOut">
              <a:rPr kumimoji="1" lang="ja-JP" altLang="en-US" smtClean="0"/>
              <a:t>2026/9/11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2494656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5188" y="7826966"/>
            <a:ext cx="6064187" cy="885853"/>
          </a:xfrm>
        </p:spPr>
        <p:txBody>
          <a:bodyPr anchor="b">
            <a:normAutofit/>
          </a:bodyPr>
          <a:lstStyle>
            <a:lvl1pPr>
              <a:lnSpc>
                <a:spcPct val="85000"/>
              </a:lnSpc>
              <a:defRPr sz="21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0" y="0"/>
            <a:ext cx="6858000" cy="7700264"/>
          </a:xfrm>
          <a:solidFill>
            <a:schemeClr val="accent1">
              <a:lumMod val="40000"/>
              <a:lumOff val="60000"/>
            </a:schemeClr>
          </a:solidFill>
        </p:spPr>
        <p:txBody>
          <a:bodyPr anchor="t"/>
          <a:lstStyle>
            <a:lvl1pPr marL="0" indent="0" algn="ctr">
              <a:spcBef>
                <a:spcPts val="600"/>
              </a:spcBef>
              <a:buNone/>
              <a:defRPr sz="2400">
                <a:solidFill>
                  <a:srgbClr val="4D4D4D"/>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380619" y="8536284"/>
            <a:ext cx="5191506" cy="770467"/>
          </a:xfrm>
        </p:spPr>
        <p:txBody>
          <a:bodyPr>
            <a:normAutofit/>
          </a:bodyPr>
          <a:lstStyle>
            <a:lvl1pPr marL="0" indent="0">
              <a:lnSpc>
                <a:spcPct val="90000"/>
              </a:lnSpc>
              <a:spcBef>
                <a:spcPts val="900"/>
              </a:spcBef>
              <a:buNone/>
              <a:defRPr sz="1050">
                <a:solidFill>
                  <a:srgbClr val="262626"/>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81ADB538-FCF9-4D94-9710-5CF5601DD5C2}" type="datetimeFigureOut">
              <a:rPr kumimoji="1" lang="ja-JP" altLang="en-US" smtClean="0"/>
              <a:t>2026/9/11</a:t>
            </a:fld>
            <a:endParaRPr kumimoji="1" lang="ja-JP" altLang="en-US"/>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109239469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1ADB538-FCF9-4D94-9710-5CF5601DD5C2}" type="datetimeFigureOut">
              <a:rPr kumimoji="1" lang="ja-JP" altLang="en-US" smtClean="0"/>
              <a:t>2026/9/11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3324494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18473" y="1004358"/>
            <a:ext cx="1478756" cy="693420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33983" y="1031877"/>
            <a:ext cx="4350544" cy="780097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1ADB538-FCF9-4D94-9710-5CF5601DD5C2}" type="datetimeFigureOut">
              <a:rPr kumimoji="1" lang="ja-JP" altLang="en-US" smtClean="0"/>
              <a:t>2026/9/11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688424750"/>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9690" y="721548"/>
            <a:ext cx="6059686" cy="239517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380404" y="2879346"/>
            <a:ext cx="6048971" cy="544004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385763" y="9262423"/>
            <a:ext cx="2314575" cy="330200"/>
          </a:xfrm>
          <a:prstGeom prst="rect">
            <a:avLst/>
          </a:prstGeom>
        </p:spPr>
        <p:txBody>
          <a:bodyPr vert="horz" lIns="91440" tIns="45720" rIns="91440" bIns="45720" rtlCol="0" anchor="ctr"/>
          <a:lstStyle>
            <a:lvl1pPr algn="l">
              <a:defRPr sz="713">
                <a:solidFill>
                  <a:schemeClr val="tx1">
                    <a:alpha val="75000"/>
                  </a:schemeClr>
                </a:solidFill>
              </a:defRPr>
            </a:lvl1pPr>
          </a:lstStyle>
          <a:p>
            <a:fld id="{81ADB538-FCF9-4D94-9710-5CF5601DD5C2}" type="datetimeFigureOut">
              <a:rPr kumimoji="1" lang="ja-JP" altLang="en-US" smtClean="0"/>
              <a:t>2026/9/11</a:t>
            </a:fld>
            <a:endParaRPr kumimoji="1" lang="ja-JP" altLang="en-US"/>
          </a:p>
        </p:txBody>
      </p:sp>
      <p:sp>
        <p:nvSpPr>
          <p:cNvPr id="5" name="Footer Placeholder 4"/>
          <p:cNvSpPr>
            <a:spLocks noGrp="1"/>
          </p:cNvSpPr>
          <p:nvPr>
            <p:ph type="ftr" sz="quarter" idx="3"/>
          </p:nvPr>
        </p:nvSpPr>
        <p:spPr>
          <a:xfrm>
            <a:off x="385763" y="9467896"/>
            <a:ext cx="2828925" cy="330200"/>
          </a:xfrm>
          <a:prstGeom prst="rect">
            <a:avLst/>
          </a:prstGeom>
        </p:spPr>
        <p:txBody>
          <a:bodyPr vert="horz" lIns="91440" tIns="45720" rIns="91440" bIns="45720" rtlCol="0" anchor="ctr"/>
          <a:lstStyle>
            <a:lvl1pPr algn="l">
              <a:defRPr sz="713" cap="all" baseline="0">
                <a:solidFill>
                  <a:schemeClr val="tx1">
                    <a:alpha val="75000"/>
                  </a:schemeClr>
                </a:solidFill>
              </a:defRPr>
            </a:lvl1pPr>
          </a:lstStyle>
          <a:p>
            <a:endParaRPr kumimoji="1" lang="ja-JP" altLang="en-US"/>
          </a:p>
        </p:txBody>
      </p:sp>
      <p:sp>
        <p:nvSpPr>
          <p:cNvPr id="6" name="Slide Number Placeholder 5"/>
          <p:cNvSpPr>
            <a:spLocks noGrp="1"/>
          </p:cNvSpPr>
          <p:nvPr>
            <p:ph type="sldNum" sz="quarter" idx="4"/>
          </p:nvPr>
        </p:nvSpPr>
        <p:spPr>
          <a:xfrm>
            <a:off x="4905895" y="8420748"/>
            <a:ext cx="1645920" cy="2017945"/>
          </a:xfrm>
          <a:prstGeom prst="rect">
            <a:avLst/>
          </a:prstGeom>
        </p:spPr>
        <p:txBody>
          <a:bodyPr vert="horz" lIns="91440" tIns="45720" rIns="91440" bIns="45720" rtlCol="0" anchor="b"/>
          <a:lstStyle>
            <a:lvl1pPr algn="r">
              <a:defRPr sz="6750" b="0">
                <a:ln>
                  <a:noFill/>
                </a:ln>
                <a:solidFill>
                  <a:schemeClr val="accent1">
                    <a:alpha val="20000"/>
                  </a:schemeClr>
                </a:solidFill>
                <a:latin typeface="+mj-lt"/>
              </a:defRPr>
            </a:lvl1p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26125036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kumimoji="1" sz="3600" kern="1200" spc="-90" baseline="0">
          <a:solidFill>
            <a:schemeClr val="accent1"/>
          </a:solidFill>
          <a:latin typeface="+mj-lt"/>
          <a:ea typeface="+mj-ea"/>
          <a:cs typeface="+mj-cs"/>
        </a:defRPr>
      </a:lvl1pPr>
    </p:titleStyle>
    <p:bodyStyle>
      <a:lvl1pPr marL="68580" indent="-68580" algn="l" defTabSz="685800" rtl="0" eaLnBrk="1" latinLnBrk="0" hangingPunct="1">
        <a:lnSpc>
          <a:spcPct val="85000"/>
        </a:lnSpc>
        <a:spcBef>
          <a:spcPts val="975"/>
        </a:spcBef>
        <a:buFont typeface="Arial" pitchFamily="34" charset="0"/>
        <a:buChar char=" "/>
        <a:defRPr kumimoji="1" sz="1800" kern="1200">
          <a:solidFill>
            <a:schemeClr val="tx1">
              <a:lumMod val="85000"/>
              <a:lumOff val="15000"/>
            </a:schemeClr>
          </a:solidFill>
          <a:latin typeface="+mn-lt"/>
          <a:ea typeface="+mn-ea"/>
          <a:cs typeface="+mn-cs"/>
        </a:defRPr>
      </a:lvl1pPr>
      <a:lvl2pPr marL="205740" indent="-257175" algn="l" defTabSz="685800" rtl="0" eaLnBrk="1" latinLnBrk="0" hangingPunct="1">
        <a:lnSpc>
          <a:spcPct val="85000"/>
        </a:lnSpc>
        <a:spcBef>
          <a:spcPts val="450"/>
        </a:spcBef>
        <a:buFont typeface="Arial" pitchFamily="34" charset="0"/>
        <a:buChar char=" "/>
        <a:defRPr kumimoji="1" sz="1800" kern="1200">
          <a:solidFill>
            <a:schemeClr val="tx1">
              <a:lumMod val="85000"/>
              <a:lumOff val="15000"/>
            </a:schemeClr>
          </a:solidFill>
          <a:latin typeface="+mn-lt"/>
          <a:ea typeface="+mn-ea"/>
          <a:cs typeface="+mn-cs"/>
        </a:defRPr>
      </a:lvl2pPr>
      <a:lvl3pPr marL="411480" indent="-411480" algn="l" defTabSz="685800" rtl="0" eaLnBrk="1" latinLnBrk="0" hangingPunct="1">
        <a:lnSpc>
          <a:spcPct val="85000"/>
        </a:lnSpc>
        <a:spcBef>
          <a:spcPts val="450"/>
        </a:spcBef>
        <a:buFont typeface="Arial" pitchFamily="34" charset="0"/>
        <a:buChar char=" "/>
        <a:defRPr kumimoji="1" sz="1500" i="1" kern="1200">
          <a:solidFill>
            <a:schemeClr val="tx1">
              <a:lumMod val="85000"/>
              <a:lumOff val="15000"/>
            </a:schemeClr>
          </a:solidFill>
          <a:latin typeface="+mn-lt"/>
          <a:ea typeface="+mn-ea"/>
          <a:cs typeface="+mn-cs"/>
        </a:defRPr>
      </a:lvl3pPr>
      <a:lvl4pPr marL="617220" indent="-617220" algn="l" defTabSz="685800" rtl="0" eaLnBrk="1" latinLnBrk="0" hangingPunct="1">
        <a:lnSpc>
          <a:spcPct val="85000"/>
        </a:lnSpc>
        <a:spcBef>
          <a:spcPts val="450"/>
        </a:spcBef>
        <a:buFont typeface="Arial" pitchFamily="34" charset="0"/>
        <a:buChar char=" "/>
        <a:defRPr kumimoji="1" sz="1350" kern="1200">
          <a:solidFill>
            <a:schemeClr val="tx1">
              <a:lumMod val="85000"/>
              <a:lumOff val="15000"/>
            </a:schemeClr>
          </a:solidFill>
          <a:latin typeface="+mn-lt"/>
          <a:ea typeface="+mn-ea"/>
          <a:cs typeface="+mn-cs"/>
        </a:defRPr>
      </a:lvl4pPr>
      <a:lvl5pPr marL="822960" indent="-822960" algn="l" defTabSz="685800" rtl="0" eaLnBrk="1" latinLnBrk="0" hangingPunct="1">
        <a:lnSpc>
          <a:spcPct val="85000"/>
        </a:lnSpc>
        <a:spcBef>
          <a:spcPts val="450"/>
        </a:spcBef>
        <a:buFont typeface="Arial" pitchFamily="34" charset="0"/>
        <a:buChar char=" "/>
        <a:defRPr kumimoji="1" sz="1350" kern="1200">
          <a:solidFill>
            <a:schemeClr val="tx1">
              <a:lumMod val="85000"/>
              <a:lumOff val="15000"/>
            </a:schemeClr>
          </a:solidFill>
          <a:latin typeface="+mn-lt"/>
          <a:ea typeface="+mn-ea"/>
          <a:cs typeface="+mn-cs"/>
        </a:defRPr>
      </a:lvl5pPr>
      <a:lvl6pPr marL="900000" indent="-171450" algn="l" defTabSz="685800" rtl="0" eaLnBrk="1" latinLnBrk="0" hangingPunct="1">
        <a:lnSpc>
          <a:spcPct val="85000"/>
        </a:lnSpc>
        <a:spcBef>
          <a:spcPts val="450"/>
        </a:spcBef>
        <a:buFont typeface="Arial" pitchFamily="34" charset="0"/>
        <a:buChar char=" "/>
        <a:defRPr kumimoji="1" sz="1350" kern="1200">
          <a:solidFill>
            <a:schemeClr val="tx1">
              <a:lumMod val="85000"/>
              <a:lumOff val="15000"/>
            </a:schemeClr>
          </a:solidFill>
          <a:latin typeface="+mn-lt"/>
          <a:ea typeface="+mn-ea"/>
          <a:cs typeface="+mn-cs"/>
        </a:defRPr>
      </a:lvl6pPr>
      <a:lvl7pPr marL="1050000" indent="-171450" algn="l" defTabSz="685800" rtl="0" eaLnBrk="1" latinLnBrk="0" hangingPunct="1">
        <a:lnSpc>
          <a:spcPct val="85000"/>
        </a:lnSpc>
        <a:spcBef>
          <a:spcPts val="450"/>
        </a:spcBef>
        <a:buFont typeface="Arial" pitchFamily="34" charset="0"/>
        <a:buChar char=" "/>
        <a:defRPr kumimoji="1" sz="1350" kern="1200">
          <a:solidFill>
            <a:schemeClr val="tx1">
              <a:lumMod val="85000"/>
              <a:lumOff val="15000"/>
            </a:schemeClr>
          </a:solidFill>
          <a:latin typeface="+mn-lt"/>
          <a:ea typeface="+mn-ea"/>
          <a:cs typeface="+mn-cs"/>
        </a:defRPr>
      </a:lvl7pPr>
      <a:lvl8pPr marL="1200000" indent="-171450" algn="l" defTabSz="685800" rtl="0" eaLnBrk="1" latinLnBrk="0" hangingPunct="1">
        <a:lnSpc>
          <a:spcPct val="85000"/>
        </a:lnSpc>
        <a:spcBef>
          <a:spcPts val="450"/>
        </a:spcBef>
        <a:buFont typeface="Arial" pitchFamily="34" charset="0"/>
        <a:buChar char=" "/>
        <a:defRPr kumimoji="1" sz="1350" kern="1200">
          <a:solidFill>
            <a:schemeClr val="tx1">
              <a:lumMod val="85000"/>
              <a:lumOff val="15000"/>
            </a:schemeClr>
          </a:solidFill>
          <a:latin typeface="+mn-lt"/>
          <a:ea typeface="+mn-ea"/>
          <a:cs typeface="+mn-cs"/>
        </a:defRPr>
      </a:lvl8pPr>
      <a:lvl9pPr marL="1350000" indent="-171450" algn="l" defTabSz="685800" rtl="0" eaLnBrk="1" latinLnBrk="0" hangingPunct="1">
        <a:lnSpc>
          <a:spcPct val="85000"/>
        </a:lnSpc>
        <a:spcBef>
          <a:spcPts val="450"/>
        </a:spcBef>
        <a:buFont typeface="Arial" pitchFamily="34" charset="0"/>
        <a:buChar char=" "/>
        <a:defRPr kumimoji="1" sz="1350" kern="120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DFEDE"/>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1FFFF14-885E-7D55-5808-5AF65F11032A}"/>
              </a:ext>
            </a:extLst>
          </p:cNvPr>
          <p:cNvSpPr txBox="1"/>
          <p:nvPr/>
        </p:nvSpPr>
        <p:spPr>
          <a:xfrm>
            <a:off x="130234" y="141011"/>
            <a:ext cx="6747360" cy="276999"/>
          </a:xfrm>
          <a:prstGeom prst="rect">
            <a:avLst/>
          </a:prstGeom>
          <a:noFill/>
        </p:spPr>
        <p:txBody>
          <a:bodyPr wrap="none" rtlCol="0">
            <a:spAutoFit/>
          </a:bodyPr>
          <a:lstStyle/>
          <a:p>
            <a:r>
              <a:rPr kumimoji="1" lang="ja-JP" altLang="en-US" sz="1200" dirty="0">
                <a:latin typeface="Meiryo UI" panose="020B0604030504040204" pitchFamily="50" charset="-128"/>
                <a:ea typeface="Meiryo UI" panose="020B0604030504040204" pitchFamily="50" charset="-128"/>
              </a:rPr>
              <a:t>　　　年　　　月　　　日　事業所の名称</a:t>
            </a:r>
            <a:r>
              <a:rPr kumimoji="1" lang="ja-JP" altLang="en-US" sz="1200" u="sng" dirty="0">
                <a:latin typeface="Meiryo UI" panose="020B0604030504040204" pitchFamily="50" charset="-128"/>
                <a:ea typeface="Meiryo UI" panose="020B0604030504040204" pitchFamily="50" charset="-128"/>
              </a:rPr>
              <a:t>　　　　　　　　　　　　　　　　</a:t>
            </a:r>
            <a:r>
              <a:rPr kumimoji="1" lang="ja-JP" altLang="en-US" sz="1200" dirty="0">
                <a:latin typeface="Meiryo UI" panose="020B0604030504040204" pitchFamily="50" charset="-128"/>
                <a:ea typeface="Meiryo UI" panose="020B0604030504040204" pitchFamily="50" charset="-128"/>
              </a:rPr>
              <a:t>代表者職・氏名</a:t>
            </a:r>
            <a:r>
              <a:rPr kumimoji="1" lang="ja-JP" altLang="en-US" sz="1200" u="sng" dirty="0">
                <a:latin typeface="Meiryo UI" panose="020B0604030504040204" pitchFamily="50" charset="-128"/>
                <a:ea typeface="Meiryo UI" panose="020B0604030504040204" pitchFamily="50" charset="-128"/>
              </a:rPr>
              <a:t>　　　　　　　　　　　　　　　</a:t>
            </a:r>
          </a:p>
        </p:txBody>
      </p:sp>
      <p:sp>
        <p:nvSpPr>
          <p:cNvPr id="5" name="テキスト ボックス 4">
            <a:extLst>
              <a:ext uri="{FF2B5EF4-FFF2-40B4-BE49-F238E27FC236}">
                <a16:creationId xmlns:a16="http://schemas.microsoft.com/office/drawing/2014/main" id="{5E0E3E0A-C417-B025-391E-53D794FC4CA5}"/>
              </a:ext>
            </a:extLst>
          </p:cNvPr>
          <p:cNvSpPr txBox="1"/>
          <p:nvPr/>
        </p:nvSpPr>
        <p:spPr>
          <a:xfrm>
            <a:off x="425262" y="1313369"/>
            <a:ext cx="6007475" cy="1323439"/>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当社では、採用活動の過程において生じ得る、求職者等に対するセクシュアルハラスメント等（</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）の防止に取り組んでいます。</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求職者等の皆さまが安心して面談・選考に臨むことができるよう、以下のとおりルールを定めています。</a:t>
            </a:r>
            <a:endParaRPr kumimoji="1" lang="en-US" altLang="ja-JP" sz="14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）パワーハラスメントに類する行為、カスタマーハラスメントに類する行為、妊娠・出産等に関するハラスメントに類する行為及び育児休業等に関するハラスメントに類する行為　を含む</a:t>
            </a:r>
            <a:endParaRPr kumimoji="1" lang="en-US" altLang="ja-JP" sz="1200" dirty="0">
              <a:latin typeface="Meiryo UI" panose="020B0604030504040204" pitchFamily="50" charset="-128"/>
              <a:ea typeface="Meiryo UI" panose="020B0604030504040204" pitchFamily="50" charset="-128"/>
            </a:endParaRPr>
          </a:p>
        </p:txBody>
      </p:sp>
      <p:sp>
        <p:nvSpPr>
          <p:cNvPr id="6" name="四角形: 角を丸くする 5">
            <a:extLst>
              <a:ext uri="{FF2B5EF4-FFF2-40B4-BE49-F238E27FC236}">
                <a16:creationId xmlns:a16="http://schemas.microsoft.com/office/drawing/2014/main" id="{608D5077-0160-6ACD-E6DB-8BFC30678D4B}"/>
              </a:ext>
            </a:extLst>
          </p:cNvPr>
          <p:cNvSpPr/>
          <p:nvPr/>
        </p:nvSpPr>
        <p:spPr>
          <a:xfrm>
            <a:off x="425263" y="508292"/>
            <a:ext cx="6007474" cy="78731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08035F67-054B-040F-DE45-788CE7970B7F}"/>
              </a:ext>
            </a:extLst>
          </p:cNvPr>
          <p:cNvSpPr>
            <a:spLocks noGrp="1"/>
          </p:cNvSpPr>
          <p:nvPr>
            <p:ph type="ctrTitle"/>
          </p:nvPr>
        </p:nvSpPr>
        <p:spPr>
          <a:xfrm>
            <a:off x="514350" y="460573"/>
            <a:ext cx="5829300" cy="757645"/>
          </a:xfrm>
        </p:spPr>
        <p:txBody>
          <a:bodyPr>
            <a:noAutofit/>
          </a:bodyPr>
          <a:lstStyle/>
          <a:p>
            <a:pPr algn="ctr"/>
            <a:r>
              <a:rPr kumimoji="1" lang="ja-JP" altLang="en-US" sz="3600" dirty="0">
                <a:solidFill>
                  <a:schemeClr val="accent1">
                    <a:lumMod val="50000"/>
                  </a:schemeClr>
                </a:solidFill>
                <a:latin typeface="Meiryo UI" panose="020B0604030504040204" pitchFamily="50" charset="-128"/>
                <a:ea typeface="Meiryo UI" panose="020B0604030504040204" pitchFamily="50" charset="-128"/>
              </a:rPr>
              <a:t>求職活動におけるルール</a:t>
            </a:r>
          </a:p>
        </p:txBody>
      </p:sp>
      <p:sp>
        <p:nvSpPr>
          <p:cNvPr id="7" name="正方形/長方形 6">
            <a:extLst>
              <a:ext uri="{FF2B5EF4-FFF2-40B4-BE49-F238E27FC236}">
                <a16:creationId xmlns:a16="http://schemas.microsoft.com/office/drawing/2014/main" id="{A05B27EC-9F1A-5044-19BF-79E88C501280}"/>
              </a:ext>
            </a:extLst>
          </p:cNvPr>
          <p:cNvSpPr/>
          <p:nvPr/>
        </p:nvSpPr>
        <p:spPr>
          <a:xfrm>
            <a:off x="425262" y="2864536"/>
            <a:ext cx="6007474" cy="3538818"/>
          </a:xfrm>
          <a:prstGeom prst="rect">
            <a:avLst/>
          </a:prstGeom>
          <a:solidFill>
            <a:schemeClr val="bg1"/>
          </a:solidFill>
          <a:ln w="349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正方形/長方形 7">
            <a:extLst>
              <a:ext uri="{FF2B5EF4-FFF2-40B4-BE49-F238E27FC236}">
                <a16:creationId xmlns:a16="http://schemas.microsoft.com/office/drawing/2014/main" id="{348BAD31-85D2-F440-87A7-157C353A95A1}"/>
              </a:ext>
            </a:extLst>
          </p:cNvPr>
          <p:cNvSpPr/>
          <p:nvPr/>
        </p:nvSpPr>
        <p:spPr>
          <a:xfrm>
            <a:off x="425262" y="6727371"/>
            <a:ext cx="6007474" cy="2969829"/>
          </a:xfrm>
          <a:prstGeom prst="rect">
            <a:avLst/>
          </a:prstGeom>
          <a:solidFill>
            <a:schemeClr val="bg1"/>
          </a:solidFill>
          <a:ln w="34925">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3" name="グループ化 2">
            <a:extLst>
              <a:ext uri="{FF2B5EF4-FFF2-40B4-BE49-F238E27FC236}">
                <a16:creationId xmlns:a16="http://schemas.microsoft.com/office/drawing/2014/main" id="{16CD5C66-452F-CCEA-1136-656EC835F7C8}"/>
              </a:ext>
            </a:extLst>
          </p:cNvPr>
          <p:cNvGrpSpPr/>
          <p:nvPr/>
        </p:nvGrpSpPr>
        <p:grpSpPr>
          <a:xfrm>
            <a:off x="514350" y="2647540"/>
            <a:ext cx="3008779" cy="433992"/>
            <a:chOff x="514349" y="3695632"/>
            <a:chExt cx="3008779" cy="433992"/>
          </a:xfrm>
        </p:grpSpPr>
        <p:sp>
          <p:nvSpPr>
            <p:cNvPr id="11" name="四角形: 角を丸くする 10">
              <a:extLst>
                <a:ext uri="{FF2B5EF4-FFF2-40B4-BE49-F238E27FC236}">
                  <a16:creationId xmlns:a16="http://schemas.microsoft.com/office/drawing/2014/main" id="{70CE4D6F-0E9C-D31D-18FD-8B6AB0A00778}"/>
                </a:ext>
              </a:extLst>
            </p:cNvPr>
            <p:cNvSpPr/>
            <p:nvPr/>
          </p:nvSpPr>
          <p:spPr>
            <a:xfrm>
              <a:off x="514349" y="3695632"/>
              <a:ext cx="3008779" cy="43399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C1F6268A-1ADD-D19B-ECEC-3D56FC1DB52B}"/>
                </a:ext>
              </a:extLst>
            </p:cNvPr>
            <p:cNvSpPr txBox="1"/>
            <p:nvPr/>
          </p:nvSpPr>
          <p:spPr>
            <a:xfrm>
              <a:off x="543815" y="3743351"/>
              <a:ext cx="2949846"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求職活動等における当社のルール</a:t>
              </a:r>
            </a:p>
          </p:txBody>
        </p:sp>
      </p:grpSp>
      <p:grpSp>
        <p:nvGrpSpPr>
          <p:cNvPr id="13" name="グループ化 12">
            <a:extLst>
              <a:ext uri="{FF2B5EF4-FFF2-40B4-BE49-F238E27FC236}">
                <a16:creationId xmlns:a16="http://schemas.microsoft.com/office/drawing/2014/main" id="{2B7B4E15-6744-C2CE-06B3-E5E6135C0B94}"/>
              </a:ext>
            </a:extLst>
          </p:cNvPr>
          <p:cNvGrpSpPr/>
          <p:nvPr/>
        </p:nvGrpSpPr>
        <p:grpSpPr>
          <a:xfrm>
            <a:off x="514350" y="6485527"/>
            <a:ext cx="1398494" cy="433992"/>
            <a:chOff x="539167" y="7443462"/>
            <a:chExt cx="1398494" cy="433992"/>
          </a:xfrm>
        </p:grpSpPr>
        <p:sp>
          <p:nvSpPr>
            <p:cNvPr id="12" name="四角形: 角を丸くする 11">
              <a:extLst>
                <a:ext uri="{FF2B5EF4-FFF2-40B4-BE49-F238E27FC236}">
                  <a16:creationId xmlns:a16="http://schemas.microsoft.com/office/drawing/2014/main" id="{25D401B3-DA35-DE88-8938-71B2C16D8C77}"/>
                </a:ext>
              </a:extLst>
            </p:cNvPr>
            <p:cNvSpPr/>
            <p:nvPr/>
          </p:nvSpPr>
          <p:spPr>
            <a:xfrm>
              <a:off x="539167" y="7443462"/>
              <a:ext cx="1398494" cy="433992"/>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C282FE6A-0492-EE8F-522B-09F1200864FA}"/>
                </a:ext>
              </a:extLst>
            </p:cNvPr>
            <p:cNvSpPr txBox="1"/>
            <p:nvPr/>
          </p:nvSpPr>
          <p:spPr>
            <a:xfrm>
              <a:off x="735712" y="7499565"/>
              <a:ext cx="1005403" cy="338554"/>
            </a:xfrm>
            <a:prstGeom prst="rect">
              <a:avLst/>
            </a:prstGeom>
            <a:noFill/>
          </p:spPr>
          <p:txBody>
            <a:bodyPr wrap="none" rtlCol="0">
              <a:spAutoFit/>
            </a:bodyPr>
            <a:lstStyle/>
            <a:p>
              <a:r>
                <a:rPr kumimoji="1" lang="ja-JP" altLang="en-US" sz="1600" dirty="0">
                  <a:latin typeface="Meiryo UI" panose="020B0604030504040204" pitchFamily="50" charset="-128"/>
                  <a:ea typeface="Meiryo UI" panose="020B0604030504040204" pitchFamily="50" charset="-128"/>
                </a:rPr>
                <a:t>相談窓口</a:t>
              </a:r>
            </a:p>
          </p:txBody>
        </p:sp>
      </p:grpSp>
      <p:sp>
        <p:nvSpPr>
          <p:cNvPr id="14" name="テキスト ボックス 13">
            <a:extLst>
              <a:ext uri="{FF2B5EF4-FFF2-40B4-BE49-F238E27FC236}">
                <a16:creationId xmlns:a16="http://schemas.microsoft.com/office/drawing/2014/main" id="{BEE62DBD-CA43-B98E-5FE6-C4EB7A890111}"/>
              </a:ext>
            </a:extLst>
          </p:cNvPr>
          <p:cNvSpPr txBox="1"/>
          <p:nvPr/>
        </p:nvSpPr>
        <p:spPr>
          <a:xfrm>
            <a:off x="469805" y="8927759"/>
            <a:ext cx="5918388" cy="769441"/>
          </a:xfrm>
          <a:prstGeom prst="rect">
            <a:avLst/>
          </a:prstGeom>
          <a:noFill/>
        </p:spPr>
        <p:txBody>
          <a:bodyPr wrap="square" rtlCol="0">
            <a:spAutoFit/>
          </a:bodyPr>
          <a:lstStyle/>
          <a:p>
            <a:r>
              <a:rPr kumimoji="1" lang="ja-JP" altLang="en-US" sz="1100" dirty="0">
                <a:latin typeface="Meiryo UI" panose="020B0604030504040204" pitchFamily="50" charset="-128"/>
                <a:ea typeface="Meiryo UI" panose="020B0604030504040204" pitchFamily="50" charset="-128"/>
              </a:rPr>
              <a:t>・　ハラスメントに該当するか判断が難しい場合も含め、幅広くご相談を受け付け、適切に対応します。</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ご相談にあたっては、相談者のみならず、関係者のプライバシーにも十分配慮し、公平に対応します。</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相談を行ったことや、事実確認に協力したことなどが、採用選考の判断に影響を与えることはありません　</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ので、安心してご相談ください。</a:t>
            </a:r>
          </a:p>
        </p:txBody>
      </p:sp>
    </p:spTree>
    <p:extLst>
      <p:ext uri="{BB962C8B-B14F-4D97-AF65-F5344CB8AC3E}">
        <p14:creationId xmlns:p14="http://schemas.microsoft.com/office/powerpoint/2010/main" val="1239878061"/>
      </p:ext>
    </p:extLst>
  </p:cSld>
  <p:clrMapOvr>
    <a:masterClrMapping/>
  </p:clrMapOvr>
</p:sld>
</file>

<file path=ppt/theme/theme1.xml><?xml version="1.0" encoding="utf-8"?>
<a:theme xmlns:a="http://schemas.openxmlformats.org/drawingml/2006/main" name="メトロポリタン">
  <a:themeElements>
    <a:clrScheme name="メトロポリタン">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メトロポリタン">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メトロポリタン">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Owner xmlns="a6c89237-71e3-440e-874e-7dad258e52bd">
      <UserInfo>
        <DisplayName/>
        <AccountId xsi:nil="true"/>
        <AccountType/>
      </UserInfo>
    </Owner>
    <lcf76f155ced4ddcb4097134ff3c332f xmlns="a6c89237-71e3-440e-874e-7dad258e52bd">
      <Terms xmlns="http://schemas.microsoft.com/office/infopath/2007/PartnerControls"/>
    </lcf76f155ced4ddcb4097134ff3c332f>
    <TaxCatchAll xmlns="5d97817f-4418-4126-80a6-5cc4da4a022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FBE332E710E3934E802D65118215BE64" ma:contentTypeVersion="14" ma:contentTypeDescription="新しいドキュメントを作成します。" ma:contentTypeScope="" ma:versionID="3c9961f6bf13dd50deef36305a5e27ee">
  <xsd:schema xmlns:xsd="http://www.w3.org/2001/XMLSchema" xmlns:xs="http://www.w3.org/2001/XMLSchema" xmlns:p="http://schemas.microsoft.com/office/2006/metadata/properties" xmlns:ns2="a6c89237-71e3-440e-874e-7dad258e52bd" xmlns:ns3="5d97817f-4418-4126-80a6-5cc4da4a022f" targetNamespace="http://schemas.microsoft.com/office/2006/metadata/properties" ma:root="true" ma:fieldsID="286e47ab71645afb76e04ac91ad2961c" ns2:_="" ns3:_="">
    <xsd:import namespace="a6c89237-71e3-440e-874e-7dad258e52bd"/>
    <xsd:import namespace="5d97817f-4418-4126-80a6-5cc4da4a022f"/>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c89237-71e3-440e-874e-7dad258e52bd"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97817f-4418-4126-80a6-5cc4da4a022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78157b-4635-40f3-a5c3-1326c9e72b6d}" ma:internalName="TaxCatchAll" ma:showField="CatchAllData" ma:web="5d97817f-4418-4126-80a6-5cc4da4a02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1CE44C-C811-4CE6-9E22-9A062ABEFD0D}">
  <ds:schemaRefs>
    <ds:schemaRef ds:uri="http://schemas.microsoft.com/sharepoint/v3/contenttype/forms"/>
  </ds:schemaRefs>
</ds:datastoreItem>
</file>

<file path=customXml/itemProps2.xml><?xml version="1.0" encoding="utf-8"?>
<ds:datastoreItem xmlns:ds="http://schemas.openxmlformats.org/officeDocument/2006/customXml" ds:itemID="{FD814C13-2BE1-4ADB-AB8C-31CA403BFC4E}">
  <ds:schemaRefs>
    <ds:schemaRef ds:uri="http://schemas.microsoft.com/office/2006/metadata/properties"/>
    <ds:schemaRef ds:uri="http://schemas.microsoft.com/office/infopath/2007/PartnerControls"/>
    <ds:schemaRef ds:uri="a6c89237-71e3-440e-874e-7dad258e52bd"/>
    <ds:schemaRef ds:uri="5d97817f-4418-4126-80a6-5cc4da4a022f"/>
  </ds:schemaRefs>
</ds:datastoreItem>
</file>

<file path=customXml/itemProps3.xml><?xml version="1.0" encoding="utf-8"?>
<ds:datastoreItem xmlns:ds="http://schemas.openxmlformats.org/officeDocument/2006/customXml" ds:itemID="{0459E031-DF64-41CE-8F69-05A5A7652D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c89237-71e3-440e-874e-7dad258e52bd"/>
    <ds:schemaRef ds:uri="5d97817f-4418-4126-80a6-5cc4da4a02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メトロポリタン</Template>
  <Words>200</Words>
  <PresentationFormat>A4 210 x 297 mm</PresentationFormat>
  <Paragraphs>11</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Meiryo UI</vt:lpstr>
      <vt:lpstr>Arial</vt:lpstr>
      <vt:lpstr>Calibri Light</vt:lpstr>
      <vt:lpstr>メトロポリタン</vt:lpstr>
      <vt:lpstr>求職活動におけるルール</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0x010100FBE332E710E3934E802D65118215BE64</vt:lpwstr>
  </property>
  <property fmtid="{D5CDD505-2E9C-101B-9397-08002B2CF9AE}" pid="3" name="MediaServiceImageTags">
    <vt:lpwstr/>
  </property>
</Properties>
</file>