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4"/>
  </p:sldMasterIdLst>
  <p:sldIdLst>
    <p:sldId id="260" r:id="rId5"/>
  </p:sldIdLst>
  <p:sldSz cx="7559675" cy="10691813"/>
  <p:notesSz cx="6807200" cy="9939338"/>
  <p:defaultTextStyle>
    <a:defPPr>
      <a:defRPr lang="en-US"/>
    </a:defPPr>
    <a:lvl1pPr marL="0" algn="l" defTabSz="521437" rtl="0" eaLnBrk="1" latinLnBrk="0" hangingPunct="1">
      <a:defRPr sz="2053" kern="1200">
        <a:solidFill>
          <a:schemeClr val="tx1"/>
        </a:solidFill>
        <a:latin typeface="+mn-lt"/>
        <a:ea typeface="+mn-ea"/>
        <a:cs typeface="+mn-cs"/>
      </a:defRPr>
    </a:lvl1pPr>
    <a:lvl2pPr marL="521437" algn="l" defTabSz="521437" rtl="0" eaLnBrk="1" latinLnBrk="0" hangingPunct="1">
      <a:defRPr sz="2053" kern="1200">
        <a:solidFill>
          <a:schemeClr val="tx1"/>
        </a:solidFill>
        <a:latin typeface="+mn-lt"/>
        <a:ea typeface="+mn-ea"/>
        <a:cs typeface="+mn-cs"/>
      </a:defRPr>
    </a:lvl2pPr>
    <a:lvl3pPr marL="1042873" algn="l" defTabSz="521437" rtl="0" eaLnBrk="1" latinLnBrk="0" hangingPunct="1">
      <a:defRPr sz="2053" kern="1200">
        <a:solidFill>
          <a:schemeClr val="tx1"/>
        </a:solidFill>
        <a:latin typeface="+mn-lt"/>
        <a:ea typeface="+mn-ea"/>
        <a:cs typeface="+mn-cs"/>
      </a:defRPr>
    </a:lvl3pPr>
    <a:lvl4pPr marL="1564310" algn="l" defTabSz="521437" rtl="0" eaLnBrk="1" latinLnBrk="0" hangingPunct="1">
      <a:defRPr sz="2053" kern="1200">
        <a:solidFill>
          <a:schemeClr val="tx1"/>
        </a:solidFill>
        <a:latin typeface="+mn-lt"/>
        <a:ea typeface="+mn-ea"/>
        <a:cs typeface="+mn-cs"/>
      </a:defRPr>
    </a:lvl4pPr>
    <a:lvl5pPr marL="2085746" algn="l" defTabSz="521437" rtl="0" eaLnBrk="1" latinLnBrk="0" hangingPunct="1">
      <a:defRPr sz="2053" kern="1200">
        <a:solidFill>
          <a:schemeClr val="tx1"/>
        </a:solidFill>
        <a:latin typeface="+mn-lt"/>
        <a:ea typeface="+mn-ea"/>
        <a:cs typeface="+mn-cs"/>
      </a:defRPr>
    </a:lvl5pPr>
    <a:lvl6pPr marL="2607183" algn="l" defTabSz="521437" rtl="0" eaLnBrk="1" latinLnBrk="0" hangingPunct="1">
      <a:defRPr sz="2053" kern="1200">
        <a:solidFill>
          <a:schemeClr val="tx1"/>
        </a:solidFill>
        <a:latin typeface="+mn-lt"/>
        <a:ea typeface="+mn-ea"/>
        <a:cs typeface="+mn-cs"/>
      </a:defRPr>
    </a:lvl6pPr>
    <a:lvl7pPr marL="3128620" algn="l" defTabSz="521437" rtl="0" eaLnBrk="1" latinLnBrk="0" hangingPunct="1">
      <a:defRPr sz="2053" kern="1200">
        <a:solidFill>
          <a:schemeClr val="tx1"/>
        </a:solidFill>
        <a:latin typeface="+mn-lt"/>
        <a:ea typeface="+mn-ea"/>
        <a:cs typeface="+mn-cs"/>
      </a:defRPr>
    </a:lvl7pPr>
    <a:lvl8pPr marL="3650056" algn="l" defTabSz="521437" rtl="0" eaLnBrk="1" latinLnBrk="0" hangingPunct="1">
      <a:defRPr sz="2053" kern="1200">
        <a:solidFill>
          <a:schemeClr val="tx1"/>
        </a:solidFill>
        <a:latin typeface="+mn-lt"/>
        <a:ea typeface="+mn-ea"/>
        <a:cs typeface="+mn-cs"/>
      </a:defRPr>
    </a:lvl8pPr>
    <a:lvl9pPr marL="4171493" algn="l" defTabSz="521437" rtl="0" eaLnBrk="1" latinLnBrk="0" hangingPunct="1">
      <a:defRPr sz="20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91FE6B9-E7D4-416C-A109-6B92890AB423}">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a:srgbClr val="993300"/>
    <a:srgbClr val="996633"/>
    <a:srgbClr val="FF7C80"/>
    <a:srgbClr val="00CCFF"/>
    <a:srgbClr val="5BD4FF"/>
    <a:srgbClr val="CCECFF"/>
    <a:srgbClr val="B9E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1FF9E-D9B2-43ED-A9EC-F3DCA3846B42}" v="933" dt="2026-05-27T04:00:59.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2" autoAdjust="0"/>
  </p:normalViewPr>
  <p:slideViewPr>
    <p:cSldViewPr snapToGrid="0">
      <p:cViewPr varScale="1">
        <p:scale>
          <a:sx n="69" d="100"/>
          <a:sy n="69" d="100"/>
        </p:scale>
        <p:origin x="3138" y="6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changesInfos/changesInfo1.xml" Type="http://schemas.microsoft.com/office/2016/11/relationships/changesInfo"/><Relationship Id="rId11"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深谷 吉宏(fukaya-yoshihiro.vz4)" userId="ced93c72-9539-4bec-aa9e-5f7bf237040a" providerId="ADAL" clId="{ADC2D9FA-AE6C-4854-A058-5B43DCD71330}"/>
    <pc:docChg chg="modSld">
      <pc:chgData name="深谷 吉宏(fukaya-yoshihiro.vz4)" userId="ced93c72-9539-4bec-aa9e-5f7bf237040a" providerId="ADAL" clId="{ADC2D9FA-AE6C-4854-A058-5B43DCD71330}" dt="2026-02-10T00:24:17.039" v="1" actId="1076"/>
      <pc:docMkLst>
        <pc:docMk/>
      </pc:docMkLst>
      <pc:sldChg chg="modSp">
        <pc:chgData name="深谷 吉宏(fukaya-yoshihiro.vz4)" userId="ced93c72-9539-4bec-aa9e-5f7bf237040a" providerId="ADAL" clId="{ADC2D9FA-AE6C-4854-A058-5B43DCD71330}" dt="2026-02-10T00:24:17.039" v="1" actId="1076"/>
        <pc:sldMkLst>
          <pc:docMk/>
          <pc:sldMk cId="3911720075" sldId="259"/>
        </pc:sldMkLst>
      </pc:sldChg>
    </pc:docChg>
  </pc:docChgLst>
  <pc:docChgLst>
    <pc:chgData name="田中 佑佳(tanaka-yukaaa)" userId="9c537151-74a1-4e13-8a56-7dba27cdb058" providerId="ADAL" clId="{D79025F3-ED63-40B0-8822-FEFF5DFAB6CA}"/>
    <pc:docChg chg="undo redo custSel delSld modSld modSection">
      <pc:chgData name="田中 佑佳(tanaka-yukaaa)" userId="9c537151-74a1-4e13-8a56-7dba27cdb058" providerId="ADAL" clId="{D79025F3-ED63-40B0-8822-FEFF5DFAB6CA}" dt="2026-05-27T04:00:59.455" v="5248"/>
      <pc:docMkLst>
        <pc:docMk/>
      </pc:docMkLst>
      <pc:sldChg chg="addSp delSp modSp mod">
        <pc:chgData name="田中 佑佳(tanaka-yukaaa)" userId="9c537151-74a1-4e13-8a56-7dba27cdb058" providerId="ADAL" clId="{D79025F3-ED63-40B0-8822-FEFF5DFAB6CA}" dt="2026-05-27T04:00:59.455" v="5248"/>
        <pc:sldMkLst>
          <pc:docMk/>
          <pc:sldMk cId="1087241162" sldId="260"/>
        </pc:sldMkLst>
        <pc:spChg chg="add mod">
          <ac:chgData name="田中 佑佳(tanaka-yukaaa)" userId="9c537151-74a1-4e13-8a56-7dba27cdb058" providerId="ADAL" clId="{D79025F3-ED63-40B0-8822-FEFF5DFAB6CA}" dt="2026-05-22T10:09:34.446" v="5239" actId="20577"/>
          <ac:spMkLst>
            <pc:docMk/>
            <pc:sldMk cId="1087241162" sldId="260"/>
            <ac:spMk id="3" creationId="{DEBE99C4-A5E3-7ADC-6B12-23C1A43896EB}"/>
          </ac:spMkLst>
        </pc:spChg>
        <pc:spChg chg="mod">
          <ac:chgData name="田中 佑佳(tanaka-yukaaa)" userId="9c537151-74a1-4e13-8a56-7dba27cdb058" providerId="ADAL" clId="{D79025F3-ED63-40B0-8822-FEFF5DFAB6CA}" dt="2026-05-22T02:11:34.546" v="4866" actId="207"/>
          <ac:spMkLst>
            <pc:docMk/>
            <pc:sldMk cId="1087241162" sldId="260"/>
            <ac:spMk id="8" creationId="{AC8A80E1-9B77-B385-4978-D86196930539}"/>
          </ac:spMkLst>
        </pc:spChg>
        <pc:spChg chg="add mod">
          <ac:chgData name="田中 佑佳(tanaka-yukaaa)" userId="9c537151-74a1-4e13-8a56-7dba27cdb058" providerId="ADAL" clId="{D79025F3-ED63-40B0-8822-FEFF5DFAB6CA}" dt="2026-05-22T10:02:34.834" v="5144" actId="692"/>
          <ac:spMkLst>
            <pc:docMk/>
            <pc:sldMk cId="1087241162" sldId="260"/>
            <ac:spMk id="10" creationId="{7F705939-9EBF-7212-E3D4-5C35F8040DDC}"/>
          </ac:spMkLst>
        </pc:spChg>
        <pc:spChg chg="add mod">
          <ac:chgData name="田中 佑佳(tanaka-yukaaa)" userId="9c537151-74a1-4e13-8a56-7dba27cdb058" providerId="ADAL" clId="{D79025F3-ED63-40B0-8822-FEFF5DFAB6CA}" dt="2026-05-22T00:56:38.381" v="4638" actId="207"/>
          <ac:spMkLst>
            <pc:docMk/>
            <pc:sldMk cId="1087241162" sldId="260"/>
            <ac:spMk id="11" creationId="{414BE890-2A00-E6B9-32A6-EF56FD00CF7E}"/>
          </ac:spMkLst>
        </pc:spChg>
        <pc:spChg chg="mod">
          <ac:chgData name="田中 佑佳(tanaka-yukaaa)" userId="9c537151-74a1-4e13-8a56-7dba27cdb058" providerId="ADAL" clId="{D79025F3-ED63-40B0-8822-FEFF5DFAB6CA}" dt="2026-05-22T00:56:45.084" v="4639" actId="207"/>
          <ac:spMkLst>
            <pc:docMk/>
            <pc:sldMk cId="1087241162" sldId="260"/>
            <ac:spMk id="12" creationId="{DDD5B803-C550-827F-C0C0-9A7FEFD713F2}"/>
          </ac:spMkLst>
        </pc:spChg>
        <pc:spChg chg="add del mod">
          <ac:chgData name="田中 佑佳(tanaka-yukaaa)" userId="9c537151-74a1-4e13-8a56-7dba27cdb058" providerId="ADAL" clId="{D79025F3-ED63-40B0-8822-FEFF5DFAB6CA}" dt="2026-05-22T00:54:17.518" v="4624" actId="14100"/>
          <ac:spMkLst>
            <pc:docMk/>
            <pc:sldMk cId="1087241162" sldId="260"/>
            <ac:spMk id="13" creationId="{067FD4F7-18C7-9C5D-B6B7-92B138679B83}"/>
          </ac:spMkLst>
        </pc:spChg>
        <pc:spChg chg="add mod">
          <ac:chgData name="田中 佑佳(tanaka-yukaaa)" userId="9c537151-74a1-4e13-8a56-7dba27cdb058" providerId="ADAL" clId="{D79025F3-ED63-40B0-8822-FEFF5DFAB6CA}" dt="2026-05-22T10:02:54.831" v="5150" actId="692"/>
          <ac:spMkLst>
            <pc:docMk/>
            <pc:sldMk cId="1087241162" sldId="260"/>
            <ac:spMk id="14" creationId="{EDF18F78-8BE8-C37C-F7AC-C1FD16BCE518}"/>
          </ac:spMkLst>
        </pc:spChg>
        <pc:spChg chg="mod">
          <ac:chgData name="田中 佑佳(tanaka-yukaaa)" userId="9c537151-74a1-4e13-8a56-7dba27cdb058" providerId="ADAL" clId="{D79025F3-ED63-40B0-8822-FEFF5DFAB6CA}" dt="2026-05-22T02:16:42.726" v="5026"/>
          <ac:spMkLst>
            <pc:docMk/>
            <pc:sldMk cId="1087241162" sldId="260"/>
            <ac:spMk id="15" creationId="{1948E8B1-1A1D-E8C2-C912-1402AA5E08D0}"/>
          </ac:spMkLst>
        </pc:spChg>
        <pc:spChg chg="add mod">
          <ac:chgData name="田中 佑佳(tanaka-yukaaa)" userId="9c537151-74a1-4e13-8a56-7dba27cdb058" providerId="ADAL" clId="{D79025F3-ED63-40B0-8822-FEFF5DFAB6CA}" dt="2026-05-22T10:06:53.811" v="5191" actId="1076"/>
          <ac:spMkLst>
            <pc:docMk/>
            <pc:sldMk cId="1087241162" sldId="260"/>
            <ac:spMk id="16" creationId="{66A20FE2-53C8-4841-EE08-B50350B5CDA0}"/>
          </ac:spMkLst>
        </pc:spChg>
        <pc:spChg chg="add del mod">
          <ac:chgData name="田中 佑佳(tanaka-yukaaa)" userId="9c537151-74a1-4e13-8a56-7dba27cdb058" providerId="ADAL" clId="{D79025F3-ED63-40B0-8822-FEFF5DFAB6CA}" dt="2026-05-22T00:37:50.327" v="4560" actId="1076"/>
          <ac:spMkLst>
            <pc:docMk/>
            <pc:sldMk cId="1087241162" sldId="260"/>
            <ac:spMk id="18" creationId="{12FC3A6F-FF4F-B7D7-6DE4-1CFA7F2D97C3}"/>
          </ac:spMkLst>
        </pc:spChg>
        <pc:spChg chg="add del mod">
          <ac:chgData name="田中 佑佳(tanaka-yukaaa)" userId="9c537151-74a1-4e13-8a56-7dba27cdb058" providerId="ADAL" clId="{D79025F3-ED63-40B0-8822-FEFF5DFAB6CA}" dt="2026-05-27T04:00:59.455" v="5248"/>
          <ac:spMkLst>
            <pc:docMk/>
            <pc:sldMk cId="1087241162" sldId="260"/>
            <ac:spMk id="20" creationId="{C89E5E37-4DC8-2F84-4E35-4C99BE808F1B}"/>
          </ac:spMkLst>
        </pc:spChg>
        <pc:spChg chg="add mod">
          <ac:chgData name="田中 佑佳(tanaka-yukaaa)" userId="9c537151-74a1-4e13-8a56-7dba27cdb058" providerId="ADAL" clId="{D79025F3-ED63-40B0-8822-FEFF5DFAB6CA}" dt="2026-05-22T01:22:31.171" v="4862" actId="14100"/>
          <ac:spMkLst>
            <pc:docMk/>
            <pc:sldMk cId="1087241162" sldId="260"/>
            <ac:spMk id="21" creationId="{3E5EA76A-0BA0-723A-5C02-9F4CD6B72CCE}"/>
          </ac:spMkLst>
        </pc:spChg>
        <pc:spChg chg="add mod">
          <ac:chgData name="田中 佑佳(tanaka-yukaaa)" userId="9c537151-74a1-4e13-8a56-7dba27cdb058" providerId="ADAL" clId="{D79025F3-ED63-40B0-8822-FEFF5DFAB6CA}" dt="2026-05-22T01:22:34.654" v="4863" actId="14100"/>
          <ac:spMkLst>
            <pc:docMk/>
            <pc:sldMk cId="1087241162" sldId="260"/>
            <ac:spMk id="22" creationId="{F131CFFA-528C-F7A5-AEF5-85075B363D6B}"/>
          </ac:spMkLst>
        </pc:spChg>
        <pc:spChg chg="add mod">
          <ac:chgData name="田中 佑佳(tanaka-yukaaa)" userId="9c537151-74a1-4e13-8a56-7dba27cdb058" providerId="ADAL" clId="{D79025F3-ED63-40B0-8822-FEFF5DFAB6CA}" dt="2026-05-22T10:09:17.859" v="5235" actId="1076"/>
          <ac:spMkLst>
            <pc:docMk/>
            <pc:sldMk cId="1087241162" sldId="260"/>
            <ac:spMk id="23" creationId="{0165F8CE-893C-57DB-4B60-BBE399D74AEA}"/>
          </ac:spMkLst>
        </pc:spChg>
        <pc:spChg chg="add mod">
          <ac:chgData name="田中 佑佳(tanaka-yukaaa)" userId="9c537151-74a1-4e13-8a56-7dba27cdb058" providerId="ADAL" clId="{D79025F3-ED63-40B0-8822-FEFF5DFAB6CA}" dt="2026-05-22T10:09:36.423" v="5240" actId="20577"/>
          <ac:spMkLst>
            <pc:docMk/>
            <pc:sldMk cId="1087241162" sldId="260"/>
            <ac:spMk id="26" creationId="{97508CBD-CD89-3ED0-2712-CEA3D249B644}"/>
          </ac:spMkLst>
        </pc:spChg>
        <pc:picChg chg="add mod ord">
          <ac:chgData name="田中 佑佳(tanaka-yukaaa)" userId="9c537151-74a1-4e13-8a56-7dba27cdb058" providerId="ADAL" clId="{D79025F3-ED63-40B0-8822-FEFF5DFAB6CA}" dt="2026-05-22T10:10:35.987" v="5241" actId="1076"/>
          <ac:picMkLst>
            <pc:docMk/>
            <pc:sldMk cId="1087241162" sldId="260"/>
            <ac:picMk id="2" creationId="{B2CD42DB-2E7A-40FA-5D98-D63C24BCE920}"/>
          </ac:picMkLst>
        </pc:picChg>
        <pc:picChg chg="add mod">
          <ac:chgData name="田中 佑佳(tanaka-yukaaa)" userId="9c537151-74a1-4e13-8a56-7dba27cdb058" providerId="ADAL" clId="{D79025F3-ED63-40B0-8822-FEFF5DFAB6CA}" dt="2026-05-22T10:07:03.647" v="5194" actId="1076"/>
          <ac:picMkLst>
            <pc:docMk/>
            <pc:sldMk cId="1087241162" sldId="260"/>
            <ac:picMk id="5" creationId="{ADBB2060-9BD9-F768-60B7-AFF0313CD3BD}"/>
          </ac:picMkLst>
        </pc:picChg>
        <pc:picChg chg="add mod">
          <ac:chgData name="田中 佑佳(tanaka-yukaaa)" userId="9c537151-74a1-4e13-8a56-7dba27cdb058" providerId="ADAL" clId="{D79025F3-ED63-40B0-8822-FEFF5DFAB6CA}" dt="2026-05-22T10:00:59.039" v="5127" actId="1076"/>
          <ac:picMkLst>
            <pc:docMk/>
            <pc:sldMk cId="1087241162" sldId="260"/>
            <ac:picMk id="7" creationId="{7A302BE4-EFD3-7D03-81C9-6D54923A4A7A}"/>
          </ac:picMkLst>
        </pc:picChg>
        <pc:picChg chg="add mod ord">
          <ac:chgData name="田中 佑佳(tanaka-yukaaa)" userId="9c537151-74a1-4e13-8a56-7dba27cdb058" providerId="ADAL" clId="{D79025F3-ED63-40B0-8822-FEFF5DFAB6CA}" dt="2026-05-22T00:55:20.980" v="4630" actId="1076"/>
          <ac:picMkLst>
            <pc:docMk/>
            <pc:sldMk cId="1087241162" sldId="260"/>
            <ac:picMk id="9" creationId="{CA13344A-0611-D7C9-2A7B-8DB23814926B}"/>
          </ac:picMkLst>
        </pc:picChg>
        <pc:picChg chg="add mod">
          <ac:chgData name="田中 佑佳(tanaka-yukaaa)" userId="9c537151-74a1-4e13-8a56-7dba27cdb058" providerId="ADAL" clId="{D79025F3-ED63-40B0-8822-FEFF5DFAB6CA}" dt="2026-05-22T00:55:06.068" v="4628" actId="1076"/>
          <ac:picMkLst>
            <pc:docMk/>
            <pc:sldMk cId="1087241162" sldId="260"/>
            <ac:picMk id="19" creationId="{1FD1F6C9-B96A-13D6-75D7-BF00BE61EA40}"/>
          </ac:picMkLst>
        </pc:picChg>
      </pc:sldChg>
      <pc:sldChg chg="del">
        <pc:chgData name="田中 佑佳(tanaka-yukaaa)" userId="9c537151-74a1-4e13-8a56-7dba27cdb058" providerId="ADAL" clId="{D79025F3-ED63-40B0-8822-FEFF5DFAB6CA}" dt="2026-05-21T12:11:20.235" v="4096" actId="2696"/>
        <pc:sldMkLst>
          <pc:docMk/>
          <pc:sldMk cId="2953337585" sldId="261"/>
        </pc:sldMkLst>
      </pc:sldChg>
    </pc:docChg>
  </pc:docChgLst>
  <pc:docChgLst>
    <pc:chgData name="深谷 吉宏(fukaya-yoshihiro.vz4)" userId="ced93c72-9539-4bec-aa9e-5f7bf237040a" providerId="ADAL" clId="{B1BD565F-B5FE-4B42-A636-5B2010903DC6}"/>
    <pc:docChg chg="undo custSel modSld">
      <pc:chgData name="深谷 吉宏(fukaya-yoshihiro.vz4)" userId="ced93c72-9539-4bec-aa9e-5f7bf237040a" providerId="ADAL" clId="{B1BD565F-B5FE-4B42-A636-5B2010903DC6}" dt="2026-01-09T02:01:44.140" v="1647" actId="1076"/>
      <pc:docMkLst>
        <pc:docMk/>
      </pc:docMkLst>
      <pc:sldChg chg="addSp delSp modSp mod setBg">
        <pc:chgData name="深谷 吉宏(fukaya-yoshihiro.vz4)" userId="ced93c72-9539-4bec-aa9e-5f7bf237040a" providerId="ADAL" clId="{B1BD565F-B5FE-4B42-A636-5B2010903DC6}" dt="2026-01-09T02:01:44.140" v="1647" actId="1076"/>
        <pc:sldMkLst>
          <pc:docMk/>
          <pc:sldMk cId="1080241616" sldId="256"/>
        </pc:sldMkLst>
      </pc:sldChg>
      <pc:sldChg chg="addSp delSp modSp mod setBg">
        <pc:chgData name="深谷 吉宏(fukaya-yoshihiro.vz4)" userId="ced93c72-9539-4bec-aa9e-5f7bf237040a" providerId="ADAL" clId="{B1BD565F-B5FE-4B42-A636-5B2010903DC6}" dt="2026-01-08T08:38:31.170" v="1231" actId="14100"/>
        <pc:sldMkLst>
          <pc:docMk/>
          <pc:sldMk cId="3911720075" sldId="259"/>
        </pc:sldMkLst>
      </pc:sldChg>
    </pc:docChg>
  </pc:docChgLst>
  <pc:docChgLst>
    <pc:chgData name="深谷 吉宏(fukaya-yoshihiro.vz4)" userId="ced93c72-9539-4bec-aa9e-5f7bf237040a" providerId="ADAL" clId="{C4EB6793-2573-472E-9079-1F3949D255D4}"/>
    <pc:docChg chg="custSel modSld">
      <pc:chgData name="深谷 吉宏(fukaya-yoshihiro.vz4)" userId="ced93c72-9539-4bec-aa9e-5f7bf237040a" providerId="ADAL" clId="{C4EB6793-2573-472E-9079-1F3949D255D4}" dt="2025-06-24T03:24:20.500" v="121" actId="1076"/>
      <pc:docMkLst>
        <pc:docMk/>
      </pc:docMkLst>
      <pc:sldChg chg="addSp modSp mod">
        <pc:chgData name="深谷 吉宏(fukaya-yoshihiro.vz4)" userId="ced93c72-9539-4bec-aa9e-5f7bf237040a" providerId="ADAL" clId="{C4EB6793-2573-472E-9079-1F3949D255D4}" dt="2025-06-24T03:24:20.500" v="121" actId="1076"/>
        <pc:sldMkLst>
          <pc:docMk/>
          <pc:sldMk cId="1080241616" sldId="256"/>
        </pc:sldMkLst>
      </pc:sldChg>
      <pc:sldChg chg="modSp mod">
        <pc:chgData name="深谷 吉宏(fukaya-yoshihiro.vz4)" userId="ced93c72-9539-4bec-aa9e-5f7bf237040a" providerId="ADAL" clId="{C4EB6793-2573-472E-9079-1F3949D255D4}" dt="2025-06-24T03:22:00.565" v="116" actId="1076"/>
        <pc:sldMkLst>
          <pc:docMk/>
          <pc:sldMk cId="3911720075" sldId="259"/>
        </pc:sldMkLst>
      </pc:sldChg>
    </pc:docChg>
  </pc:docChgLst>
  <pc:docChgLst>
    <pc:chgData name="深谷 吉宏(fukaya-yoshihiro.vz4)" userId="ced93c72-9539-4bec-aa9e-5f7bf237040a" providerId="ADAL" clId="{462AE41E-6533-4A01-871C-3ACF970CBB67}"/>
    <pc:docChg chg="addSld delSld modSld modSection">
      <pc:chgData name="深谷 吉宏(fukaya-yoshihiro.vz4)" userId="ced93c72-9539-4bec-aa9e-5f7bf237040a" providerId="ADAL" clId="{462AE41E-6533-4A01-871C-3ACF970CBB67}" dt="2025-06-23T04:01:00.060" v="16" actId="6549"/>
      <pc:docMkLst>
        <pc:docMk/>
      </pc:docMkLst>
      <pc:sldChg chg="modSp mod">
        <pc:chgData name="深谷 吉宏(fukaya-yoshihiro.vz4)" userId="ced93c72-9539-4bec-aa9e-5f7bf237040a" providerId="ADAL" clId="{462AE41E-6533-4A01-871C-3ACF970CBB67}" dt="2025-06-23T04:01:00.060" v="16" actId="6549"/>
        <pc:sldMkLst>
          <pc:docMk/>
          <pc:sldMk cId="1080241616" sldId="256"/>
        </pc:sldMkLst>
      </pc:sldChg>
      <pc:sldChg chg="addSp modSp new mod">
        <pc:chgData name="深谷 吉宏(fukaya-yoshihiro.vz4)" userId="ced93c72-9539-4bec-aa9e-5f7bf237040a" providerId="ADAL" clId="{462AE41E-6533-4A01-871C-3ACF970CBB67}" dt="2025-06-20T08:58:55.294" v="12" actId="14100"/>
        <pc:sldMkLst>
          <pc:docMk/>
          <pc:sldMk cId="3401272362" sldId="257"/>
        </pc:sldMkLst>
      </pc:sldChg>
      <pc:sldChg chg="del">
        <pc:chgData name="深谷 吉宏(fukaya-yoshihiro.vz4)" userId="ced93c72-9539-4bec-aa9e-5f7bf237040a" providerId="ADAL" clId="{462AE41E-6533-4A01-871C-3ACF970CBB67}" dt="2025-06-20T08:56:26.213" v="3" actId="2696"/>
        <pc:sldMkLst>
          <pc:docMk/>
          <pc:sldMk cId="2436987725" sldId="258"/>
        </pc:sldMkLst>
      </pc:sldChg>
      <pc:sldChg chg="addSp add del">
        <pc:chgData name="深谷 吉宏(fukaya-yoshihiro.vz4)" userId="ced93c72-9539-4bec-aa9e-5f7bf237040a" providerId="ADAL" clId="{462AE41E-6533-4A01-871C-3ACF970CBB67}" dt="2025-06-20T08:56:22.419" v="2" actId="2696"/>
        <pc:sldMkLst>
          <pc:docMk/>
          <pc:sldMk cId="1726573034" sldId="259"/>
        </pc:sldMkLst>
      </pc:sldChg>
    </pc:docChg>
  </pc:docChgLst>
  <pc:docChgLst>
    <pc:chgData name="深谷 吉宏(fukaya-yoshihiro.vz4)" userId="ced93c72-9539-4bec-aa9e-5f7bf237040a" providerId="ADAL" clId="{2048E16D-240B-4C31-B731-3ED4AFD6414F}"/>
    <pc:docChg chg="undo custSel addSld delSld modSld modSection">
      <pc:chgData name="深谷 吉宏(fukaya-yoshihiro.vz4)" userId="ced93c72-9539-4bec-aa9e-5f7bf237040a" providerId="ADAL" clId="{2048E16D-240B-4C31-B731-3ED4AFD6414F}" dt="2025-06-24T01:23:20.512" v="114" actId="1076"/>
      <pc:docMkLst>
        <pc:docMk/>
      </pc:docMkLst>
      <pc:sldChg chg="addSp delSp modSp mod">
        <pc:chgData name="深谷 吉宏(fukaya-yoshihiro.vz4)" userId="ced93c72-9539-4bec-aa9e-5f7bf237040a" providerId="ADAL" clId="{2048E16D-240B-4C31-B731-3ED4AFD6414F}" dt="2025-06-23T09:05:59.321" v="108" actId="21"/>
        <pc:sldMkLst>
          <pc:docMk/>
          <pc:sldMk cId="1080241616" sldId="256"/>
        </pc:sldMkLst>
      </pc:sldChg>
      <pc:sldChg chg="addSp delSp modSp new mod">
        <pc:chgData name="深谷 吉宏(fukaya-yoshihiro.vz4)" userId="ced93c72-9539-4bec-aa9e-5f7bf237040a" providerId="ADAL" clId="{2048E16D-240B-4C31-B731-3ED4AFD6414F}" dt="2025-06-24T01:23:20.512" v="114" actId="1076"/>
        <pc:sldMkLst>
          <pc:docMk/>
          <pc:sldMk cId="1131416497" sldId="257"/>
        </pc:sldMkLst>
      </pc:sldChg>
      <pc:sldChg chg="del">
        <pc:chgData name="深谷 吉宏(fukaya-yoshihiro.vz4)" userId="ced93c72-9539-4bec-aa9e-5f7bf237040a" providerId="ADAL" clId="{2048E16D-240B-4C31-B731-3ED4AFD6414F}" dt="2025-06-23T05:36:33.420" v="0" actId="47"/>
        <pc:sldMkLst>
          <pc:docMk/>
          <pc:sldMk cId="3401272362" sldId="257"/>
        </pc:sldMkLst>
      </pc:sldChg>
    </pc:docChg>
  </pc:docChgLst>
  <pc:docChgLst>
    <pc:chgData name="深谷 吉宏(fukaya-yoshihiro.vz4)" userId="ced93c72-9539-4bec-aa9e-5f7bf237040a" providerId="ADAL" clId="{475476F3-9A3E-4FA7-A83F-53999E562DA2}"/>
    <pc:docChg chg="custSel addSld delSld modSld modSection">
      <pc:chgData name="深谷 吉宏(fukaya-yoshihiro.vz4)" userId="ced93c72-9539-4bec-aa9e-5f7bf237040a" providerId="ADAL" clId="{475476F3-9A3E-4FA7-A83F-53999E562DA2}" dt="2025-06-20T08:51:07.059" v="2596" actId="1076"/>
      <pc:docMkLst>
        <pc:docMk/>
      </pc:docMkLst>
      <pc:sldChg chg="addSp modSp mod">
        <pc:chgData name="深谷 吉宏(fukaya-yoshihiro.vz4)" userId="ced93c72-9539-4bec-aa9e-5f7bf237040a" providerId="ADAL" clId="{475476F3-9A3E-4FA7-A83F-53999E562DA2}" dt="2025-06-20T04:25:47.123" v="189" actId="1076"/>
        <pc:sldMkLst>
          <pc:docMk/>
          <pc:sldMk cId="1080241616" sldId="256"/>
        </pc:sldMkLst>
      </pc:sldChg>
      <pc:sldChg chg="modSp del mod">
        <pc:chgData name="深谷 吉宏(fukaya-yoshihiro.vz4)" userId="ced93c72-9539-4bec-aa9e-5f7bf237040a" providerId="ADAL" clId="{475476F3-9A3E-4FA7-A83F-53999E562DA2}" dt="2025-06-20T04:23:43.075" v="81" actId="2696"/>
        <pc:sldMkLst>
          <pc:docMk/>
          <pc:sldMk cId="2352315352" sldId="257"/>
        </pc:sldMkLst>
      </pc:sldChg>
      <pc:sldChg chg="addSp delSp modSp new mod">
        <pc:chgData name="深谷 吉宏(fukaya-yoshihiro.vz4)" userId="ced93c72-9539-4bec-aa9e-5f7bf237040a" providerId="ADAL" clId="{475476F3-9A3E-4FA7-A83F-53999E562DA2}" dt="2025-06-20T08:51:07.059" v="2596" actId="1076"/>
        <pc:sldMkLst>
          <pc:docMk/>
          <pc:sldMk cId="2436987725" sldId="258"/>
        </pc:sldMkLst>
      </pc:sldChg>
    </pc:docChg>
  </pc:docChgLst>
  <pc:docChgLst>
    <pc:chgData name="深谷 吉宏(fukaya-yoshihiro.vz4)" userId="ced93c72-9539-4bec-aa9e-5f7bf237040a" providerId="ADAL" clId="{9E5B1832-D878-490B-A618-A0E5AAC25406}"/>
    <pc:docChg chg="modSld">
      <pc:chgData name="深谷 吉宏(fukaya-yoshihiro.vz4)" userId="ced93c72-9539-4bec-aa9e-5f7bf237040a" providerId="ADAL" clId="{9E5B1832-D878-490B-A618-A0E5AAC25406}" dt="2026-02-26T00:32:07.315" v="15" actId="6549"/>
      <pc:docMkLst>
        <pc:docMk/>
      </pc:docMkLst>
      <pc:sldChg chg="modSp mod">
        <pc:chgData name="深谷 吉宏(fukaya-yoshihiro.vz4)" userId="ced93c72-9539-4bec-aa9e-5f7bf237040a" providerId="ADAL" clId="{9E5B1832-D878-490B-A618-A0E5AAC25406}" dt="2026-02-26T00:32:07.315" v="15" actId="6549"/>
        <pc:sldMkLst>
          <pc:docMk/>
          <pc:sldMk cId="2953337585" sldId="261"/>
        </pc:sldMkLst>
      </pc:sldChg>
    </pc:docChg>
  </pc:docChgLst>
  <pc:docChgLst>
    <pc:chgData name="深谷 吉宏(fukaya-yoshihiro.vz4)" userId="ced93c72-9539-4bec-aa9e-5f7bf237040a" providerId="ADAL" clId="{F4A8D583-783D-42A3-8175-1AA0A6D9BA79}"/>
    <pc:docChg chg="undo custSel addSld delSld modSld modSection">
      <pc:chgData name="深谷 吉宏(fukaya-yoshihiro.vz4)" userId="ced93c72-9539-4bec-aa9e-5f7bf237040a" providerId="ADAL" clId="{F4A8D583-783D-42A3-8175-1AA0A6D9BA79}" dt="2025-06-24T01:33:48.369" v="14"/>
      <pc:docMkLst>
        <pc:docMk/>
      </pc:docMkLst>
      <pc:sldChg chg="delSp del mod">
        <pc:chgData name="深谷 吉宏(fukaya-yoshihiro.vz4)" userId="ced93c72-9539-4bec-aa9e-5f7bf237040a" providerId="ADAL" clId="{F4A8D583-783D-42A3-8175-1AA0A6D9BA79}" dt="2025-06-24T01:24:51.786" v="3" actId="2696"/>
        <pc:sldMkLst>
          <pc:docMk/>
          <pc:sldMk cId="1131416497" sldId="257"/>
        </pc:sldMkLst>
      </pc:sldChg>
      <pc:sldChg chg="add del">
        <pc:chgData name="深谷 吉宏(fukaya-yoshihiro.vz4)" userId="ced93c72-9539-4bec-aa9e-5f7bf237040a" providerId="ADAL" clId="{F4A8D583-783D-42A3-8175-1AA0A6D9BA79}" dt="2025-06-24T01:24:56.661" v="4" actId="2696"/>
        <pc:sldMkLst>
          <pc:docMk/>
          <pc:sldMk cId="2436987725" sldId="258"/>
        </pc:sldMkLst>
      </pc:sldChg>
      <pc:sldChg chg="add del">
        <pc:chgData name="深谷 吉宏(fukaya-yoshihiro.vz4)" userId="ced93c72-9539-4bec-aa9e-5f7bf237040a" providerId="ADAL" clId="{F4A8D583-783D-42A3-8175-1AA0A6D9BA79}" dt="2025-06-24T01:32:23.921" v="11"/>
        <pc:sldMkLst>
          <pc:docMk/>
          <pc:sldMk cId="402149128" sldId="259"/>
        </pc:sldMkLst>
      </pc:sldChg>
      <pc:sldChg chg="addSp modSp add del mod">
        <pc:chgData name="深谷 吉宏(fukaya-yoshihiro.vz4)" userId="ced93c72-9539-4bec-aa9e-5f7bf237040a" providerId="ADAL" clId="{F4A8D583-783D-42A3-8175-1AA0A6D9BA79}" dt="2025-06-24T01:33:48.369" v="14"/>
        <pc:sldMkLst>
          <pc:docMk/>
          <pc:sldMk cId="3911720075" sldId="259"/>
        </pc:sldMkLst>
      </pc:sldChg>
      <pc:sldChg chg="new del">
        <pc:chgData name="深谷 吉宏(fukaya-yoshihiro.vz4)" userId="ced93c72-9539-4bec-aa9e-5f7bf237040a" providerId="ADAL" clId="{F4A8D583-783D-42A3-8175-1AA0A6D9BA79}" dt="2025-06-24T01:32:25.040" v="13" actId="680"/>
        <pc:sldMkLst>
          <pc:docMk/>
          <pc:sldMk cId="852854175" sldId="260"/>
        </pc:sldMkLst>
      </pc:sldChg>
    </pc:docChg>
  </pc:docChgLst>
  <pc:docChgLst>
    <pc:chgData name="永田 由香(nagata-yuka.rs3)" userId="84235a34-eda1-4537-bd01-9ef0c2cc8918" providerId="ADAL" clId="{2B1D3B1E-944D-428F-B7F1-671672FCEBE0}"/>
    <pc:docChg chg="undo custSel addSld modSld addSection">
      <pc:chgData name="永田 由香(nagata-yuka.rs3)" userId="84235a34-eda1-4537-bd01-9ef0c2cc8918" providerId="ADAL" clId="{2B1D3B1E-944D-428F-B7F1-671672FCEBE0}" dt="2025-03-13T05:29:32.749" v="1475" actId="14100"/>
      <pc:docMkLst>
        <pc:docMk/>
      </pc:docMkLst>
      <pc:sldChg chg="addSp delSp modSp mod setBg modClrScheme chgLayout">
        <pc:chgData name="永田 由香(nagata-yuka.rs3)" userId="84235a34-eda1-4537-bd01-9ef0c2cc8918" providerId="ADAL" clId="{2B1D3B1E-944D-428F-B7F1-671672FCEBE0}" dt="2025-03-13T05:18:17.529" v="684"/>
        <pc:sldMkLst>
          <pc:docMk/>
          <pc:sldMk cId="1080241616" sldId="256"/>
        </pc:sldMkLst>
      </pc:sldChg>
      <pc:sldChg chg="addSp delSp modSp new mod">
        <pc:chgData name="永田 由香(nagata-yuka.rs3)" userId="84235a34-eda1-4537-bd01-9ef0c2cc8918" providerId="ADAL" clId="{2B1D3B1E-944D-428F-B7F1-671672FCEBE0}" dt="2025-03-13T05:29:32.749" v="1475" actId="14100"/>
        <pc:sldMkLst>
          <pc:docMk/>
          <pc:sldMk cId="3072037080" sldId="257"/>
        </pc:sldMkLst>
      </pc:sldChg>
    </pc:docChg>
  </pc:docChgLst>
  <pc:docChgLst>
    <pc:chgData name="田中 佑佳(tanaka-yukaaa)" userId="9c537151-74a1-4e13-8a56-7dba27cdb058" providerId="ADAL" clId="{A3FED83C-ADAC-4C51-87DF-D1021903BA58}"/>
    <pc:docChg chg="undo redo custSel addSld delSld modSld sldOrd delMainMaster modSection">
      <pc:chgData name="田中 佑佳(tanaka-yukaaa)" userId="9c537151-74a1-4e13-8a56-7dba27cdb058" providerId="ADAL" clId="{A3FED83C-ADAC-4C51-87DF-D1021903BA58}" dt="2026-02-12T04:41:53.810" v="6691"/>
      <pc:docMkLst>
        <pc:docMk/>
      </pc:docMkLst>
      <pc:sldChg chg="modSp del mod">
        <pc:chgData name="田中 佑佳(tanaka-yukaaa)" userId="9c537151-74a1-4e13-8a56-7dba27cdb058" providerId="ADAL" clId="{A3FED83C-ADAC-4C51-87DF-D1021903BA58}" dt="2026-02-12T04:31:14.075" v="6498" actId="2696"/>
        <pc:sldMkLst>
          <pc:docMk/>
          <pc:sldMk cId="1080241616" sldId="256"/>
        </pc:sldMkLst>
      </pc:sldChg>
      <pc:sldChg chg="del">
        <pc:chgData name="田中 佑佳(tanaka-yukaaa)" userId="9c537151-74a1-4e13-8a56-7dba27cdb058" providerId="ADAL" clId="{A3FED83C-ADAC-4C51-87DF-D1021903BA58}" dt="2026-02-12T04:31:16.323" v="6499" actId="2696"/>
        <pc:sldMkLst>
          <pc:docMk/>
          <pc:sldMk cId="3911720075" sldId="259"/>
        </pc:sldMkLst>
      </pc:sldChg>
      <pc:sldChg chg="addSp delSp modSp new mod ord">
        <pc:chgData name="田中 佑佳(tanaka-yukaaa)" userId="9c537151-74a1-4e13-8a56-7dba27cdb058" providerId="ADAL" clId="{A3FED83C-ADAC-4C51-87DF-D1021903BA58}" dt="2026-02-12T04:30:35.270" v="6497" actId="255"/>
        <pc:sldMkLst>
          <pc:docMk/>
          <pc:sldMk cId="1087241162" sldId="260"/>
        </pc:sldMkLst>
      </pc:sldChg>
      <pc:sldChg chg="addSp delSp modSp new mod">
        <pc:chgData name="田中 佑佳(tanaka-yukaaa)" userId="9c537151-74a1-4e13-8a56-7dba27cdb058" providerId="ADAL" clId="{A3FED83C-ADAC-4C51-87DF-D1021903BA58}" dt="2026-02-12T04:41:53.810" v="6691"/>
        <pc:sldMkLst>
          <pc:docMk/>
          <pc:sldMk cId="2953337585" sldId="261"/>
        </pc:sldMkLst>
      </pc:sldChg>
      <pc:sldMasterChg chg="del delSldLayout">
        <pc:chgData name="田中 佑佳(tanaka-yukaaa)" userId="9c537151-74a1-4e13-8a56-7dba27cdb058" providerId="ADAL" clId="{A3FED83C-ADAC-4C51-87DF-D1021903BA58}" dt="2026-02-12T04:31:16.323" v="6499" actId="2696"/>
        <pc:sldMasterMkLst>
          <pc:docMk/>
          <pc:sldMasterMk cId="2765756212" sldId="2147484113"/>
        </pc:sldMasterMkLst>
        <pc:sldLayoutChg chg="del">
          <pc:chgData name="田中 佑佳(tanaka-yukaaa)" userId="9c537151-74a1-4e13-8a56-7dba27cdb058" providerId="ADAL" clId="{A3FED83C-ADAC-4C51-87DF-D1021903BA58}" dt="2026-02-12T04:31:16.323" v="6499" actId="2696"/>
          <pc:sldLayoutMkLst>
            <pc:docMk/>
            <pc:sldMasterMk cId="2765756212" sldId="2147484113"/>
            <pc:sldLayoutMk cId="3767593690" sldId="2147484114"/>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2674157654" sldId="2147484115"/>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2102397708" sldId="2147484116"/>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2330363238" sldId="2147484117"/>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2350522927" sldId="2147484118"/>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2394857231" sldId="2147484119"/>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1942400912" sldId="2147484120"/>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3471465153" sldId="2147484121"/>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3228111301" sldId="2147484122"/>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4240372806" sldId="2147484123"/>
          </pc:sldLayoutMkLst>
        </pc:sldLayoutChg>
        <pc:sldLayoutChg chg="del">
          <pc:chgData name="田中 佑佳(tanaka-yukaaa)" userId="9c537151-74a1-4e13-8a56-7dba27cdb058" providerId="ADAL" clId="{A3FED83C-ADAC-4C51-87DF-D1021903BA58}" dt="2026-02-12T04:31:16.323" v="6499" actId="2696"/>
          <pc:sldLayoutMkLst>
            <pc:docMk/>
            <pc:sldMasterMk cId="2765756212" sldId="2147484113"/>
            <pc:sldLayoutMk cId="3402804590" sldId="2147484124"/>
          </pc:sldLayoutMkLst>
        </pc:sldLayoutChg>
      </pc:sldMasterChg>
    </pc:docChg>
  </pc:docChgLst>
  <pc:docChgLst>
    <pc:chgData name="深谷 吉宏(fukaya-yoshihiro.vz4)" userId="ced93c72-9539-4bec-aa9e-5f7bf237040a" providerId="ADAL" clId="{10B231FB-C3C8-4B5E-B68D-3D2662E8826E}"/>
    <pc:docChg chg="custSel modSld">
      <pc:chgData name="深谷 吉宏(fukaya-yoshihiro.vz4)" userId="ced93c72-9539-4bec-aa9e-5f7bf237040a" providerId="ADAL" clId="{10B231FB-C3C8-4B5E-B68D-3D2662E8826E}" dt="2025-06-24T09:20:14.799" v="21" actId="1076"/>
      <pc:docMkLst>
        <pc:docMk/>
      </pc:docMkLst>
      <pc:sldChg chg="delSp modSp mod">
        <pc:chgData name="深谷 吉宏(fukaya-yoshihiro.vz4)" userId="ced93c72-9539-4bec-aa9e-5f7bf237040a" providerId="ADAL" clId="{10B231FB-C3C8-4B5E-B68D-3D2662E8826E}" dt="2025-06-24T09:20:14.799" v="21" actId="1076"/>
        <pc:sldMkLst>
          <pc:docMk/>
          <pc:sldMk cId="1080241616" sldId="256"/>
        </pc:sldMkLst>
      </pc:sldChg>
      <pc:sldChg chg="modSp mod">
        <pc:chgData name="深谷 吉宏(fukaya-yoshihiro.vz4)" userId="ced93c72-9539-4bec-aa9e-5f7bf237040a" providerId="ADAL" clId="{10B231FB-C3C8-4B5E-B68D-3D2662E8826E}" dt="2025-06-24T03:28:06.857" v="20" actId="1076"/>
        <pc:sldMkLst>
          <pc:docMk/>
          <pc:sldMk cId="3911720075" sldId="259"/>
        </pc:sldMkLst>
      </pc:sldChg>
    </pc:docChg>
  </pc:docChgLst>
</pc:chgInfo>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9369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362324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7457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424964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86330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129578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104988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73441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35287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13843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AF6159-1D73-49DC-B615-8273C5C772E0}" type="datetimeFigureOut">
              <a:rPr kumimoji="1" lang="ja-JP" altLang="en-US" smtClean="0"/>
              <a:t>2026/5/27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23224681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4AF6159-1D73-49DC-B615-8273C5C772E0}" type="datetimeFigureOut">
              <a:rPr kumimoji="1" lang="ja-JP" altLang="en-US" smtClean="0"/>
              <a:t>2026/5/27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61C2783-1A44-40FF-8B1D-227DBA230B26}" type="slidenum">
              <a:rPr kumimoji="1" lang="ja-JP" altLang="en-US" smtClean="0"/>
              <a:t>‹#›</a:t>
            </a:fld>
            <a:endParaRPr kumimoji="1" lang="ja-JP" altLang="en-US"/>
          </a:p>
        </p:txBody>
      </p:sp>
    </p:spTree>
    <p:extLst>
      <p:ext uri="{BB962C8B-B14F-4D97-AF65-F5344CB8AC3E}">
        <p14:creationId xmlns:p14="http://schemas.microsoft.com/office/powerpoint/2010/main" val="264984854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jp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異なるサイズの白いボール">
            <a:extLst>
              <a:ext uri="{FF2B5EF4-FFF2-40B4-BE49-F238E27FC236}">
                <a16:creationId xmlns:a16="http://schemas.microsoft.com/office/drawing/2014/main" id="{CA13344A-0611-D7C9-2A7B-8DB23814926B}"/>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4007" y="-10242"/>
            <a:ext cx="7551665" cy="5034443"/>
          </a:xfrm>
          <a:prstGeom prst="rect">
            <a:avLst/>
          </a:prstGeom>
        </p:spPr>
      </p:pic>
      <p:sp>
        <p:nvSpPr>
          <p:cNvPr id="12" name="タイトル 1">
            <a:extLst>
              <a:ext uri="{FF2B5EF4-FFF2-40B4-BE49-F238E27FC236}">
                <a16:creationId xmlns:a16="http://schemas.microsoft.com/office/drawing/2014/main" id="{DDD5B803-C550-827F-C0C0-9A7FEFD713F2}"/>
              </a:ext>
            </a:extLst>
          </p:cNvPr>
          <p:cNvSpPr txBox="1">
            <a:spLocks/>
          </p:cNvSpPr>
          <p:nvPr/>
        </p:nvSpPr>
        <p:spPr>
          <a:xfrm>
            <a:off x="409163" y="850045"/>
            <a:ext cx="6750422" cy="908004"/>
          </a:xfrm>
          <a:prstGeom prst="rect">
            <a:avLst/>
          </a:prstGeom>
          <a:ln w="31750">
            <a:solidFill>
              <a:srgbClr val="002060"/>
            </a:solidFill>
          </a:ln>
        </p:spPr>
        <p:txBody>
          <a:bodyPr vert="horz" lIns="100796" tIns="50398" rIns="100796" bIns="50398"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9" b="1" dirty="0">
                <a:solidFill>
                  <a:srgbClr val="FF0066"/>
                </a:solidFill>
                <a:latin typeface="BIZ UDPゴシック" panose="020B0400000000000000" pitchFamily="50" charset="-128"/>
                <a:ea typeface="BIZ UDPゴシック" panose="020B0400000000000000" pitchFamily="50" charset="-128"/>
              </a:rPr>
              <a:t>業務説明会を開催します</a:t>
            </a:r>
          </a:p>
        </p:txBody>
      </p:sp>
      <p:sp>
        <p:nvSpPr>
          <p:cNvPr id="13" name="正方形/長方形 12">
            <a:extLst>
              <a:ext uri="{FF2B5EF4-FFF2-40B4-BE49-F238E27FC236}">
                <a16:creationId xmlns:a16="http://schemas.microsoft.com/office/drawing/2014/main" id="{067FD4F7-18C7-9C5D-B6B7-92B138679B83}"/>
              </a:ext>
            </a:extLst>
          </p:cNvPr>
          <p:cNvSpPr/>
          <p:nvPr/>
        </p:nvSpPr>
        <p:spPr>
          <a:xfrm>
            <a:off x="-4007" y="1913899"/>
            <a:ext cx="7559675" cy="8777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p>
        </p:txBody>
      </p:sp>
      <p:sp>
        <p:nvSpPr>
          <p:cNvPr id="15" name="テキスト ボックス 14">
            <a:extLst>
              <a:ext uri="{FF2B5EF4-FFF2-40B4-BE49-F238E27FC236}">
                <a16:creationId xmlns:a16="http://schemas.microsoft.com/office/drawing/2014/main" id="{1948E8B1-1A1D-E8C2-C912-1402AA5E08D0}"/>
              </a:ext>
            </a:extLst>
          </p:cNvPr>
          <p:cNvSpPr txBox="1"/>
          <p:nvPr/>
        </p:nvSpPr>
        <p:spPr>
          <a:xfrm>
            <a:off x="189987" y="10125093"/>
            <a:ext cx="7197852"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お問い合わせ・予約キャンセル</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 </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千葉労働局 総務部 総務課 人事係　 </a:t>
            </a: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043-221-4311</a:t>
            </a:r>
            <a:r>
              <a:rPr kumimoji="1" lang="ja-JP" altLang="en-US" sz="1200" dirty="0">
                <a:latin typeface="BIZ UDPゴシック" panose="020B0400000000000000" pitchFamily="50" charset="-128"/>
                <a:ea typeface="BIZ UDPゴシック" panose="020B0400000000000000" pitchFamily="50" charset="-128"/>
              </a:rPr>
              <a:t>　　（平日 ９</a:t>
            </a:r>
            <a:r>
              <a:rPr kumimoji="1" lang="en-US" altLang="ja-JP" sz="1200" dirty="0">
                <a:latin typeface="BIZ UDPゴシック" panose="020B0400000000000000" pitchFamily="50" charset="-128"/>
                <a:ea typeface="BIZ UDPゴシック" panose="020B0400000000000000" pitchFamily="50" charset="-128"/>
              </a:rPr>
              <a:t>:00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17:00</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2FC3A6F-FF4F-B7D7-6DE4-1CFA7F2D97C3}"/>
              </a:ext>
            </a:extLst>
          </p:cNvPr>
          <p:cNvSpPr txBox="1"/>
          <p:nvPr/>
        </p:nvSpPr>
        <p:spPr>
          <a:xfrm>
            <a:off x="389438" y="1951644"/>
            <a:ext cx="6575611" cy="83099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千葉労働局では、今年度</a:t>
            </a:r>
            <a:r>
              <a:rPr kumimoji="1" lang="ja-JP" altLang="en-US" sz="1600" b="1" dirty="0">
                <a:highlight>
                  <a:srgbClr val="B9EDFF"/>
                </a:highlight>
                <a:latin typeface="BIZ UDPゴシック" panose="020B0400000000000000" pitchFamily="50" charset="-128"/>
                <a:ea typeface="BIZ UDPゴシック" panose="020B0400000000000000" pitchFamily="50" charset="-128"/>
              </a:rPr>
              <a:t>国家公務員採用一般職試験（大卒程度試験）</a:t>
            </a:r>
            <a:r>
              <a:rPr kumimoji="1" lang="ja-JP" altLang="en-US" sz="1600" dirty="0">
                <a:latin typeface="BIZ UDPゴシック" panose="020B0400000000000000" pitchFamily="50" charset="-128"/>
                <a:ea typeface="BIZ UDPゴシック" panose="020B0400000000000000" pitchFamily="50" charset="-128"/>
              </a:rPr>
              <a:t>を</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受験された方向けの業務説明会を開催します。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労働行政や労働局のしごとに興味をお持ちの方はぜひご参加ください。</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89E5E37-4DC8-2F84-4E35-4C99BE808F1B}"/>
              </a:ext>
            </a:extLst>
          </p:cNvPr>
          <p:cNvSpPr txBox="1"/>
          <p:nvPr/>
        </p:nvSpPr>
        <p:spPr>
          <a:xfrm>
            <a:off x="189988" y="8693988"/>
            <a:ext cx="7197851" cy="1354217"/>
          </a:xfrm>
          <a:prstGeom prst="rect">
            <a:avLst/>
          </a:prstGeom>
          <a:noFill/>
          <a:ln>
            <a:solidFill>
              <a:schemeClr val="accent1">
                <a:lumMod val="5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申込方法</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申込フォームからご予約をお願いします。</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b="1" dirty="0">
                <a:solidFill>
                  <a:srgbClr val="993300"/>
                </a:solidFill>
                <a:latin typeface="BIZ UDPゴシック" panose="020B0400000000000000" pitchFamily="50" charset="-128"/>
                <a:ea typeface="BIZ UDPゴシック" panose="020B0400000000000000" pitchFamily="50" charset="-128"/>
              </a:rPr>
              <a:t>令和 ８ 年 ５ 月 ２７ 日　（水） 　予約開始</a:t>
            </a:r>
            <a:endParaRPr kumimoji="1" lang="en-US" altLang="ja-JP" sz="1400" b="1" dirty="0">
              <a:solidFill>
                <a:srgbClr val="993300"/>
              </a:solidFill>
              <a:latin typeface="BIZ UDPゴシック" panose="020B0400000000000000" pitchFamily="50" charset="-128"/>
              <a:ea typeface="BIZ UDPゴシック" panose="020B0400000000000000" pitchFamily="50" charset="-128"/>
            </a:endParaRPr>
          </a:p>
          <a:p>
            <a:endParaRPr kumimoji="1" lang="en-US" altLang="ja-JP" sz="800" b="1" dirty="0">
              <a:solidFill>
                <a:srgbClr val="FF7C80"/>
              </a:solidFill>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参加を希望される方は、</a:t>
            </a:r>
            <a:r>
              <a:rPr kumimoji="1" lang="ja-JP" altLang="en-US" sz="1200" b="1" u="sng" dirty="0">
                <a:latin typeface="BIZ UDPゴシック" panose="020B0400000000000000" pitchFamily="50" charset="-128"/>
                <a:ea typeface="BIZ UDPゴシック" panose="020B0400000000000000" pitchFamily="50" charset="-128"/>
              </a:rPr>
              <a:t>必ず予約を取ってからお越しください。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なお、先着順となり、定員に達した時点で受付終了となります。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予約をキャンセルする場合は、必ずご連絡ください。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C8A80E1-9B77-B385-4978-D86196930539}"/>
              </a:ext>
            </a:extLst>
          </p:cNvPr>
          <p:cNvSpPr txBox="1"/>
          <p:nvPr/>
        </p:nvSpPr>
        <p:spPr>
          <a:xfrm>
            <a:off x="4403857" y="3399673"/>
            <a:ext cx="2418010" cy="338554"/>
          </a:xfrm>
          <a:prstGeom prst="rect">
            <a:avLst/>
          </a:prstGeom>
          <a:noFill/>
        </p:spPr>
        <p:txBody>
          <a:bodyPr wrap="square">
            <a:spAutoFit/>
          </a:bodyPr>
          <a:lstStyle/>
          <a:p>
            <a:pPr algn="ctr"/>
            <a:r>
              <a:rPr lang="ja-JP" altLang="en-US" sz="800" b="1" dirty="0">
                <a:solidFill>
                  <a:srgbClr val="993300"/>
                </a:solidFill>
                <a:latin typeface="BIZ UDPゴシック" panose="020B0400000000000000" pitchFamily="50" charset="-128"/>
                <a:ea typeface="BIZ UDPゴシック" panose="020B0400000000000000" pitchFamily="50" charset="-128"/>
              </a:rPr>
              <a:t>ハローワーク松戸</a:t>
            </a:r>
            <a:endParaRPr lang="en-US" altLang="ja-JP" sz="800" b="1" dirty="0">
              <a:solidFill>
                <a:srgbClr val="993300"/>
              </a:solidFill>
              <a:latin typeface="BIZ UDPゴシック" panose="020B0400000000000000" pitchFamily="50" charset="-128"/>
              <a:ea typeface="BIZ UDPゴシック" panose="020B0400000000000000" pitchFamily="50" charset="-128"/>
            </a:endParaRPr>
          </a:p>
          <a:p>
            <a:pPr algn="ctr"/>
            <a:r>
              <a:rPr lang="ja-JP" altLang="en-US" sz="800" b="1" dirty="0">
                <a:solidFill>
                  <a:srgbClr val="993300"/>
                </a:solidFill>
                <a:latin typeface="BIZ UDPゴシック" panose="020B0400000000000000" pitchFamily="50" charset="-128"/>
                <a:ea typeface="BIZ UDPゴシック" panose="020B0400000000000000" pitchFamily="50" charset="-128"/>
              </a:rPr>
              <a:t>公認キャラクター 「はろーる」</a:t>
            </a:r>
          </a:p>
        </p:txBody>
      </p:sp>
      <p:sp>
        <p:nvSpPr>
          <p:cNvPr id="11" name="テキスト ボックス 10">
            <a:extLst>
              <a:ext uri="{FF2B5EF4-FFF2-40B4-BE49-F238E27FC236}">
                <a16:creationId xmlns:a16="http://schemas.microsoft.com/office/drawing/2014/main" id="{414BE890-2A00-E6B9-32A6-EF56FD00CF7E}"/>
              </a:ext>
            </a:extLst>
          </p:cNvPr>
          <p:cNvSpPr txBox="1"/>
          <p:nvPr/>
        </p:nvSpPr>
        <p:spPr>
          <a:xfrm>
            <a:off x="345577" y="2864519"/>
            <a:ext cx="7042265" cy="738664"/>
          </a:xfrm>
          <a:prstGeom prst="rect">
            <a:avLst/>
          </a:prstGeom>
          <a:noFill/>
        </p:spPr>
        <p:txBody>
          <a:bodyPr wrap="square"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＜説明内容＞</a:t>
            </a:r>
          </a:p>
          <a:p>
            <a:r>
              <a:rPr kumimoji="1" lang="ja-JP" altLang="en-US" sz="1400" dirty="0">
                <a:latin typeface="BIZ UDPゴシック" panose="020B0400000000000000" pitchFamily="50" charset="-128"/>
                <a:ea typeface="BIZ UDPゴシック" panose="020B0400000000000000" pitchFamily="50" charset="-128"/>
              </a:rPr>
              <a:t>　労働基準監督署やハローワーク、労働局に関する業務説明、</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庁舎内の見学、若手職員への質問タイム、個別相談　など　</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1FD1F6C9-B96A-13D6-75D7-BF00BE61E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47" y="105055"/>
            <a:ext cx="1765796" cy="629693"/>
          </a:xfrm>
          <a:prstGeom prst="rect">
            <a:avLst/>
          </a:prstGeom>
        </p:spPr>
      </p:pic>
      <p:sp>
        <p:nvSpPr>
          <p:cNvPr id="21" name="正方形/長方形 20">
            <a:extLst>
              <a:ext uri="{FF2B5EF4-FFF2-40B4-BE49-F238E27FC236}">
                <a16:creationId xmlns:a16="http://schemas.microsoft.com/office/drawing/2014/main" id="{3E5EA76A-0BA0-723A-5C02-9F4CD6B72CCE}"/>
              </a:ext>
            </a:extLst>
          </p:cNvPr>
          <p:cNvSpPr/>
          <p:nvPr/>
        </p:nvSpPr>
        <p:spPr>
          <a:xfrm>
            <a:off x="189988" y="5359949"/>
            <a:ext cx="7197853" cy="3199325"/>
          </a:xfrm>
          <a:prstGeom prst="rect">
            <a:avLst/>
          </a:prstGeom>
          <a:solidFill>
            <a:srgbClr val="FFCCCC">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p>
        </p:txBody>
      </p:sp>
      <p:sp>
        <p:nvSpPr>
          <p:cNvPr id="22" name="正方形/長方形 21">
            <a:extLst>
              <a:ext uri="{FF2B5EF4-FFF2-40B4-BE49-F238E27FC236}">
                <a16:creationId xmlns:a16="http://schemas.microsoft.com/office/drawing/2014/main" id="{F131CFFA-528C-F7A5-AEF5-85075B363D6B}"/>
              </a:ext>
            </a:extLst>
          </p:cNvPr>
          <p:cNvSpPr/>
          <p:nvPr/>
        </p:nvSpPr>
        <p:spPr>
          <a:xfrm>
            <a:off x="189990" y="3733261"/>
            <a:ext cx="7197852" cy="1517773"/>
          </a:xfrm>
          <a:prstGeom prst="rect">
            <a:avLst/>
          </a:prstGeom>
          <a:solidFill>
            <a:srgbClr val="CCECFF">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p>
        </p:txBody>
      </p:sp>
      <p:sp>
        <p:nvSpPr>
          <p:cNvPr id="26" name="テキスト ボックス 25">
            <a:extLst>
              <a:ext uri="{FF2B5EF4-FFF2-40B4-BE49-F238E27FC236}">
                <a16:creationId xmlns:a16="http://schemas.microsoft.com/office/drawing/2014/main" id="{97508CBD-CD89-3ED0-2712-CEA3D249B644}"/>
              </a:ext>
            </a:extLst>
          </p:cNvPr>
          <p:cNvSpPr txBox="1"/>
          <p:nvPr/>
        </p:nvSpPr>
        <p:spPr>
          <a:xfrm>
            <a:off x="354657" y="3854436"/>
            <a:ext cx="6868514" cy="1261884"/>
          </a:xfrm>
          <a:prstGeom prst="rect">
            <a:avLst/>
          </a:prstGeom>
          <a:solidFill>
            <a:schemeClr val="bg1"/>
          </a:solidFill>
        </p:spPr>
        <p:txBody>
          <a:bodyPr wrap="square" rtlCol="0">
            <a:spAutoFit/>
          </a:bodyPr>
          <a:lstStyle/>
          <a:p>
            <a:pPr algn="ctr"/>
            <a:r>
              <a:rPr kumimoji="1" lang="ja-JP" altLang="en-US" sz="1600" b="1" dirty="0">
                <a:solidFill>
                  <a:srgbClr val="0066FF"/>
                </a:solidFill>
                <a:latin typeface="BIZ UDPゴシック" panose="020B0400000000000000" pitchFamily="50" charset="-128"/>
                <a:ea typeface="BIZ UDPゴシック" panose="020B0400000000000000" pitchFamily="50" charset="-128"/>
              </a:rPr>
              <a:t>厚生労働事務官 （基準）　</a:t>
            </a:r>
            <a:r>
              <a:rPr kumimoji="1" lang="ja-JP" altLang="en-US" sz="1600" b="1" dirty="0">
                <a:latin typeface="BIZ UDPゴシック" panose="020B0400000000000000" pitchFamily="50" charset="-128"/>
                <a:ea typeface="BIZ UDPゴシック" panose="020B0400000000000000" pitchFamily="50" charset="-128"/>
              </a:rPr>
              <a:t>労働基準監督署 </a:t>
            </a:r>
            <a:r>
              <a:rPr kumimoji="1" lang="ja-JP" altLang="en-US" sz="1200" dirty="0">
                <a:latin typeface="BIZ UDPゴシック" panose="020B0400000000000000" pitchFamily="50" charset="-128"/>
                <a:ea typeface="BIZ UDPゴシック" panose="020B0400000000000000" pitchFamily="50" charset="-128"/>
              </a:rPr>
              <a:t>を見学　各回定員 </a:t>
            </a:r>
            <a:r>
              <a:rPr kumimoji="1" lang="en-US" altLang="ja-JP" sz="1600" b="1" dirty="0">
                <a:latin typeface="BIZ UDPゴシック" panose="020B0400000000000000" pitchFamily="50" charset="-128"/>
                <a:ea typeface="BIZ UDPゴシック" panose="020B0400000000000000" pitchFamily="50" charset="-128"/>
              </a:rPr>
              <a:t>12</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会 場　：　千葉労働局　</a:t>
            </a:r>
            <a:r>
              <a:rPr kumimoji="1" lang="en-US" altLang="ja-JP" sz="1400" b="1" dirty="0">
                <a:latin typeface="BIZ UDPゴシック" panose="020B0400000000000000" pitchFamily="50" charset="-128"/>
                <a:ea typeface="BIZ UDPゴシック" panose="020B0400000000000000" pitchFamily="50" charset="-128"/>
              </a:rPr>
              <a:t>4</a:t>
            </a:r>
            <a:r>
              <a:rPr kumimoji="1" lang="ja-JP" altLang="en-US" sz="1400" b="1" dirty="0">
                <a:latin typeface="BIZ UDPゴシック" panose="020B0400000000000000" pitchFamily="50" charset="-128"/>
                <a:ea typeface="BIZ UDPゴシック" panose="020B0400000000000000" pitchFamily="50" charset="-128"/>
              </a:rPr>
              <a:t>階会議室　（千葉市中央区中央</a:t>
            </a:r>
            <a:r>
              <a:rPr kumimoji="1" lang="en-US" altLang="ja-JP" sz="1400" b="1" dirty="0">
                <a:latin typeface="BIZ UDPゴシック" panose="020B0400000000000000" pitchFamily="50" charset="-128"/>
                <a:ea typeface="BIZ UDPゴシック" panose="020B0400000000000000" pitchFamily="50" charset="-128"/>
              </a:rPr>
              <a:t>4-11-1</a:t>
            </a:r>
            <a:r>
              <a:rPr kumimoji="1" lang="ja-JP" altLang="en-US" sz="1400" b="1" dirty="0">
                <a:latin typeface="BIZ UDPゴシック" panose="020B0400000000000000" pitchFamily="50" charset="-128"/>
                <a:ea typeface="BIZ UDPゴシック" panose="020B0400000000000000" pitchFamily="50" charset="-128"/>
              </a:rPr>
              <a:t>　第</a:t>
            </a:r>
            <a:r>
              <a:rPr kumimoji="1" lang="en-US" altLang="ja-JP" sz="1400" b="1" dirty="0">
                <a:latin typeface="BIZ UDPゴシック" panose="020B0400000000000000" pitchFamily="50" charset="-128"/>
                <a:ea typeface="BIZ UDPゴシック" panose="020B0400000000000000" pitchFamily="50" charset="-128"/>
              </a:rPr>
              <a:t>2</a:t>
            </a:r>
            <a:r>
              <a:rPr kumimoji="1" lang="ja-JP" altLang="en-US" sz="1400" b="1" dirty="0">
                <a:latin typeface="BIZ UDPゴシック" panose="020B0400000000000000" pitchFamily="50" charset="-128"/>
                <a:ea typeface="BIZ UDPゴシック" panose="020B0400000000000000" pitchFamily="50" charset="-128"/>
              </a:rPr>
              <a:t>地方合同庁舎）</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日 時　：　</a:t>
            </a:r>
            <a:r>
              <a:rPr kumimoji="1" lang="ja-JP" altLang="en-US" sz="1200" b="1" dirty="0">
                <a:latin typeface="BIZ UDPゴシック" panose="020B0400000000000000" pitchFamily="50" charset="-128"/>
                <a:ea typeface="BIZ UDPゴシック" panose="020B0400000000000000" pitchFamily="50" charset="-128"/>
              </a:rPr>
              <a:t>令和 </a:t>
            </a:r>
            <a:r>
              <a:rPr kumimoji="1" lang="ja-JP" altLang="en-US" sz="1800" b="1" dirty="0">
                <a:solidFill>
                  <a:srgbClr val="FF0066"/>
                </a:solidFill>
                <a:latin typeface="BIZ UDPゴシック" panose="020B0400000000000000" pitchFamily="50" charset="-128"/>
                <a:ea typeface="BIZ UDPゴシック" panose="020B0400000000000000" pitchFamily="50" charset="-128"/>
              </a:rPr>
              <a:t>８</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年 </a:t>
            </a:r>
            <a:r>
              <a:rPr kumimoji="1" lang="ja-JP" altLang="en-US" sz="1800" b="1" dirty="0">
                <a:solidFill>
                  <a:srgbClr val="FF0066"/>
                </a:solidFill>
                <a:latin typeface="BIZ UDPゴシック" panose="020B0400000000000000" pitchFamily="50" charset="-128"/>
                <a:ea typeface="BIZ UDPゴシック" panose="020B0400000000000000" pitchFamily="50" charset="-128"/>
              </a:rPr>
              <a:t>６</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月 </a:t>
            </a:r>
            <a:r>
              <a:rPr kumimoji="1" lang="ja-JP" altLang="en-US" sz="1800" b="1" dirty="0">
                <a:solidFill>
                  <a:srgbClr val="FF0066"/>
                </a:solidFill>
                <a:latin typeface="BIZ UDPゴシック" panose="020B0400000000000000" pitchFamily="50" charset="-128"/>
                <a:ea typeface="BIZ UDPゴシック" panose="020B0400000000000000" pitchFamily="50" charset="-128"/>
              </a:rPr>
              <a:t>２２</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日　</a:t>
            </a:r>
            <a:r>
              <a:rPr kumimoji="1" lang="ja-JP" altLang="en-US" sz="1400" b="1" dirty="0">
                <a:latin typeface="BIZ UDPゴシック" panose="020B0400000000000000" pitchFamily="50" charset="-128"/>
                <a:ea typeface="BIZ UDPゴシック" panose="020B0400000000000000" pitchFamily="50" charset="-128"/>
              </a:rPr>
              <a:t>（月）　①</a:t>
            </a:r>
            <a:r>
              <a:rPr kumimoji="1" lang="en-US" altLang="ja-JP" sz="1400" b="1" dirty="0">
                <a:latin typeface="BIZ UDPゴシック" panose="020B0400000000000000" pitchFamily="50" charset="-128"/>
                <a:ea typeface="BIZ UDPゴシック" panose="020B0400000000000000" pitchFamily="50" charset="-128"/>
              </a:rPr>
              <a:t>10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12</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r>
              <a:rPr kumimoji="1" lang="ja-JP" altLang="en-US" sz="1400" b="1" dirty="0">
                <a:latin typeface="BIZ UDPゴシック" panose="020B0400000000000000" pitchFamily="50" charset="-128"/>
                <a:ea typeface="BIZ UDPゴシック" panose="020B0400000000000000" pitchFamily="50" charset="-128"/>
              </a:rPr>
              <a:t>　②</a:t>
            </a:r>
            <a:r>
              <a:rPr kumimoji="1" lang="en-US" altLang="ja-JP" sz="1400" b="1" dirty="0">
                <a:latin typeface="BIZ UDPゴシック" panose="020B0400000000000000" pitchFamily="50" charset="-128"/>
                <a:ea typeface="BIZ UDPゴシック" panose="020B0400000000000000" pitchFamily="50" charset="-128"/>
              </a:rPr>
              <a:t>14</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16</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p>
          <a:p>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B2CD42DB-2E7A-40FA-5D98-D63C24BCE920}"/>
              </a:ext>
            </a:extLst>
          </p:cNvPr>
          <p:cNvPicPr>
            <a:picLocks noChangeAspect="1"/>
          </p:cNvPicPr>
          <p:nvPr/>
        </p:nvPicPr>
        <p:blipFill>
          <a:blip r:embed="rId4"/>
          <a:stretch>
            <a:fillRect/>
          </a:stretch>
        </p:blipFill>
        <p:spPr>
          <a:xfrm>
            <a:off x="6240435" y="2808472"/>
            <a:ext cx="1179150" cy="1121739"/>
          </a:xfrm>
          <a:prstGeom prst="rect">
            <a:avLst/>
          </a:prstGeom>
        </p:spPr>
      </p:pic>
      <p:sp>
        <p:nvSpPr>
          <p:cNvPr id="3" name="テキスト ボックス 2">
            <a:extLst>
              <a:ext uri="{FF2B5EF4-FFF2-40B4-BE49-F238E27FC236}">
                <a16:creationId xmlns:a16="http://schemas.microsoft.com/office/drawing/2014/main" id="{DEBE99C4-A5E3-7ADC-6B12-23C1A43896EB}"/>
              </a:ext>
            </a:extLst>
          </p:cNvPr>
          <p:cNvSpPr txBox="1"/>
          <p:nvPr/>
        </p:nvSpPr>
        <p:spPr>
          <a:xfrm>
            <a:off x="345577" y="5517181"/>
            <a:ext cx="6877594" cy="2862322"/>
          </a:xfrm>
          <a:prstGeom prst="rect">
            <a:avLst/>
          </a:prstGeom>
          <a:solidFill>
            <a:schemeClr val="bg1"/>
          </a:solidFill>
        </p:spPr>
        <p:txBody>
          <a:bodyPr wrap="square" rtlCol="0">
            <a:spAutoFit/>
          </a:bodyPr>
          <a:lstStyle/>
          <a:p>
            <a:pPr algn="ctr"/>
            <a:r>
              <a:rPr kumimoji="1" lang="ja-JP" altLang="en-US" sz="1600" b="1" dirty="0">
                <a:solidFill>
                  <a:srgbClr val="FF0066"/>
                </a:solidFill>
                <a:latin typeface="BIZ UDPゴシック" panose="020B0400000000000000" pitchFamily="50" charset="-128"/>
                <a:ea typeface="BIZ UDPゴシック" panose="020B0400000000000000" pitchFamily="50" charset="-128"/>
              </a:rPr>
              <a:t>厚生労働事務官 （共通）　</a:t>
            </a:r>
            <a:r>
              <a:rPr kumimoji="1" lang="ja-JP" altLang="en-US" sz="1600" b="1" dirty="0">
                <a:latin typeface="BIZ UDPゴシック" panose="020B0400000000000000" pitchFamily="50" charset="-128"/>
                <a:ea typeface="BIZ UDPゴシック" panose="020B0400000000000000" pitchFamily="50" charset="-128"/>
              </a:rPr>
              <a:t>ハローワーク </a:t>
            </a:r>
            <a:r>
              <a:rPr kumimoji="1" lang="ja-JP" altLang="en-US" sz="1200" dirty="0">
                <a:latin typeface="BIZ UDPゴシック" panose="020B0400000000000000" pitchFamily="50" charset="-128"/>
                <a:ea typeface="BIZ UDPゴシック" panose="020B0400000000000000" pitchFamily="50" charset="-128"/>
              </a:rPr>
              <a:t>を見学　各回定員</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b="1" dirty="0">
                <a:latin typeface="BIZ UDPゴシック" panose="020B0400000000000000" pitchFamily="50" charset="-128"/>
                <a:ea typeface="BIZ UDPゴシック" panose="020B0400000000000000" pitchFamily="50" charset="-128"/>
              </a:rPr>
              <a:t>20</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会 場　：　ハローワーク松戸　５階セミナー室　（松戸市松戸</a:t>
            </a:r>
            <a:r>
              <a:rPr kumimoji="1" lang="en-US" altLang="ja-JP" sz="1400" b="1" dirty="0">
                <a:latin typeface="BIZ UDPゴシック" panose="020B0400000000000000" pitchFamily="50" charset="-128"/>
                <a:ea typeface="BIZ UDPゴシック" panose="020B0400000000000000" pitchFamily="50" charset="-128"/>
              </a:rPr>
              <a:t>1307-1 </a:t>
            </a:r>
            <a:r>
              <a:rPr kumimoji="1" lang="ja-JP" altLang="en-US" sz="1400" b="1" dirty="0">
                <a:latin typeface="BIZ UDPゴシック" panose="020B0400000000000000" pitchFamily="50" charset="-128"/>
                <a:ea typeface="BIZ UDPゴシック" panose="020B0400000000000000" pitchFamily="50" charset="-128"/>
              </a:rPr>
              <a:t>松戸ビル）</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日 時　：　</a:t>
            </a:r>
            <a:r>
              <a:rPr kumimoji="1" lang="ja-JP" altLang="en-US" sz="1200" b="1" dirty="0">
                <a:latin typeface="BIZ UDPゴシック" panose="020B0400000000000000" pitchFamily="50" charset="-128"/>
                <a:ea typeface="BIZ UDPゴシック" panose="020B0400000000000000" pitchFamily="50" charset="-128"/>
              </a:rPr>
              <a:t>令和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８</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年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６</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月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１７</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日　</a:t>
            </a:r>
            <a:r>
              <a:rPr kumimoji="1" lang="ja-JP" altLang="en-US" sz="1400" b="1" dirty="0">
                <a:latin typeface="BIZ UDPゴシック" panose="020B0400000000000000" pitchFamily="50" charset="-128"/>
                <a:ea typeface="BIZ UDPゴシック" panose="020B0400000000000000" pitchFamily="50" charset="-128"/>
              </a:rPr>
              <a:t>（水）　①</a:t>
            </a:r>
            <a:r>
              <a:rPr kumimoji="1" lang="en-US" altLang="ja-JP" sz="1400" b="1" dirty="0">
                <a:latin typeface="BIZ UDPゴシック" panose="020B0400000000000000" pitchFamily="50" charset="-128"/>
                <a:ea typeface="BIZ UDPゴシック" panose="020B0400000000000000" pitchFamily="50" charset="-128"/>
              </a:rPr>
              <a:t>13</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r>
              <a:rPr kumimoji="1" lang="ja-JP" altLang="en-US" sz="1400" b="1" dirty="0">
                <a:latin typeface="BIZ UDPゴシック" panose="020B0400000000000000" pitchFamily="50" charset="-128"/>
                <a:ea typeface="BIZ UDPゴシック" panose="020B0400000000000000" pitchFamily="50" charset="-128"/>
              </a:rPr>
              <a:t>　②</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30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17</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会 場　：　ハローワーク千葉　２階会議室　（千葉市美浜区幸町</a:t>
            </a:r>
            <a:r>
              <a:rPr kumimoji="1" lang="en-US" altLang="ja-JP" sz="1400" b="1" dirty="0">
                <a:latin typeface="BIZ UDPゴシック" panose="020B0400000000000000" pitchFamily="50" charset="-128"/>
                <a:ea typeface="BIZ UDPゴシック" panose="020B0400000000000000" pitchFamily="50" charset="-128"/>
              </a:rPr>
              <a:t>1-1-3</a:t>
            </a:r>
            <a:r>
              <a:rPr kumimoji="1" lang="ja-JP" altLang="en-US" sz="1400" b="1" dirty="0">
                <a:latin typeface="BIZ UDPゴシック" panose="020B0400000000000000" pitchFamily="50" charset="-128"/>
                <a:ea typeface="BIZ UDPゴシック" panose="020B0400000000000000" pitchFamily="50" charset="-128"/>
              </a:rPr>
              <a:t>）</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日 時　：　</a:t>
            </a:r>
            <a:r>
              <a:rPr kumimoji="1" lang="ja-JP" altLang="en-US" sz="1200" b="1" dirty="0">
                <a:latin typeface="BIZ UDPゴシック" panose="020B0400000000000000" pitchFamily="50" charset="-128"/>
                <a:ea typeface="BIZ UDPゴシック" panose="020B0400000000000000" pitchFamily="50" charset="-128"/>
              </a:rPr>
              <a:t>令和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８</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年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６</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月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１９</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日　</a:t>
            </a:r>
            <a:r>
              <a:rPr kumimoji="1" lang="ja-JP" altLang="en-US" sz="1400" b="1" dirty="0">
                <a:latin typeface="BIZ UDPゴシック" panose="020B0400000000000000" pitchFamily="50" charset="-128"/>
                <a:ea typeface="BIZ UDPゴシック" panose="020B0400000000000000" pitchFamily="50" charset="-128"/>
              </a:rPr>
              <a:t>（金）　①</a:t>
            </a:r>
            <a:r>
              <a:rPr kumimoji="1" lang="en-US" altLang="ja-JP" sz="1400" b="1" dirty="0">
                <a:latin typeface="BIZ UDPゴシック" panose="020B0400000000000000" pitchFamily="50" charset="-128"/>
                <a:ea typeface="BIZ UDPゴシック" panose="020B0400000000000000" pitchFamily="50" charset="-128"/>
              </a:rPr>
              <a:t>13</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r>
              <a:rPr kumimoji="1" lang="ja-JP" altLang="en-US" sz="1400" b="1" dirty="0">
                <a:latin typeface="BIZ UDPゴシック" panose="020B0400000000000000" pitchFamily="50" charset="-128"/>
                <a:ea typeface="BIZ UDPゴシック" panose="020B0400000000000000" pitchFamily="50" charset="-128"/>
              </a:rPr>
              <a:t>　②</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30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17</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会 場　：　ハローワーク船橋　第一庁舎　２階会議室　（船橋市湊町</a:t>
            </a:r>
            <a:r>
              <a:rPr kumimoji="1" lang="en-US" altLang="ja-JP" sz="1400" b="1" dirty="0">
                <a:latin typeface="BIZ UDPゴシック" panose="020B0400000000000000" pitchFamily="50" charset="-128"/>
                <a:ea typeface="BIZ UDPゴシック" panose="020B0400000000000000" pitchFamily="50" charset="-128"/>
              </a:rPr>
              <a:t>2-10-17</a:t>
            </a:r>
            <a:r>
              <a:rPr kumimoji="1" lang="ja-JP" altLang="en-US" sz="1400" b="1" dirty="0">
                <a:latin typeface="BIZ UDPゴシック" panose="020B0400000000000000" pitchFamily="50" charset="-128"/>
                <a:ea typeface="BIZ UDPゴシック" panose="020B0400000000000000" pitchFamily="50" charset="-128"/>
              </a:rPr>
              <a:t>）</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日 時　：　</a:t>
            </a:r>
            <a:r>
              <a:rPr kumimoji="1" lang="ja-JP" altLang="en-US" sz="1200" b="1" dirty="0">
                <a:latin typeface="BIZ UDPゴシック" panose="020B0400000000000000" pitchFamily="50" charset="-128"/>
                <a:ea typeface="BIZ UDPゴシック" panose="020B0400000000000000" pitchFamily="50" charset="-128"/>
              </a:rPr>
              <a:t>令和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８</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年 </a:t>
            </a:r>
            <a:r>
              <a:rPr kumimoji="1" lang="ja-JP" altLang="en-US" sz="1800" b="1" dirty="0">
                <a:solidFill>
                  <a:srgbClr val="0066FF"/>
                </a:solidFill>
                <a:latin typeface="BIZ UDPゴシック" panose="020B0400000000000000" pitchFamily="50" charset="-128"/>
                <a:ea typeface="BIZ UDPゴシック" panose="020B0400000000000000" pitchFamily="50" charset="-128"/>
              </a:rPr>
              <a:t>６</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月 </a:t>
            </a:r>
            <a:r>
              <a:rPr kumimoji="1" lang="en-US" altLang="ja-JP" sz="1800" b="1" dirty="0">
                <a:solidFill>
                  <a:srgbClr val="0066FF"/>
                </a:solidFill>
                <a:latin typeface="BIZ UDPゴシック" panose="020B0400000000000000" pitchFamily="50" charset="-128"/>
                <a:ea typeface="BIZ UDPゴシック" panose="020B0400000000000000" pitchFamily="50" charset="-128"/>
              </a:rPr>
              <a:t>23</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日　</a:t>
            </a:r>
            <a:r>
              <a:rPr kumimoji="1" lang="ja-JP" altLang="en-US" sz="1400" b="1" dirty="0">
                <a:latin typeface="BIZ UDPゴシック" panose="020B0400000000000000" pitchFamily="50" charset="-128"/>
                <a:ea typeface="BIZ UDPゴシック" panose="020B0400000000000000" pitchFamily="50" charset="-128"/>
              </a:rPr>
              <a:t>（火）　①</a:t>
            </a:r>
            <a:r>
              <a:rPr kumimoji="1" lang="en-US" altLang="ja-JP" sz="1400" b="1" dirty="0">
                <a:latin typeface="BIZ UDPゴシック" panose="020B0400000000000000" pitchFamily="50" charset="-128"/>
                <a:ea typeface="BIZ UDPゴシック" panose="020B0400000000000000" pitchFamily="50" charset="-128"/>
              </a:rPr>
              <a:t>13</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00</a:t>
            </a:r>
            <a:r>
              <a:rPr kumimoji="1" lang="ja-JP" altLang="en-US" sz="1400" b="1" dirty="0">
                <a:latin typeface="BIZ UDPゴシック" panose="020B0400000000000000" pitchFamily="50" charset="-128"/>
                <a:ea typeface="BIZ UDPゴシック" panose="020B0400000000000000" pitchFamily="50" charset="-128"/>
              </a:rPr>
              <a:t>　②</a:t>
            </a:r>
            <a:r>
              <a:rPr kumimoji="1" lang="en-US" altLang="ja-JP" sz="1400" b="1" dirty="0">
                <a:latin typeface="BIZ UDPゴシック" panose="020B0400000000000000" pitchFamily="50" charset="-128"/>
                <a:ea typeface="BIZ UDPゴシック" panose="020B0400000000000000" pitchFamily="50" charset="-128"/>
              </a:rPr>
              <a:t>15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30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17</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15</a:t>
            </a:r>
          </a:p>
          <a:p>
            <a:endParaRPr kumimoji="1" lang="en-US" altLang="ja-JP" sz="1400" b="1"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説明内容は各回同一です。</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ADBB2060-9BD9-F768-60B7-AFF0313C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195" y="9000312"/>
            <a:ext cx="945010" cy="945010"/>
          </a:xfrm>
          <a:prstGeom prst="rect">
            <a:avLst/>
          </a:prstGeom>
        </p:spPr>
      </p:pic>
      <p:pic>
        <p:nvPicPr>
          <p:cNvPr id="7" name="図 6">
            <a:extLst>
              <a:ext uri="{FF2B5EF4-FFF2-40B4-BE49-F238E27FC236}">
                <a16:creationId xmlns:a16="http://schemas.microsoft.com/office/drawing/2014/main" id="{7A302BE4-EFD3-7D03-81C9-6D54923A4A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435" y="9000312"/>
            <a:ext cx="945010" cy="945010"/>
          </a:xfrm>
          <a:prstGeom prst="rect">
            <a:avLst/>
          </a:prstGeom>
        </p:spPr>
      </p:pic>
      <p:sp>
        <p:nvSpPr>
          <p:cNvPr id="10" name="正方形/長方形 9">
            <a:extLst>
              <a:ext uri="{FF2B5EF4-FFF2-40B4-BE49-F238E27FC236}">
                <a16:creationId xmlns:a16="http://schemas.microsoft.com/office/drawing/2014/main" id="{7F705939-9EBF-7212-E3D4-5C35F8040DDC}"/>
              </a:ext>
            </a:extLst>
          </p:cNvPr>
          <p:cNvSpPr/>
          <p:nvPr/>
        </p:nvSpPr>
        <p:spPr>
          <a:xfrm>
            <a:off x="4926777" y="8898763"/>
            <a:ext cx="1055846" cy="1046559"/>
          </a:xfrm>
          <a:prstGeom prst="rect">
            <a:avLst/>
          </a:prstGeom>
          <a:noFill/>
          <a:ln w="28575">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DF18F78-8BE8-C37C-F7AC-C1FD16BCE518}"/>
              </a:ext>
            </a:extLst>
          </p:cNvPr>
          <p:cNvSpPr/>
          <p:nvPr/>
        </p:nvSpPr>
        <p:spPr>
          <a:xfrm>
            <a:off x="6176618" y="8898763"/>
            <a:ext cx="1055846" cy="1046559"/>
          </a:xfrm>
          <a:prstGeom prst="rect">
            <a:avLst/>
          </a:prstGeom>
          <a:noFill/>
          <a:ln w="28575">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6A20FE2-53C8-4841-EE08-B50350B5CDA0}"/>
              </a:ext>
            </a:extLst>
          </p:cNvPr>
          <p:cNvSpPr/>
          <p:nvPr/>
        </p:nvSpPr>
        <p:spPr>
          <a:xfrm>
            <a:off x="5038639" y="8764049"/>
            <a:ext cx="832122" cy="248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66FF"/>
                </a:solidFill>
                <a:latin typeface="BIZ UDPゴシック" panose="020B0400000000000000" pitchFamily="50" charset="-128"/>
                <a:ea typeface="BIZ UDPゴシック" panose="020B0400000000000000" pitchFamily="50" charset="-128"/>
              </a:rPr>
              <a:t>基 準</a:t>
            </a:r>
          </a:p>
        </p:txBody>
      </p:sp>
      <p:sp>
        <p:nvSpPr>
          <p:cNvPr id="23" name="正方形/長方形 22">
            <a:extLst>
              <a:ext uri="{FF2B5EF4-FFF2-40B4-BE49-F238E27FC236}">
                <a16:creationId xmlns:a16="http://schemas.microsoft.com/office/drawing/2014/main" id="{0165F8CE-893C-57DB-4B60-BBE399D74AEA}"/>
              </a:ext>
            </a:extLst>
          </p:cNvPr>
          <p:cNvSpPr/>
          <p:nvPr/>
        </p:nvSpPr>
        <p:spPr>
          <a:xfrm>
            <a:off x="6292585" y="8751865"/>
            <a:ext cx="832122" cy="248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66"/>
                </a:solidFill>
                <a:latin typeface="BIZ UDPゴシック" panose="020B0400000000000000" pitchFamily="50" charset="-128"/>
                <a:ea typeface="BIZ UDPゴシック" panose="020B0400000000000000" pitchFamily="50" charset="-128"/>
              </a:rPr>
              <a:t>共 通</a:t>
            </a:r>
          </a:p>
        </p:txBody>
      </p:sp>
    </p:spTree>
    <p:extLst>
      <p:ext uri="{BB962C8B-B14F-4D97-AF65-F5344CB8AC3E}">
        <p14:creationId xmlns:p14="http://schemas.microsoft.com/office/powerpoint/2010/main" val="1087241162"/>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BE332E710E3934E802D65118215BE64" ma:contentTypeVersion="14" ma:contentTypeDescription="新しいドキュメントを作成します。" ma:contentTypeScope="" ma:versionID="3c9961f6bf13dd50deef36305a5e27ee">
  <xsd:schema xmlns:xsd="http://www.w3.org/2001/XMLSchema" xmlns:xs="http://www.w3.org/2001/XMLSchema" xmlns:p="http://schemas.microsoft.com/office/2006/metadata/properties" xmlns:ns2="a6c89237-71e3-440e-874e-7dad258e52bd" xmlns:ns3="5d97817f-4418-4126-80a6-5cc4da4a022f" targetNamespace="http://schemas.microsoft.com/office/2006/metadata/properties" ma:root="true" ma:fieldsID="286e47ab71645afb76e04ac91ad2961c" ns2:_="" ns3:_="">
    <xsd:import namespace="a6c89237-71e3-440e-874e-7dad258e52bd"/>
    <xsd:import namespace="5d97817f-4418-4126-80a6-5cc4da4a022f"/>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89237-71e3-440e-874e-7dad258e52b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7817f-4418-4126-80a6-5cc4da4a022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78157b-4635-40f3-a5c3-1326c9e72b6d}" ma:internalName="TaxCatchAll" ma:showField="CatchAllData" ma:web="5d97817f-4418-4126-80a6-5cc4da4a02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a6c89237-71e3-440e-874e-7dad258e52bd">
      <UserInfo>
        <DisplayName/>
        <AccountId xsi:nil="true"/>
        <AccountType/>
      </UserInfo>
    </Owner>
    <lcf76f155ced4ddcb4097134ff3c332f xmlns="a6c89237-71e3-440e-874e-7dad258e52bd">
      <Terms xmlns="http://schemas.microsoft.com/office/infopath/2007/PartnerControls"/>
    </lcf76f155ced4ddcb4097134ff3c332f>
    <TaxCatchAll xmlns="5d97817f-4418-4126-80a6-5cc4da4a022f" xsi:nil="true"/>
  </documentManagement>
</p:properties>
</file>

<file path=customXml/itemProps1.xml><?xml version="1.0" encoding="utf-8"?>
<ds:datastoreItem xmlns:ds="http://schemas.openxmlformats.org/officeDocument/2006/customXml" ds:itemID="{E5EA7411-E709-43BD-BC0E-215A9A0E5362}">
  <ds:schemaRefs>
    <ds:schemaRef ds:uri="http://schemas.microsoft.com/sharepoint/v3/contenttype/forms"/>
  </ds:schemaRefs>
</ds:datastoreItem>
</file>

<file path=customXml/itemProps2.xml><?xml version="1.0" encoding="utf-8"?>
<ds:datastoreItem xmlns:ds="http://schemas.openxmlformats.org/officeDocument/2006/customXml" ds:itemID="{883BD9B5-C366-4098-8067-2A789F567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89237-71e3-440e-874e-7dad258e52bd"/>
    <ds:schemaRef ds:uri="5d97817f-4418-4126-80a6-5cc4da4a0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2F3740-9790-44DF-ACC6-22436AAE0B2C}">
  <ds:schemaRefs>
    <ds:schemaRef ds:uri="http://schemas.microsoft.com/office/infopath/2007/PartnerControls"/>
    <ds:schemaRef ds:uri="5d97817f-4418-4126-80a6-5cc4da4a022f"/>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a6c89237-71e3-440e-874e-7dad258e52b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TM10001114[[fn=ギャラリー]]</Template>
  <Words>403</Words>
  <PresentationFormat>ユーザー設定</PresentationFormat>
  <Paragraphs>36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UDPゴシック</vt:lpstr>
      <vt:lpstr>Arial</vt:lpstr>
      <vt:lpstr>Calibri</vt:lpstr>
      <vt:lpstr>Calibri Light</vt:lpstr>
      <vt:lpstr>Office 2013 - 2022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0x010100FBE332E710E3934E802D65118215BE64</vt:lpwstr>
  </property>
  <property fmtid="{D5CDD505-2E9C-101B-9397-08002B2CF9AE}" pid="3" name="MediaServiceImageTags">
    <vt:lpwstr/>
  </property>
</Properties>
</file>