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1"/>
  </p:notesMasterIdLst>
  <p:sldIdLst>
    <p:sldId id="288" r:id="rId5"/>
    <p:sldId id="289" r:id="rId6"/>
    <p:sldId id="287" r:id="rId7"/>
    <p:sldId id="282" r:id="rId8"/>
    <p:sldId id="283" r:id="rId9"/>
    <p:sldId id="284" r:id="rId10"/>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C6EF13-A408-2AE4-8488-0681D18B0C8B}" name="市川 丈陽(ichikawa-jouya.m97)" initials="市川" userId="市川 丈陽(ichikawa-jouya.m97)" providerId="None"/>
  <p188:author id="{5BFCE52D-2ABE-72D4-3B09-EAD68BD54051}" name="岡野 智晃(okano-tomoaki)" initials="智岡" userId="S::OTGCW@lansys.mhlw.go.jp::8219c4e2-5b9b-4c5a-97de-10e98f712ebe" providerId="AD"/>
  <p188:author id="{55470D2E-E0FA-943D-F8B9-76BFA4638FA3}" name="岸本 拓麻(kishimoto-takuma.ro1)" initials="拓岸" userId="S::KTCUJ@lansys.mhlw.go.jp::28a1cd70-f551-4aea-ab37-687374ad545e" providerId="AD"/>
  <p188:author id="{3CB3375F-87F7-C8CB-F66F-0BBC0636A9F8}" name="山本 大貴(yamamoto-daiki)" initials="大山" userId="S::YDAJE@lansys.mhlw.go.jp::ca9c457f-6a32-4b22-9ca4-769db517fa90" providerId="AD"/>
  <p188:author id="{F7571877-1543-79B3-05F0-1C3547063826}" name="長野 寿香(nagano-kotoka.yu2)" initials="寿長" userId="S::NKJMB@lansys.mhlw.go.jp::e7a3b128-7e6b-4365-8def-81b5a375c8d9" providerId="AD"/>
  <p188:author id="{5C046EAC-C619-10BE-9767-D877EA525CEB}" name="市川 丈陽(ichikawa-jouya.m97)" initials="丈市" userId="S::IJANA@lansys.mhlw.go.jp::405e3cf8-7cae-4184-a0e6-a831e87fd600" providerId="AD"/>
  <p188:author id="{E04B01B4-B626-0C53-F967-82B5F71E299F}" name="岸田 京子(kishida-kyouko)" initials="京岸" userId="S::KKDGL@lansys.mhlw.go.jp::161b5d5d-8877-4fe2-8002-23f53bdf693e" providerId="AD"/>
  <p188:author id="{226920BF-A8DC-E19E-F65A-1B6352D1B860}" name="村井 咲月(murai-satsuki.hd3)" initials="咲村" userId="S::MSIYN@lansys.mhlw.go.jp::213daeba-b035-4df2-b15b-107470a873a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木下 紗由美(kinoshita-sayumi)" initials="木下" lastIdx="2" clrIdx="0">
    <p:extLst>
      <p:ext uri="{19B8F6BF-5375-455C-9EA6-DF929625EA0E}">
        <p15:presenceInfo xmlns:p15="http://schemas.microsoft.com/office/powerpoint/2012/main" userId="S-1-5-21-4175116151-3849908774-3845857867-357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C0"/>
    <a:srgbClr val="000099"/>
    <a:srgbClr val="DB4D6D"/>
    <a:srgbClr val="FFCCCC"/>
    <a:srgbClr val="F9FDD3"/>
    <a:srgbClr val="0066CC"/>
    <a:srgbClr val="0000FF"/>
    <a:srgbClr val="3333FF"/>
    <a:srgbClr val="0033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82C675-A360-4639-8046-E9A79796CC59}" v="459" dt="2026-02-27T04:16:02.854"/>
    <p1510:client id="{A1E6E3E1-10E8-42CF-BF44-E1D1B5B45BE3}" v="156" dt="2026-02-27T04:15:53.1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notesMasters/notesMaster1.xml" Type="http://schemas.openxmlformats.org/officeDocument/2006/relationships/notesMaster"/><Relationship Id="rId12" Target="commentAuthors.xml" Type="http://schemas.openxmlformats.org/officeDocument/2006/relationships/commentAuthors"/><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changesInfos/changesInfo1.xml" Type="http://schemas.microsoft.com/office/2016/11/relationships/changesInfo"/><Relationship Id="rId18" Target="revisionInfo.xml" Type="http://schemas.microsoft.com/office/2015/10/relationships/revisionInfo"/><Relationship Id="rId19"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岡野 智晃(okano-tomoaki)" userId="8219c4e2-5b9b-4c5a-97de-10e98f712ebe" providerId="ADAL" clId="{CF5BA23F-3197-40B9-83ED-BEFB1CB49780}"/>
    <pc:docChg chg="undo custSel modSld">
      <pc:chgData name="岡野 智晃(okano-tomoaki)" userId="8219c4e2-5b9b-4c5a-97de-10e98f712ebe" providerId="ADAL" clId="{CF5BA23F-3197-40B9-83ED-BEFB1CB49780}" dt="2026-02-20T01:31:53.482" v="62"/>
      <pc:docMkLst>
        <pc:docMk/>
      </pc:docMkLst>
      <pc:sldChg chg="modSp mod modCm">
        <pc:chgData name="岡野 智晃(okano-tomoaki)" userId="8219c4e2-5b9b-4c5a-97de-10e98f712ebe" providerId="ADAL" clId="{CF5BA23F-3197-40B9-83ED-BEFB1CB49780}" dt="2026-02-20T01:24:21.309" v="36" actId="947"/>
        <pc:sldMkLst>
          <pc:docMk/>
          <pc:sldMk cId="163937740" sldId="272"/>
        </pc:sldMkLst>
        <pc:extLst>
          <p:ext xmlns:p="http://schemas.openxmlformats.org/presentationml/2006/main" uri="{D6D511B9-2390-475A-947B-AFAB55BFBCF1}">
            <pc226:cmChg xmlns:pc226="http://schemas.microsoft.com/office/powerpoint/2022/06/main/command" chg="mod">
              <pc226:chgData name="岡野 智晃(okano-tomoaki)" userId="8219c4e2-5b9b-4c5a-97de-10e98f712ebe" providerId="ADAL" clId="{CF5BA23F-3197-40B9-83ED-BEFB1CB49780}" dt="2026-02-20T01:24:20.616" v="34" actId="20577"/>
              <pc2:cmMkLst xmlns:pc2="http://schemas.microsoft.com/office/powerpoint/2019/9/main/command">
                <pc:docMk/>
                <pc:sldMk cId="163937740" sldId="272"/>
                <pc2:cmMk id="{3CCE5913-F557-4D11-ABB2-05F2704095CB}"/>
              </pc2:cmMkLst>
            </pc226:cmChg>
            <pc226:cmChg xmlns:pc226="http://schemas.microsoft.com/office/powerpoint/2022/06/main/command" chg="mod">
              <pc226:chgData name="岡野 智晃(okano-tomoaki)" userId="8219c4e2-5b9b-4c5a-97de-10e98f712ebe" providerId="ADAL" clId="{CF5BA23F-3197-40B9-83ED-BEFB1CB49780}" dt="2026-02-20T01:24:20.616" v="34" actId="20577"/>
              <pc2:cmMkLst xmlns:pc2="http://schemas.microsoft.com/office/powerpoint/2019/9/main/command">
                <pc:docMk/>
                <pc:sldMk cId="163937740" sldId="272"/>
                <pc2:cmMk id="{5E2EDFDC-154E-4754-814F-4BC65EC0D962}"/>
              </pc2:cmMkLst>
            </pc226:cmChg>
          </p:ext>
        </pc:extLst>
      </pc:sldChg>
      <pc:sldChg chg="modSp mod">
        <pc:chgData name="岡野 智晃(okano-tomoaki)" userId="8219c4e2-5b9b-4c5a-97de-10e98f712ebe" providerId="ADAL" clId="{CF5BA23F-3197-40B9-83ED-BEFB1CB49780}" dt="2026-02-20T01:31:53.482" v="62"/>
        <pc:sldMkLst>
          <pc:docMk/>
          <pc:sldMk cId="3471220505" sldId="276"/>
        </pc:sldMkLst>
      </pc:sldChg>
    </pc:docChg>
  </pc:docChgLst>
  <pc:docChgLst>
    <pc:chgData name="長野 寿香(nagano-kotoka.yu2)" userId="e7a3b128-7e6b-4365-8def-81b5a375c8d9" providerId="ADAL" clId="{13AC7593-01D1-478A-96D5-DCB792F50FDD}"/>
    <pc:docChg chg="undo custSel addSld delSld modSld modSection">
      <pc:chgData name="長野 寿香(nagano-kotoka.yu2)" userId="e7a3b128-7e6b-4365-8def-81b5a375c8d9" providerId="ADAL" clId="{13AC7593-01D1-478A-96D5-DCB792F50FDD}" dt="2026-01-07T08:42:32.747" v="133" actId="207"/>
      <pc:docMkLst>
        <pc:docMk/>
      </pc:docMkLst>
      <pc:sldChg chg="modSp mod modCm">
        <pc:chgData name="長野 寿香(nagano-kotoka.yu2)" userId="e7a3b128-7e6b-4365-8def-81b5a375c8d9" providerId="ADAL" clId="{13AC7593-01D1-478A-96D5-DCB792F50FDD}" dt="2026-01-07T07:16:07.617" v="27" actId="207"/>
        <pc:sldMkLst>
          <pc:docMk/>
          <pc:sldMk cId="2287766519" sldId="270"/>
        </pc:sldMkLst>
        <pc:extLst>
          <p:ext xmlns:p="http://schemas.openxmlformats.org/presentationml/2006/main" uri="{D6D511B9-2390-475A-947B-AFAB55BFBCF1}">
            <pc226:cmChg xmlns:pc226="http://schemas.microsoft.com/office/powerpoint/2022/06/main/command" chg="mod">
              <pc226:chgData name="長野 寿香(nagano-kotoka.yu2)" userId="e7a3b128-7e6b-4365-8def-81b5a375c8d9" providerId="ADAL" clId="{13AC7593-01D1-478A-96D5-DCB792F50FDD}" dt="2026-01-07T07:16:03.497" v="26" actId="20577"/>
              <pc2:cmMkLst xmlns:pc2="http://schemas.microsoft.com/office/powerpoint/2019/9/main/command">
                <pc:docMk/>
                <pc:sldMk cId="2287766519" sldId="270"/>
                <pc2:cmMk id="{48E45C92-196E-4125-BC12-74F4C52DB17D}"/>
              </pc2:cmMkLst>
            </pc226:cmChg>
            <pc226:cmChg xmlns:pc226="http://schemas.microsoft.com/office/powerpoint/2022/06/main/command" chg="mod">
              <pc226:chgData name="長野 寿香(nagano-kotoka.yu2)" userId="e7a3b128-7e6b-4365-8def-81b5a375c8d9" providerId="ADAL" clId="{13AC7593-01D1-478A-96D5-DCB792F50FDD}" dt="2026-01-07T07:16:03.497" v="26" actId="20577"/>
              <pc2:cmMkLst xmlns:pc2="http://schemas.microsoft.com/office/powerpoint/2019/9/main/command">
                <pc:docMk/>
                <pc:sldMk cId="2287766519" sldId="270"/>
                <pc2:cmMk id="{A064DAB1-FE59-4611-B5E8-D34FDB8A30A7}"/>
              </pc2:cmMkLst>
            </pc226:cmChg>
          </p:ext>
        </pc:extLst>
      </pc:sldChg>
      <pc:sldChg chg="modSp mod">
        <pc:chgData name="長野 寿香(nagano-kotoka.yu2)" userId="e7a3b128-7e6b-4365-8def-81b5a375c8d9" providerId="ADAL" clId="{13AC7593-01D1-478A-96D5-DCB792F50FDD}" dt="2026-01-07T07:31:37.976" v="29" actId="207"/>
        <pc:sldMkLst>
          <pc:docMk/>
          <pc:sldMk cId="3509414511" sldId="271"/>
        </pc:sldMkLst>
      </pc:sldChg>
      <pc:sldChg chg="modSp mod">
        <pc:chgData name="長野 寿香(nagano-kotoka.yu2)" userId="e7a3b128-7e6b-4365-8def-81b5a375c8d9" providerId="ADAL" clId="{13AC7593-01D1-478A-96D5-DCB792F50FDD}" dt="2026-01-07T08:17:17.143" v="31" actId="207"/>
        <pc:sldMkLst>
          <pc:docMk/>
          <pc:sldMk cId="163937740" sldId="272"/>
        </pc:sldMkLst>
      </pc:sldChg>
      <pc:sldChg chg="modSp mod">
        <pc:chgData name="長野 寿香(nagano-kotoka.yu2)" userId="e7a3b128-7e6b-4365-8def-81b5a375c8d9" providerId="ADAL" clId="{13AC7593-01D1-478A-96D5-DCB792F50FDD}" dt="2026-01-07T08:42:32.747" v="133" actId="207"/>
        <pc:sldMkLst>
          <pc:docMk/>
          <pc:sldMk cId="1666008520" sldId="274"/>
        </pc:sldMkLst>
      </pc:sldChg>
      <pc:sldChg chg="add del">
        <pc:chgData name="長野 寿香(nagano-kotoka.yu2)" userId="e7a3b128-7e6b-4365-8def-81b5a375c8d9" providerId="ADAL" clId="{13AC7593-01D1-478A-96D5-DCB792F50FDD}" dt="2026-01-07T08:41:08.170" v="66" actId="47"/>
        <pc:sldMkLst>
          <pc:docMk/>
          <pc:sldMk cId="3761975920" sldId="276"/>
        </pc:sldMkLst>
      </pc:sldChg>
    </pc:docChg>
  </pc:docChgLst>
  <pc:docChgLst>
    <pc:chgData name="市川 丈陽(ichikawa-jouya.m97)" userId="405e3cf8-7cae-4184-a0e6-a831e87fd600" providerId="ADAL" clId="{C25AD02B-4098-4EBF-B342-3D7260DA0538}"/>
    <pc:docChg chg="undo custSel addSld delSld modSld addSection delSection modSection">
      <pc:chgData name="市川 丈陽(ichikawa-jouya.m97)" userId="405e3cf8-7cae-4184-a0e6-a831e87fd600" providerId="ADAL" clId="{C25AD02B-4098-4EBF-B342-3D7260DA0538}" dt="2026-02-25T09:34:30.338" v="1933" actId="47"/>
      <pc:docMkLst>
        <pc:docMk/>
      </pc:docMkLst>
      <pc:sldChg chg="del">
        <pc:chgData name="市川 丈陽(ichikawa-jouya.m97)" userId="405e3cf8-7cae-4184-a0e6-a831e87fd600" providerId="ADAL" clId="{C25AD02B-4098-4EBF-B342-3D7260DA0538}" dt="2026-02-25T09:34:30.338" v="1933" actId="47"/>
        <pc:sldMkLst>
          <pc:docMk/>
          <pc:sldMk cId="4238535032" sldId="256"/>
        </pc:sldMkLst>
      </pc:sldChg>
      <pc:sldChg chg="del">
        <pc:chgData name="市川 丈陽(ichikawa-jouya.m97)" userId="405e3cf8-7cae-4184-a0e6-a831e87fd600" providerId="ADAL" clId="{C25AD02B-4098-4EBF-B342-3D7260DA0538}" dt="2026-02-25T09:34:30.338" v="1933" actId="47"/>
        <pc:sldMkLst>
          <pc:docMk/>
          <pc:sldMk cId="3370893051" sldId="258"/>
        </pc:sldMkLst>
      </pc:sldChg>
      <pc:sldChg chg="del">
        <pc:chgData name="市川 丈陽(ichikawa-jouya.m97)" userId="405e3cf8-7cae-4184-a0e6-a831e87fd600" providerId="ADAL" clId="{C25AD02B-4098-4EBF-B342-3D7260DA0538}" dt="2026-02-25T09:34:30.338" v="1933" actId="47"/>
        <pc:sldMkLst>
          <pc:docMk/>
          <pc:sldMk cId="767048466" sldId="261"/>
        </pc:sldMkLst>
      </pc:sldChg>
      <pc:sldChg chg="del">
        <pc:chgData name="市川 丈陽(ichikawa-jouya.m97)" userId="405e3cf8-7cae-4184-a0e6-a831e87fd600" providerId="ADAL" clId="{C25AD02B-4098-4EBF-B342-3D7260DA0538}" dt="2026-02-25T09:34:30.338" v="1933" actId="47"/>
        <pc:sldMkLst>
          <pc:docMk/>
          <pc:sldMk cId="1390856882" sldId="262"/>
        </pc:sldMkLst>
      </pc:sldChg>
      <pc:sldChg chg="del">
        <pc:chgData name="市川 丈陽(ichikawa-jouya.m97)" userId="405e3cf8-7cae-4184-a0e6-a831e87fd600" providerId="ADAL" clId="{C25AD02B-4098-4EBF-B342-3D7260DA0538}" dt="2026-02-25T09:34:30.338" v="1933" actId="47"/>
        <pc:sldMkLst>
          <pc:docMk/>
          <pc:sldMk cId="198002921" sldId="266"/>
        </pc:sldMkLst>
      </pc:sldChg>
      <pc:sldChg chg="del">
        <pc:chgData name="市川 丈陽(ichikawa-jouya.m97)" userId="405e3cf8-7cae-4184-a0e6-a831e87fd600" providerId="ADAL" clId="{C25AD02B-4098-4EBF-B342-3D7260DA0538}" dt="2026-02-25T09:34:30.338" v="1933" actId="47"/>
        <pc:sldMkLst>
          <pc:docMk/>
          <pc:sldMk cId="1767778065" sldId="269"/>
        </pc:sldMkLst>
      </pc:sldChg>
      <pc:sldChg chg="modSp del mod modCm">
        <pc:chgData name="市川 丈陽(ichikawa-jouya.m97)" userId="405e3cf8-7cae-4184-a0e6-a831e87fd600" providerId="ADAL" clId="{C25AD02B-4098-4EBF-B342-3D7260DA0538}" dt="2026-02-25T09:34:22.758" v="1931" actId="47"/>
        <pc:sldMkLst>
          <pc:docMk/>
          <pc:sldMk cId="2287766519" sldId="270"/>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C25AD02B-4098-4EBF-B342-3D7260DA0538}" dt="2026-01-30T07:45:42.790" v="445" actId="20577"/>
              <pc2:cmMkLst xmlns:pc2="http://schemas.microsoft.com/office/powerpoint/2019/9/main/command">
                <pc:docMk/>
                <pc:sldMk cId="2287766519" sldId="270"/>
                <pc2:cmMk id="{F8AE79DE-7ED1-4875-B6A1-0AA8D5BCFC43}"/>
              </pc2:cmMkLst>
            </pc226:cmChg>
          </p:ext>
        </pc:extLst>
      </pc:sldChg>
      <pc:sldChg chg="addSp delSp modSp del mod">
        <pc:chgData name="市川 丈陽(ichikawa-jouya.m97)" userId="405e3cf8-7cae-4184-a0e6-a831e87fd600" providerId="ADAL" clId="{C25AD02B-4098-4EBF-B342-3D7260DA0538}" dt="2026-02-25T09:34:22.758" v="1931" actId="47"/>
        <pc:sldMkLst>
          <pc:docMk/>
          <pc:sldMk cId="3509414511" sldId="271"/>
        </pc:sldMkLst>
      </pc:sldChg>
      <pc:sldChg chg="del">
        <pc:chgData name="市川 丈陽(ichikawa-jouya.m97)" userId="405e3cf8-7cae-4184-a0e6-a831e87fd600" providerId="ADAL" clId="{C25AD02B-4098-4EBF-B342-3D7260DA0538}" dt="2026-02-25T09:34:22.758" v="1931" actId="47"/>
        <pc:sldMkLst>
          <pc:docMk/>
          <pc:sldMk cId="163937740" sldId="272"/>
        </pc:sldMkLst>
      </pc:sldChg>
      <pc:sldChg chg="addSp delSp modSp del mod modCm">
        <pc:chgData name="市川 丈陽(ichikawa-jouya.m97)" userId="405e3cf8-7cae-4184-a0e6-a831e87fd600" providerId="ADAL" clId="{C25AD02B-4098-4EBF-B342-3D7260DA0538}" dt="2026-02-25T09:34:22.758" v="1931" actId="47"/>
        <pc:sldMkLst>
          <pc:docMk/>
          <pc:sldMk cId="3718283881" sldId="273"/>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C25AD02B-4098-4EBF-B342-3D7260DA0538}" dt="2026-02-20T02:50:46.567" v="1753" actId="20577"/>
              <pc2:cmMkLst xmlns:pc2="http://schemas.microsoft.com/office/powerpoint/2019/9/main/command">
                <pc:docMk/>
                <pc:sldMk cId="3718283881" sldId="273"/>
                <pc2:cmMk id="{390B6D8A-342D-4B35-ADF4-C9211E8B7DB7}"/>
              </pc2:cmMkLst>
            </pc226:cmChg>
            <pc226:cmChg xmlns:pc226="http://schemas.microsoft.com/office/powerpoint/2022/06/main/command" chg="mod">
              <pc226:chgData name="市川 丈陽(ichikawa-jouya.m97)" userId="405e3cf8-7cae-4184-a0e6-a831e87fd600" providerId="ADAL" clId="{C25AD02B-4098-4EBF-B342-3D7260DA0538}" dt="2026-02-16T08:43:17.848" v="1132" actId="20577"/>
              <pc2:cmMkLst xmlns:pc2="http://schemas.microsoft.com/office/powerpoint/2019/9/main/command">
                <pc:docMk/>
                <pc:sldMk cId="3718283881" sldId="273"/>
                <pc2:cmMk id="{2A291FC0-ABC7-4ABD-95FE-C3AD5CA30E88}"/>
              </pc2:cmMkLst>
            </pc226:cmChg>
            <pc226:cmChg xmlns:pc226="http://schemas.microsoft.com/office/powerpoint/2022/06/main/command" chg="mod">
              <pc226:chgData name="市川 丈陽(ichikawa-jouya.m97)" userId="405e3cf8-7cae-4184-a0e6-a831e87fd600" providerId="ADAL" clId="{C25AD02B-4098-4EBF-B342-3D7260DA0538}" dt="2026-02-20T02:50:46.567" v="1753" actId="20577"/>
              <pc2:cmMkLst xmlns:pc2="http://schemas.microsoft.com/office/powerpoint/2019/9/main/command">
                <pc:docMk/>
                <pc:sldMk cId="3718283881" sldId="273"/>
                <pc2:cmMk id="{456551F8-BFA3-4582-89CF-51BC6B1F48DE}"/>
              </pc2:cmMkLst>
            </pc226:cmChg>
            <pc226:cmChg xmlns:pc226="http://schemas.microsoft.com/office/powerpoint/2022/06/main/command" chg="mod">
              <pc226:chgData name="市川 丈陽(ichikawa-jouya.m97)" userId="405e3cf8-7cae-4184-a0e6-a831e87fd600" providerId="ADAL" clId="{C25AD02B-4098-4EBF-B342-3D7260DA0538}" dt="2026-02-20T02:50:46.567" v="1753" actId="20577"/>
              <pc2:cmMkLst xmlns:pc2="http://schemas.microsoft.com/office/powerpoint/2019/9/main/command">
                <pc:docMk/>
                <pc:sldMk cId="3718283881" sldId="273"/>
                <pc2:cmMk id="{BCAAFFFC-F2A0-4538-9355-5431C972AB7D}"/>
              </pc2:cmMkLst>
            </pc226:cmChg>
          </p:ext>
        </pc:extLst>
      </pc:sldChg>
      <pc:sldChg chg="addSp delSp modSp del mod modCm">
        <pc:chgData name="市川 丈陽(ichikawa-jouya.m97)" userId="405e3cf8-7cae-4184-a0e6-a831e87fd600" providerId="ADAL" clId="{C25AD02B-4098-4EBF-B342-3D7260DA0538}" dt="2026-02-25T09:34:22.758" v="1931" actId="47"/>
        <pc:sldMkLst>
          <pc:docMk/>
          <pc:sldMk cId="3471220505" sldId="276"/>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C25AD02B-4098-4EBF-B342-3D7260DA0538}" dt="2026-02-20T04:17:56.727" v="1908" actId="6549"/>
              <pc2:cmMkLst xmlns:pc2="http://schemas.microsoft.com/office/powerpoint/2019/9/main/command">
                <pc:docMk/>
                <pc:sldMk cId="3471220505" sldId="276"/>
                <pc2:cmMk id="{8F3D28D1-64B5-4629-8DD7-A460E7B8817A}"/>
              </pc2:cmMkLst>
            </pc226:cmChg>
          </p:ext>
        </pc:extLst>
      </pc:sldChg>
      <pc:sldChg chg="modSp del mod modCm">
        <pc:chgData name="市川 丈陽(ichikawa-jouya.m97)" userId="405e3cf8-7cae-4184-a0e6-a831e87fd600" providerId="ADAL" clId="{C25AD02B-4098-4EBF-B342-3D7260DA0538}" dt="2026-02-25T09:34:22.758" v="1931" actId="47"/>
        <pc:sldMkLst>
          <pc:docMk/>
          <pc:sldMk cId="779952816" sldId="277"/>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C25AD02B-4098-4EBF-B342-3D7260DA0538}" dt="2026-02-16T08:43:37.182" v="1134" actId="20577"/>
              <pc2:cmMkLst xmlns:pc2="http://schemas.microsoft.com/office/powerpoint/2019/9/main/command">
                <pc:docMk/>
                <pc:sldMk cId="779952816" sldId="277"/>
                <pc2:cmMk id="{7270421A-46C8-4E28-90F1-9E1F7074DBEF}"/>
              </pc2:cmMkLst>
            </pc226:cmChg>
            <pc226:cmChg xmlns:pc226="http://schemas.microsoft.com/office/powerpoint/2022/06/main/command" chg="mod">
              <pc226:chgData name="市川 丈陽(ichikawa-jouya.m97)" userId="405e3cf8-7cae-4184-a0e6-a831e87fd600" providerId="ADAL" clId="{C25AD02B-4098-4EBF-B342-3D7260DA0538}" dt="2026-02-19T09:55:03.117" v="1738" actId="20577"/>
              <pc2:cmMkLst xmlns:pc2="http://schemas.microsoft.com/office/powerpoint/2019/9/main/command">
                <pc:docMk/>
                <pc:sldMk cId="779952816" sldId="277"/>
                <pc2:cmMk id="{EEED1594-5506-43B9-832A-14AE961B44F6}"/>
              </pc2:cmMkLst>
            </pc226:cmChg>
            <pc226:cmChg xmlns:pc226="http://schemas.microsoft.com/office/powerpoint/2022/06/main/command" chg="mod">
              <pc226:chgData name="市川 丈陽(ichikawa-jouya.m97)" userId="405e3cf8-7cae-4184-a0e6-a831e87fd600" providerId="ADAL" clId="{C25AD02B-4098-4EBF-B342-3D7260DA0538}" dt="2026-02-19T09:55:03.117" v="1738" actId="20577"/>
              <pc2:cmMkLst xmlns:pc2="http://schemas.microsoft.com/office/powerpoint/2019/9/main/command">
                <pc:docMk/>
                <pc:sldMk cId="779952816" sldId="277"/>
                <pc2:cmMk id="{46B1BFB6-2026-40E4-B11B-7CA98118EE07}"/>
              </pc2:cmMkLst>
            </pc226:cmChg>
            <pc226:cmChg xmlns:pc226="http://schemas.microsoft.com/office/powerpoint/2022/06/main/command" chg="mod">
              <pc226:chgData name="市川 丈陽(ichikawa-jouya.m97)" userId="405e3cf8-7cae-4184-a0e6-a831e87fd600" providerId="ADAL" clId="{C25AD02B-4098-4EBF-B342-3D7260DA0538}" dt="2026-02-19T09:55:03.117" v="1738" actId="20577"/>
              <pc2:cmMkLst xmlns:pc2="http://schemas.microsoft.com/office/powerpoint/2019/9/main/command">
                <pc:docMk/>
                <pc:sldMk cId="779952816" sldId="277"/>
                <pc2:cmMk id="{C540D8EC-F791-45C0-9E26-60927A3887CC}"/>
              </pc2:cmMkLst>
            </pc226:cmChg>
            <pc226:cmChg xmlns:pc226="http://schemas.microsoft.com/office/powerpoint/2022/06/main/command" chg="mod">
              <pc226:chgData name="市川 丈陽(ichikawa-jouya.m97)" userId="405e3cf8-7cae-4184-a0e6-a831e87fd600" providerId="ADAL" clId="{C25AD02B-4098-4EBF-B342-3D7260DA0538}" dt="2026-02-19T09:55:03.117" v="1738" actId="20577"/>
              <pc2:cmMkLst xmlns:pc2="http://schemas.microsoft.com/office/powerpoint/2019/9/main/command">
                <pc:docMk/>
                <pc:sldMk cId="779952816" sldId="277"/>
                <pc2:cmMk id="{DD6268F1-5DAC-4CE1-811E-2AF88321ED23}"/>
              </pc2:cmMkLst>
            </pc226:cmChg>
          </p:ext>
        </pc:extLst>
      </pc:sldChg>
      <pc:sldChg chg="new add del">
        <pc:chgData name="市川 丈陽(ichikawa-jouya.m97)" userId="405e3cf8-7cae-4184-a0e6-a831e87fd600" providerId="ADAL" clId="{C25AD02B-4098-4EBF-B342-3D7260DA0538}" dt="2026-02-20T02:57:47.738" v="1808" actId="47"/>
        <pc:sldMkLst>
          <pc:docMk/>
          <pc:sldMk cId="1625289555" sldId="278"/>
        </pc:sldMkLst>
      </pc:sldChg>
      <pc:sldChg chg="add del">
        <pc:chgData name="市川 丈陽(ichikawa-jouya.m97)" userId="405e3cf8-7cae-4184-a0e6-a831e87fd600" providerId="ADAL" clId="{C25AD02B-4098-4EBF-B342-3D7260DA0538}" dt="2026-02-20T04:19:37.783" v="1912" actId="47"/>
        <pc:sldMkLst>
          <pc:docMk/>
          <pc:sldMk cId="3016767430" sldId="279"/>
        </pc:sldMkLst>
      </pc:sldChg>
      <pc:sldChg chg="add del">
        <pc:chgData name="市川 丈陽(ichikawa-jouya.m97)" userId="405e3cf8-7cae-4184-a0e6-a831e87fd600" providerId="ADAL" clId="{C25AD02B-4098-4EBF-B342-3D7260DA0538}" dt="2026-02-20T04:19:37.783" v="1912" actId="47"/>
        <pc:sldMkLst>
          <pc:docMk/>
          <pc:sldMk cId="1605557465" sldId="280"/>
        </pc:sldMkLst>
      </pc:sldChg>
      <pc:sldChg chg="add del">
        <pc:chgData name="市川 丈陽(ichikawa-jouya.m97)" userId="405e3cf8-7cae-4184-a0e6-a831e87fd600" providerId="ADAL" clId="{C25AD02B-4098-4EBF-B342-3D7260DA0538}" dt="2026-02-20T04:19:37.783" v="1912" actId="47"/>
        <pc:sldMkLst>
          <pc:docMk/>
          <pc:sldMk cId="2397582100" sldId="281"/>
        </pc:sldMkLst>
      </pc:sldChg>
      <pc:sldChg chg="modSp add mod">
        <pc:chgData name="市川 丈陽(ichikawa-jouya.m97)" userId="405e3cf8-7cae-4184-a0e6-a831e87fd600" providerId="ADAL" clId="{C25AD02B-4098-4EBF-B342-3D7260DA0538}" dt="2026-02-20T03:01:58.675" v="1905" actId="1036"/>
        <pc:sldMkLst>
          <pc:docMk/>
          <pc:sldMk cId="3785498488" sldId="282"/>
        </pc:sldMkLst>
        <pc:spChg chg="mod">
          <ac:chgData name="市川 丈陽(ichikawa-jouya.m97)" userId="405e3cf8-7cae-4184-a0e6-a831e87fd600" providerId="ADAL" clId="{C25AD02B-4098-4EBF-B342-3D7260DA0538}" dt="2026-02-20T03:01:58.675" v="1905" actId="1036"/>
          <ac:spMkLst>
            <pc:docMk/>
            <pc:sldMk cId="3785498488" sldId="282"/>
            <ac:spMk id="6" creationId="{D1C4697E-9EDA-D5FD-9A9F-5E6E0B5FBB5E}"/>
          </ac:spMkLst>
        </pc:spChg>
        <pc:spChg chg="mod">
          <ac:chgData name="市川 丈陽(ichikawa-jouya.m97)" userId="405e3cf8-7cae-4184-a0e6-a831e87fd600" providerId="ADAL" clId="{C25AD02B-4098-4EBF-B342-3D7260DA0538}" dt="2026-02-20T03:01:58.675" v="1905" actId="1036"/>
          <ac:spMkLst>
            <pc:docMk/>
            <pc:sldMk cId="3785498488" sldId="282"/>
            <ac:spMk id="14" creationId="{023F0402-6B6B-EF26-0718-6F455A386B08}"/>
          </ac:spMkLst>
        </pc:spChg>
        <pc:spChg chg="mod">
          <ac:chgData name="市川 丈陽(ichikawa-jouya.m97)" userId="405e3cf8-7cae-4184-a0e6-a831e87fd600" providerId="ADAL" clId="{C25AD02B-4098-4EBF-B342-3D7260DA0538}" dt="2026-02-20T03:01:58.675" v="1905" actId="1036"/>
          <ac:spMkLst>
            <pc:docMk/>
            <pc:sldMk cId="3785498488" sldId="282"/>
            <ac:spMk id="15" creationId="{347F99B9-DBA6-D503-EC55-AF96F3AF21A6}"/>
          </ac:spMkLst>
        </pc:spChg>
        <pc:spChg chg="mod">
          <ac:chgData name="市川 丈陽(ichikawa-jouya.m97)" userId="405e3cf8-7cae-4184-a0e6-a831e87fd600" providerId="ADAL" clId="{C25AD02B-4098-4EBF-B342-3D7260DA0538}" dt="2026-02-20T03:01:58.675" v="1905" actId="1036"/>
          <ac:spMkLst>
            <pc:docMk/>
            <pc:sldMk cId="3785498488" sldId="282"/>
            <ac:spMk id="16" creationId="{9B6F879D-43B8-06E5-4D73-DF15E9D74437}"/>
          </ac:spMkLst>
        </pc:spChg>
        <pc:spChg chg="mod">
          <ac:chgData name="市川 丈陽(ichikawa-jouya.m97)" userId="405e3cf8-7cae-4184-a0e6-a831e87fd600" providerId="ADAL" clId="{C25AD02B-4098-4EBF-B342-3D7260DA0538}" dt="2026-02-20T03:01:58.675" v="1905" actId="1036"/>
          <ac:spMkLst>
            <pc:docMk/>
            <pc:sldMk cId="3785498488" sldId="282"/>
            <ac:spMk id="17" creationId="{966F78AD-D8F2-AC86-ADE3-D3F9F05E85B0}"/>
          </ac:spMkLst>
        </pc:spChg>
        <pc:spChg chg="mod">
          <ac:chgData name="市川 丈陽(ichikawa-jouya.m97)" userId="405e3cf8-7cae-4184-a0e6-a831e87fd600" providerId="ADAL" clId="{C25AD02B-4098-4EBF-B342-3D7260DA0538}" dt="2026-02-20T03:01:58.675" v="1905" actId="1036"/>
          <ac:spMkLst>
            <pc:docMk/>
            <pc:sldMk cId="3785498488" sldId="282"/>
            <ac:spMk id="18" creationId="{CDD970BD-4F45-C4FF-D771-F7BB83A4D70A}"/>
          </ac:spMkLst>
        </pc:spChg>
      </pc:sldChg>
      <pc:sldChg chg="modSp add mod">
        <pc:chgData name="市川 丈陽(ichikawa-jouya.m97)" userId="405e3cf8-7cae-4184-a0e6-a831e87fd600" providerId="ADAL" clId="{C25AD02B-4098-4EBF-B342-3D7260DA0538}" dt="2026-02-24T09:43:02.348" v="1930"/>
        <pc:sldMkLst>
          <pc:docMk/>
          <pc:sldMk cId="2432900788" sldId="283"/>
        </pc:sldMkLst>
        <pc:spChg chg="mod">
          <ac:chgData name="市川 丈陽(ichikawa-jouya.m97)" userId="405e3cf8-7cae-4184-a0e6-a831e87fd600" providerId="ADAL" clId="{C25AD02B-4098-4EBF-B342-3D7260DA0538}" dt="2026-02-24T09:43:02.348" v="1930"/>
          <ac:spMkLst>
            <pc:docMk/>
            <pc:sldMk cId="2432900788" sldId="283"/>
            <ac:spMk id="6" creationId="{D2C56431-8B97-9790-C0A1-0A0375153E95}"/>
          </ac:spMkLst>
        </pc:spChg>
        <pc:spChg chg="mod">
          <ac:chgData name="市川 丈陽(ichikawa-jouya.m97)" userId="405e3cf8-7cae-4184-a0e6-a831e87fd600" providerId="ADAL" clId="{C25AD02B-4098-4EBF-B342-3D7260DA0538}" dt="2026-02-20T02:59:33.711" v="1845" actId="1035"/>
          <ac:spMkLst>
            <pc:docMk/>
            <pc:sldMk cId="2432900788" sldId="283"/>
            <ac:spMk id="8" creationId="{0350C339-850D-1FB3-271E-2702E92D4F66}"/>
          </ac:spMkLst>
        </pc:spChg>
        <pc:spChg chg="mod">
          <ac:chgData name="市川 丈陽(ichikawa-jouya.m97)" userId="405e3cf8-7cae-4184-a0e6-a831e87fd600" providerId="ADAL" clId="{C25AD02B-4098-4EBF-B342-3D7260DA0538}" dt="2026-02-20T02:59:33.711" v="1845" actId="1035"/>
          <ac:spMkLst>
            <pc:docMk/>
            <pc:sldMk cId="2432900788" sldId="283"/>
            <ac:spMk id="9" creationId="{49AE1985-4FF9-B665-4A3C-7327F4DACF8D}"/>
          </ac:spMkLst>
        </pc:spChg>
        <pc:spChg chg="mod">
          <ac:chgData name="市川 丈陽(ichikawa-jouya.m97)" userId="405e3cf8-7cae-4184-a0e6-a831e87fd600" providerId="ADAL" clId="{C25AD02B-4098-4EBF-B342-3D7260DA0538}" dt="2026-02-20T04:19:49.560" v="1916" actId="403"/>
          <ac:spMkLst>
            <pc:docMk/>
            <pc:sldMk cId="2432900788" sldId="283"/>
            <ac:spMk id="10" creationId="{0648DCF9-D234-D16C-B2A2-7FCD54A2CE71}"/>
          </ac:spMkLst>
        </pc:spChg>
        <pc:spChg chg="mod">
          <ac:chgData name="市川 丈陽(ichikawa-jouya.m97)" userId="405e3cf8-7cae-4184-a0e6-a831e87fd600" providerId="ADAL" clId="{C25AD02B-4098-4EBF-B342-3D7260DA0538}" dt="2026-02-20T02:59:26.666" v="1827" actId="14100"/>
          <ac:spMkLst>
            <pc:docMk/>
            <pc:sldMk cId="2432900788" sldId="283"/>
            <ac:spMk id="12" creationId="{9B2BB99F-3A43-3B30-1486-FF7F227FB6EE}"/>
          </ac:spMkLst>
        </pc:spChg>
        <pc:spChg chg="mod">
          <ac:chgData name="市川 丈陽(ichikawa-jouya.m97)" userId="405e3cf8-7cae-4184-a0e6-a831e87fd600" providerId="ADAL" clId="{C25AD02B-4098-4EBF-B342-3D7260DA0538}" dt="2026-02-20T04:19:53.188" v="1917" actId="403"/>
          <ac:spMkLst>
            <pc:docMk/>
            <pc:sldMk cId="2432900788" sldId="283"/>
            <ac:spMk id="13" creationId="{30CC970C-8572-868C-CDE2-7033574B1DF0}"/>
          </ac:spMkLst>
        </pc:spChg>
        <pc:spChg chg="mod">
          <ac:chgData name="市川 丈陽(ichikawa-jouya.m97)" userId="405e3cf8-7cae-4184-a0e6-a831e87fd600" providerId="ADAL" clId="{C25AD02B-4098-4EBF-B342-3D7260DA0538}" dt="2026-02-20T02:59:26.666" v="1827" actId="14100"/>
          <ac:spMkLst>
            <pc:docMk/>
            <pc:sldMk cId="2432900788" sldId="283"/>
            <ac:spMk id="14" creationId="{A779FCDC-3768-E427-7BAA-85004AB55B73}"/>
          </ac:spMkLst>
        </pc:spChg>
        <pc:spChg chg="mod">
          <ac:chgData name="市川 丈陽(ichikawa-jouya.m97)" userId="405e3cf8-7cae-4184-a0e6-a831e87fd600" providerId="ADAL" clId="{C25AD02B-4098-4EBF-B342-3D7260DA0538}" dt="2026-02-20T04:19:59.479" v="1918" actId="403"/>
          <ac:spMkLst>
            <pc:docMk/>
            <pc:sldMk cId="2432900788" sldId="283"/>
            <ac:spMk id="15" creationId="{B12EF9B3-1519-1981-D257-DF00941D28FA}"/>
          </ac:spMkLst>
        </pc:spChg>
        <pc:spChg chg="mod">
          <ac:chgData name="市川 丈陽(ichikawa-jouya.m97)" userId="405e3cf8-7cae-4184-a0e6-a831e87fd600" providerId="ADAL" clId="{C25AD02B-4098-4EBF-B342-3D7260DA0538}" dt="2026-02-20T02:58:52.352" v="1810" actId="13926"/>
          <ac:spMkLst>
            <pc:docMk/>
            <pc:sldMk cId="2432900788" sldId="283"/>
            <ac:spMk id="16" creationId="{71C06C90-CFB4-7981-3DD6-E73CCF15E307}"/>
          </ac:spMkLst>
        </pc:spChg>
      </pc:sldChg>
      <pc:sldChg chg="modSp add mod">
        <pc:chgData name="市川 丈陽(ichikawa-jouya.m97)" userId="405e3cf8-7cae-4184-a0e6-a831e87fd600" providerId="ADAL" clId="{C25AD02B-4098-4EBF-B342-3D7260DA0538}" dt="2026-02-20T03:01:39.957" v="1891" actId="20577"/>
        <pc:sldMkLst>
          <pc:docMk/>
          <pc:sldMk cId="1606162122" sldId="284"/>
        </pc:sldMkLst>
        <pc:spChg chg="mod">
          <ac:chgData name="市川 丈陽(ichikawa-jouya.m97)" userId="405e3cf8-7cae-4184-a0e6-a831e87fd600" providerId="ADAL" clId="{C25AD02B-4098-4EBF-B342-3D7260DA0538}" dt="2026-02-20T03:01:12.039" v="1859" actId="20577"/>
          <ac:spMkLst>
            <pc:docMk/>
            <pc:sldMk cId="1606162122" sldId="284"/>
            <ac:spMk id="7" creationId="{8B818762-DD4C-3341-4DF8-5D6FB13EA1C6}"/>
          </ac:spMkLst>
        </pc:spChg>
        <pc:spChg chg="mod">
          <ac:chgData name="市川 丈陽(ichikawa-jouya.m97)" userId="405e3cf8-7cae-4184-a0e6-a831e87fd600" providerId="ADAL" clId="{C25AD02B-4098-4EBF-B342-3D7260DA0538}" dt="2026-02-20T03:01:39.957" v="1891" actId="20577"/>
          <ac:spMkLst>
            <pc:docMk/>
            <pc:sldMk cId="1606162122" sldId="284"/>
            <ac:spMk id="9" creationId="{1B5D1D05-DBE2-3681-7851-ADD9E958F770}"/>
          </ac:spMkLst>
        </pc:spChg>
        <pc:spChg chg="mod">
          <ac:chgData name="市川 丈陽(ichikawa-jouya.m97)" userId="405e3cf8-7cae-4184-a0e6-a831e87fd600" providerId="ADAL" clId="{C25AD02B-4098-4EBF-B342-3D7260DA0538}" dt="2026-02-20T03:01:18.246" v="1878" actId="1036"/>
          <ac:spMkLst>
            <pc:docMk/>
            <pc:sldMk cId="1606162122" sldId="284"/>
            <ac:spMk id="10" creationId="{D04B4BE8-8C42-612C-5C4C-43C66CC78046}"/>
          </ac:spMkLst>
        </pc:spChg>
        <pc:spChg chg="mod">
          <ac:chgData name="市川 丈陽(ichikawa-jouya.m97)" userId="405e3cf8-7cae-4184-a0e6-a831e87fd600" providerId="ADAL" clId="{C25AD02B-4098-4EBF-B342-3D7260DA0538}" dt="2026-02-20T03:01:18.246" v="1878" actId="1036"/>
          <ac:spMkLst>
            <pc:docMk/>
            <pc:sldMk cId="1606162122" sldId="284"/>
            <ac:spMk id="11" creationId="{74403904-C259-48E9-1909-9D3896380D58}"/>
          </ac:spMkLst>
        </pc:spChg>
        <pc:graphicFrameChg chg="mod">
          <ac:chgData name="市川 丈陽(ichikawa-jouya.m97)" userId="405e3cf8-7cae-4184-a0e6-a831e87fd600" providerId="ADAL" clId="{C25AD02B-4098-4EBF-B342-3D7260DA0538}" dt="2026-02-20T03:01:32.001" v="1890" actId="1035"/>
          <ac:graphicFrameMkLst>
            <pc:docMk/>
            <pc:sldMk cId="1606162122" sldId="284"/>
            <ac:graphicFrameMk id="12" creationId="{1FB2F90A-DE43-2A70-21E1-3DCE9F9CE677}"/>
          </ac:graphicFrameMkLst>
        </pc:graphicFrameChg>
      </pc:sldChg>
    </pc:docChg>
  </pc:docChgLst>
  <pc:docChgLst>
    <pc:chgData name="市川 丈陽(ichikawa-jouya.m97)" userId="405e3cf8-7cae-4184-a0e6-a831e87fd600" providerId="ADAL" clId="{E13DA24F-92CD-43CE-9D9C-70F9D4275471}"/>
    <pc:docChg chg="undo redo custSel addSld delSld modSld addSection modSection">
      <pc:chgData name="市川 丈陽(ichikawa-jouya.m97)" userId="405e3cf8-7cae-4184-a0e6-a831e87fd600" providerId="ADAL" clId="{E13DA24F-92CD-43CE-9D9C-70F9D4275471}" dt="2026-01-13T07:51:32.187" v="6562"/>
      <pc:docMkLst>
        <pc:docMk/>
      </pc:docMkLst>
      <pc:sldChg chg="modSp mod">
        <pc:chgData name="市川 丈陽(ichikawa-jouya.m97)" userId="405e3cf8-7cae-4184-a0e6-a831e87fd600" providerId="ADAL" clId="{E13DA24F-92CD-43CE-9D9C-70F9D4275471}" dt="2026-01-07T00:55:53.321" v="96"/>
        <pc:sldMkLst>
          <pc:docMk/>
          <pc:sldMk cId="2287766519" sldId="270"/>
        </pc:sldMkLst>
      </pc:sldChg>
      <pc:sldChg chg="addSp modSp mod">
        <pc:chgData name="市川 丈陽(ichikawa-jouya.m97)" userId="405e3cf8-7cae-4184-a0e6-a831e87fd600" providerId="ADAL" clId="{E13DA24F-92CD-43CE-9D9C-70F9D4275471}" dt="2026-01-13T07:47:04.290" v="6411" actId="20577"/>
        <pc:sldMkLst>
          <pc:docMk/>
          <pc:sldMk cId="3718283881" sldId="273"/>
        </pc:sldMkLst>
      </pc:sldChg>
      <pc:sldChg chg="delSp modSp add mod">
        <pc:chgData name="市川 丈陽(ichikawa-jouya.m97)" userId="405e3cf8-7cae-4184-a0e6-a831e87fd600" providerId="ADAL" clId="{E13DA24F-92CD-43CE-9D9C-70F9D4275471}" dt="2026-01-13T07:47:18.891" v="6412" actId="478"/>
        <pc:sldMkLst>
          <pc:docMk/>
          <pc:sldMk cId="1666008520" sldId="274"/>
        </pc:sldMkLst>
      </pc:sldChg>
      <pc:sldChg chg="addSp delSp modSp add mod">
        <pc:chgData name="市川 丈陽(ichikawa-jouya.m97)" userId="405e3cf8-7cae-4184-a0e6-a831e87fd600" providerId="ADAL" clId="{E13DA24F-92CD-43CE-9D9C-70F9D4275471}" dt="2026-01-13T07:50:19.523" v="6420" actId="120"/>
        <pc:sldMkLst>
          <pc:docMk/>
          <pc:sldMk cId="3931169972" sldId="275"/>
        </pc:sldMkLst>
      </pc:sldChg>
      <pc:sldChg chg="add">
        <pc:chgData name="市川 丈陽(ichikawa-jouya.m97)" userId="405e3cf8-7cae-4184-a0e6-a831e87fd600" providerId="ADAL" clId="{E13DA24F-92CD-43CE-9D9C-70F9D4275471}" dt="2026-01-07T00:48:24.229" v="8"/>
        <pc:sldMkLst>
          <pc:docMk/>
          <pc:sldMk cId="1870947374" sldId="276"/>
        </pc:sldMkLst>
      </pc:sldChg>
      <pc:sldChg chg="add del">
        <pc:chgData name="市川 丈陽(ichikawa-jouya.m97)" userId="405e3cf8-7cae-4184-a0e6-a831e87fd600" providerId="ADAL" clId="{E13DA24F-92CD-43CE-9D9C-70F9D4275471}" dt="2026-01-13T06:49:53.974" v="2814" actId="47"/>
        <pc:sldMkLst>
          <pc:docMk/>
          <pc:sldMk cId="3203622572" sldId="276"/>
        </pc:sldMkLst>
      </pc:sldChg>
      <pc:sldChg chg="modSp add mod">
        <pc:chgData name="市川 丈陽(ichikawa-jouya.m97)" userId="405e3cf8-7cae-4184-a0e6-a831e87fd600" providerId="ADAL" clId="{E13DA24F-92CD-43CE-9D9C-70F9D4275471}" dt="2026-01-13T07:12:05.466" v="3791"/>
        <pc:sldMkLst>
          <pc:docMk/>
          <pc:sldMk cId="3471220505" sldId="276"/>
        </pc:sldMkLst>
      </pc:sldChg>
      <pc:sldChg chg="addSp delSp modSp add mod">
        <pc:chgData name="市川 丈陽(ichikawa-jouya.m97)" userId="405e3cf8-7cae-4184-a0e6-a831e87fd600" providerId="ADAL" clId="{E13DA24F-92CD-43CE-9D9C-70F9D4275471}" dt="2026-01-13T07:51:32.187" v="6562"/>
        <pc:sldMkLst>
          <pc:docMk/>
          <pc:sldMk cId="779952816" sldId="277"/>
        </pc:sldMkLst>
      </pc:sldChg>
      <pc:sldChg chg="add">
        <pc:chgData name="市川 丈陽(ichikawa-jouya.m97)" userId="405e3cf8-7cae-4184-a0e6-a831e87fd600" providerId="ADAL" clId="{E13DA24F-92CD-43CE-9D9C-70F9D4275471}" dt="2026-01-07T00:48:24.229" v="8"/>
        <pc:sldMkLst>
          <pc:docMk/>
          <pc:sldMk cId="1740547188" sldId="277"/>
        </pc:sldMkLst>
      </pc:sldChg>
      <pc:sldChg chg="add del">
        <pc:chgData name="市川 丈陽(ichikawa-jouya.m97)" userId="405e3cf8-7cae-4184-a0e6-a831e87fd600" providerId="ADAL" clId="{E13DA24F-92CD-43CE-9D9C-70F9D4275471}" dt="2026-01-13T07:35:09.192" v="6084"/>
        <pc:sldMkLst>
          <pc:docMk/>
          <pc:sldMk cId="2624278928" sldId="278"/>
        </pc:sldMkLst>
      </pc:sldChg>
      <pc:sldChg chg="addSp delSp modSp add del mod">
        <pc:chgData name="市川 丈陽(ichikawa-jouya.m97)" userId="405e3cf8-7cae-4184-a0e6-a831e87fd600" providerId="ADAL" clId="{E13DA24F-92CD-43CE-9D9C-70F9D4275471}" dt="2026-01-13T07:36:06.160" v="6095" actId="47"/>
        <pc:sldMkLst>
          <pc:docMk/>
          <pc:sldMk cId="2905359208" sldId="278"/>
        </pc:sldMkLst>
      </pc:sldChg>
      <pc:sldChg chg="add del">
        <pc:chgData name="市川 丈陽(ichikawa-jouya.m97)" userId="405e3cf8-7cae-4184-a0e6-a831e87fd600" providerId="ADAL" clId="{E13DA24F-92CD-43CE-9D9C-70F9D4275471}" dt="2026-01-13T07:35:13.420" v="6088" actId="2890"/>
        <pc:sldMkLst>
          <pc:docMk/>
          <pc:sldMk cId="4166040724" sldId="278"/>
        </pc:sldMkLst>
      </pc:sldChg>
      <pc:sldChg chg="add del">
        <pc:chgData name="市川 丈陽(ichikawa-jouya.m97)" userId="405e3cf8-7cae-4184-a0e6-a831e87fd600" providerId="ADAL" clId="{E13DA24F-92CD-43CE-9D9C-70F9D4275471}" dt="2026-01-13T07:35:12.710" v="6087"/>
        <pc:sldMkLst>
          <pc:docMk/>
          <pc:sldMk cId="3438420945" sldId="279"/>
        </pc:sldMkLst>
      </pc:sldChg>
    </pc:docChg>
  </pc:docChgLst>
  <pc:docChgLst>
    <pc:chgData name="市川 丈陽(ichikawa-jouya.m97)" userId="405e3cf8-7cae-4184-a0e6-a831e87fd600" providerId="ADAL" clId="{8782C675-A360-4639-8046-E9A79796CC59}"/>
    <pc:docChg chg="undo custSel modSld">
      <pc:chgData name="市川 丈陽(ichikawa-jouya.m97)" userId="405e3cf8-7cae-4184-a0e6-a831e87fd600" providerId="ADAL" clId="{8782C675-A360-4639-8046-E9A79796CC59}" dt="2026-02-27T04:16:02.854" v="458"/>
      <pc:docMkLst>
        <pc:docMk/>
      </pc:docMkLst>
      <pc:sldChg chg="modSp mod">
        <pc:chgData name="市川 丈陽(ichikawa-jouya.m97)" userId="405e3cf8-7cae-4184-a0e6-a831e87fd600" providerId="ADAL" clId="{8782C675-A360-4639-8046-E9A79796CC59}" dt="2026-02-27T04:16:02.854" v="458"/>
        <pc:sldMkLst>
          <pc:docMk/>
          <pc:sldMk cId="1606162122" sldId="284"/>
        </pc:sldMkLst>
        <pc:spChg chg="mod">
          <ac:chgData name="市川 丈陽(ichikawa-jouya.m97)" userId="405e3cf8-7cae-4184-a0e6-a831e87fd600" providerId="ADAL" clId="{8782C675-A360-4639-8046-E9A79796CC59}" dt="2026-02-27T04:11:05.979" v="53" actId="1036"/>
          <ac:spMkLst>
            <pc:docMk/>
            <pc:sldMk cId="1606162122" sldId="284"/>
            <ac:spMk id="9" creationId="{1B5D1D05-DBE2-3681-7851-ADD9E958F770}"/>
          </ac:spMkLst>
        </pc:spChg>
        <pc:spChg chg="mod">
          <ac:chgData name="市川 丈陽(ichikawa-jouya.m97)" userId="405e3cf8-7cae-4184-a0e6-a831e87fd600" providerId="ADAL" clId="{8782C675-A360-4639-8046-E9A79796CC59}" dt="2026-02-27T04:12:12.154" v="174" actId="20577"/>
          <ac:spMkLst>
            <pc:docMk/>
            <pc:sldMk cId="1606162122" sldId="284"/>
            <ac:spMk id="10" creationId="{D04B4BE8-8C42-612C-5C4C-43C66CC78046}"/>
          </ac:spMkLst>
        </pc:spChg>
        <pc:spChg chg="mod">
          <ac:chgData name="市川 丈陽(ichikawa-jouya.m97)" userId="405e3cf8-7cae-4184-a0e6-a831e87fd600" providerId="ADAL" clId="{8782C675-A360-4639-8046-E9A79796CC59}" dt="2026-02-27T04:16:02.854" v="458"/>
          <ac:spMkLst>
            <pc:docMk/>
            <pc:sldMk cId="1606162122" sldId="284"/>
            <ac:spMk id="11" creationId="{74403904-C259-48E9-1909-9D3896380D58}"/>
          </ac:spMkLst>
        </pc:spChg>
      </pc:sldChg>
    </pc:docChg>
  </pc:docChgLst>
  <pc:docChgLst>
    <pc:chgData name="岸田 京子(kishida-kyouko)" userId="161b5d5d-8877-4fe2-8002-23f53bdf693e" providerId="ADAL" clId="{5CB63E59-2038-400C-8822-6EF2270CB8DC}"/>
    <pc:docChg chg="undo custSel modSld">
      <pc:chgData name="岸田 京子(kishida-kyouko)" userId="161b5d5d-8877-4fe2-8002-23f53bdf693e" providerId="ADAL" clId="{5CB63E59-2038-400C-8822-6EF2270CB8DC}" dt="2026-02-20T01:04:27.445" v="68" actId="20577"/>
      <pc:docMkLst>
        <pc:docMk/>
      </pc:docMkLst>
      <pc:sldChg chg="modSp mod">
        <pc:chgData name="岸田 京子(kishida-kyouko)" userId="161b5d5d-8877-4fe2-8002-23f53bdf693e" providerId="ADAL" clId="{5CB63E59-2038-400C-8822-6EF2270CB8DC}" dt="2026-02-16T23:43:41.164" v="8" actId="13926"/>
        <pc:sldMkLst>
          <pc:docMk/>
          <pc:sldMk cId="2287766519" sldId="270"/>
        </pc:sldMkLst>
      </pc:sldChg>
      <pc:sldChg chg="modSp mod modCm">
        <pc:chgData name="岸田 京子(kishida-kyouko)" userId="161b5d5d-8877-4fe2-8002-23f53bdf693e" providerId="ADAL" clId="{5CB63E59-2038-400C-8822-6EF2270CB8DC}" dt="2026-02-20T01:04:27.445" v="68" actId="20577"/>
        <pc:sldMkLst>
          <pc:docMk/>
          <pc:sldMk cId="3509414511" sldId="271"/>
        </pc:sldMkLst>
        <pc:extLst>
          <p:ext xmlns:p="http://schemas.openxmlformats.org/presentationml/2006/main" uri="{D6D511B9-2390-475A-947B-AFAB55BFBCF1}">
            <pc226:cmChg xmlns:pc226="http://schemas.microsoft.com/office/powerpoint/2022/06/main/command" chg="mod">
              <pc226:chgData name="岸田 京子(kishida-kyouko)" userId="161b5d5d-8877-4fe2-8002-23f53bdf693e" providerId="ADAL" clId="{5CB63E59-2038-400C-8822-6EF2270CB8DC}" dt="2026-02-20T01:04:27.445" v="68" actId="20577"/>
              <pc2:cmMkLst xmlns:pc2="http://schemas.microsoft.com/office/powerpoint/2019/9/main/command">
                <pc:docMk/>
                <pc:sldMk cId="3509414511" sldId="271"/>
                <pc2:cmMk id="{6CAE21A2-30A1-4F37-8991-83025BFC25CD}"/>
              </pc2:cmMkLst>
            </pc226:cmChg>
          </p:ext>
        </pc:extLst>
      </pc:sldChg>
      <pc:sldChg chg="modSp mod modCm">
        <pc:chgData name="岸田 京子(kishida-kyouko)" userId="161b5d5d-8877-4fe2-8002-23f53bdf693e" providerId="ADAL" clId="{5CB63E59-2038-400C-8822-6EF2270CB8DC}" dt="2026-02-17T04:38:09.822" v="59" actId="947"/>
        <pc:sldMkLst>
          <pc:docMk/>
          <pc:sldMk cId="163937740" sldId="272"/>
        </pc:sldMkLst>
        <pc:extLst>
          <p:ext xmlns:p="http://schemas.openxmlformats.org/presentationml/2006/main" uri="{D6D511B9-2390-475A-947B-AFAB55BFBCF1}">
            <pc226:cmChg xmlns:pc226="http://schemas.microsoft.com/office/powerpoint/2022/06/main/command" chg="mod">
              <pc226:chgData name="岸田 京子(kishida-kyouko)" userId="161b5d5d-8877-4fe2-8002-23f53bdf693e" providerId="ADAL" clId="{5CB63E59-2038-400C-8822-6EF2270CB8DC}" dt="2026-02-17T04:36:34.942" v="54" actId="20577"/>
              <pc2:cmMkLst xmlns:pc2="http://schemas.microsoft.com/office/powerpoint/2019/9/main/command">
                <pc:docMk/>
                <pc:sldMk cId="163937740" sldId="272"/>
                <pc2:cmMk id="{5E2EDFDC-154E-4754-814F-4BC65EC0D962}"/>
              </pc2:cmMkLst>
            </pc226:cmChg>
          </p:ext>
        </pc:extLst>
      </pc:sldChg>
    </pc:docChg>
  </pc:docChgLst>
  <pc:docChgLst>
    <pc:chgData name="岸本 拓麻(kishimoto-takuma.ro1)" userId="28a1cd70-f551-4aea-ab37-687374ad545e" providerId="ADAL" clId="{EC8CE762-FDA6-4330-94E4-0F239C68E783}"/>
    <pc:docChg chg="undo custSel modSld">
      <pc:chgData name="岸本 拓麻(kishimoto-takuma.ro1)" userId="28a1cd70-f551-4aea-ab37-687374ad545e" providerId="ADAL" clId="{EC8CE762-FDA6-4330-94E4-0F239C68E783}" dt="2026-01-30T08:53:53.521" v="394" actId="14100"/>
      <pc:docMkLst>
        <pc:docMk/>
      </pc:docMkLst>
      <pc:sldChg chg="modSp mod">
        <pc:chgData name="岸本 拓麻(kishimoto-takuma.ro1)" userId="28a1cd70-f551-4aea-ab37-687374ad545e" providerId="ADAL" clId="{EC8CE762-FDA6-4330-94E4-0F239C68E783}" dt="2026-01-30T08:25:20.304" v="1" actId="207"/>
        <pc:sldMkLst>
          <pc:docMk/>
          <pc:sldMk cId="163937740" sldId="272"/>
        </pc:sldMkLst>
      </pc:sldChg>
      <pc:sldChg chg="addSp modSp mod modCm">
        <pc:chgData name="岸本 拓麻(kishimoto-takuma.ro1)" userId="28a1cd70-f551-4aea-ab37-687374ad545e" providerId="ADAL" clId="{EC8CE762-FDA6-4330-94E4-0F239C68E783}" dt="2026-01-30T08:53:53.521" v="394" actId="14100"/>
        <pc:sldMkLst>
          <pc:docMk/>
          <pc:sldMk cId="3718283881" sldId="273"/>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EC8CE762-FDA6-4330-94E4-0F239C68E783}" dt="2026-01-30T08:53:53.046" v="393" actId="6549"/>
              <pc2:cmMkLst xmlns:pc2="http://schemas.microsoft.com/office/powerpoint/2019/9/main/command">
                <pc:docMk/>
                <pc:sldMk cId="3718283881" sldId="273"/>
                <pc2:cmMk id="{2A291FC0-ABC7-4ABD-95FE-C3AD5CA30E88}"/>
              </pc2:cmMkLst>
            </pc226:cmChg>
            <pc226:cmChg xmlns:pc226="http://schemas.microsoft.com/office/powerpoint/2022/06/main/command" chg="mod">
              <pc226:chgData name="岸本 拓麻(kishimoto-takuma.ro1)" userId="28a1cd70-f551-4aea-ab37-687374ad545e" providerId="ADAL" clId="{EC8CE762-FDA6-4330-94E4-0F239C68E783}" dt="2026-01-30T08:53:53.046" v="393" actId="6549"/>
              <pc2:cmMkLst xmlns:pc2="http://schemas.microsoft.com/office/powerpoint/2019/9/main/command">
                <pc:docMk/>
                <pc:sldMk cId="3718283881" sldId="273"/>
                <pc2:cmMk id="{456551F8-BFA3-4582-89CF-51BC6B1F48DE}"/>
              </pc2:cmMkLst>
            </pc226:cmChg>
            <pc226:cmChg xmlns:pc226="http://schemas.microsoft.com/office/powerpoint/2022/06/main/command" chg="mod">
              <pc226:chgData name="岸本 拓麻(kishimoto-takuma.ro1)" userId="28a1cd70-f551-4aea-ab37-687374ad545e" providerId="ADAL" clId="{EC8CE762-FDA6-4330-94E4-0F239C68E783}" dt="2026-01-30T08:53:53.046" v="393" actId="6549"/>
              <pc2:cmMkLst xmlns:pc2="http://schemas.microsoft.com/office/powerpoint/2019/9/main/command">
                <pc:docMk/>
                <pc:sldMk cId="3718283881" sldId="273"/>
                <pc2:cmMk id="{BCAAFFFC-F2A0-4538-9355-5431C972AB7D}"/>
              </pc2:cmMkLst>
            </pc226:cmChg>
          </p:ext>
        </pc:extLst>
      </pc:sldChg>
      <pc:sldChg chg="modSp mod">
        <pc:chgData name="岸本 拓麻(kishimoto-takuma.ro1)" userId="28a1cd70-f551-4aea-ab37-687374ad545e" providerId="ADAL" clId="{EC8CE762-FDA6-4330-94E4-0F239C68E783}" dt="2026-01-30T08:42:30.924" v="226" actId="6549"/>
        <pc:sldMkLst>
          <pc:docMk/>
          <pc:sldMk cId="3471220505" sldId="276"/>
        </pc:sldMkLst>
      </pc:sldChg>
      <pc:sldChg chg="modSp mod modCm">
        <pc:chgData name="岸本 拓麻(kishimoto-takuma.ro1)" userId="28a1cd70-f551-4aea-ab37-687374ad545e" providerId="ADAL" clId="{EC8CE762-FDA6-4330-94E4-0F239C68E783}" dt="2026-01-30T08:47:30.293" v="284" actId="6549"/>
        <pc:sldMkLst>
          <pc:docMk/>
          <pc:sldMk cId="779952816" sldId="277"/>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EC8CE762-FDA6-4330-94E4-0F239C68E783}" dt="2026-01-30T08:47:30.293" v="284" actId="6549"/>
              <pc2:cmMkLst xmlns:pc2="http://schemas.microsoft.com/office/powerpoint/2019/9/main/command">
                <pc:docMk/>
                <pc:sldMk cId="779952816" sldId="277"/>
                <pc2:cmMk id="{EEED1594-5506-43B9-832A-14AE961B44F6}"/>
              </pc2:cmMkLst>
            </pc226:cmChg>
          </p:ext>
        </pc:extLst>
      </pc:sldChg>
    </pc:docChg>
  </pc:docChgLst>
  <pc:docChgLst>
    <pc:chgData name="村井 咲月(murai-satsuki.hd3)" userId="213daeba-b035-4df2-b15b-107470a873a8" providerId="ADAL" clId="{E3E263B2-AC45-4519-B5F5-A916BDF3E933}"/>
    <pc:docChg chg="undo custSel modSld">
      <pc:chgData name="村井 咲月(murai-satsuki.hd3)" userId="213daeba-b035-4df2-b15b-107470a873a8" providerId="ADAL" clId="{E3E263B2-AC45-4519-B5F5-A916BDF3E933}" dt="2026-01-16T07:45:52.615" v="328" actId="20577"/>
      <pc:docMkLst>
        <pc:docMk/>
      </pc:docMkLst>
      <pc:sldChg chg="modSp mod modCm">
        <pc:chgData name="村井 咲月(murai-satsuki.hd3)" userId="213daeba-b035-4df2-b15b-107470a873a8" providerId="ADAL" clId="{E3E263B2-AC45-4519-B5F5-A916BDF3E933}" dt="2026-01-16T07:44:52.937" v="294" actId="20577"/>
        <pc:sldMkLst>
          <pc:docMk/>
          <pc:sldMk cId="2287766519" sldId="270"/>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3E263B2-AC45-4519-B5F5-A916BDF3E933}" dt="2026-01-16T07:44:09.414" v="272" actId="20577"/>
              <pc2:cmMkLst xmlns:pc2="http://schemas.microsoft.com/office/powerpoint/2019/9/main/command">
                <pc:docMk/>
                <pc:sldMk cId="2287766519" sldId="270"/>
                <pc2:cmMk id="{F8AE79DE-7ED1-4875-B6A1-0AA8D5BCFC43}"/>
              </pc2:cmMkLst>
            </pc226:cmChg>
          </p:ext>
        </pc:extLst>
      </pc:sldChg>
      <pc:sldChg chg="modSp mod modCm">
        <pc:chgData name="村井 咲月(murai-satsuki.hd3)" userId="213daeba-b035-4df2-b15b-107470a873a8" providerId="ADAL" clId="{E3E263B2-AC45-4519-B5F5-A916BDF3E933}" dt="2026-01-16T07:45:52.615" v="328" actId="20577"/>
        <pc:sldMkLst>
          <pc:docMk/>
          <pc:sldMk cId="3509414511" sldId="271"/>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3E263B2-AC45-4519-B5F5-A916BDF3E933}" dt="2026-01-16T07:45:52.615" v="328" actId="20577"/>
              <pc2:cmMkLst xmlns:pc2="http://schemas.microsoft.com/office/powerpoint/2019/9/main/command">
                <pc:docMk/>
                <pc:sldMk cId="3509414511" sldId="271"/>
                <pc2:cmMk id="{5FFF50B9-320F-4FDB-A9EA-E5C39F2C6F46}"/>
              </pc2:cmMkLst>
            </pc226:cmChg>
          </p:ext>
        </pc:extLst>
      </pc:sldChg>
    </pc:docChg>
  </pc:docChgLst>
  <pc:docChgLst>
    <pc:chgData name="市川 丈陽(ichikawa-jouya.m97)" userId="405e3cf8-7cae-4184-a0e6-a831e87fd600" providerId="ADAL" clId="{89795D0C-36D9-44E2-9C32-DDA779D65FE0}"/>
    <pc:docChg chg="undo custSel addSld delSld modSld addSection delSection modSection">
      <pc:chgData name="市川 丈陽(ichikawa-jouya.m97)" userId="405e3cf8-7cae-4184-a0e6-a831e87fd600" providerId="ADAL" clId="{89795D0C-36D9-44E2-9C32-DDA779D65FE0}" dt="2026-01-14T08:31:18.373" v="23"/>
      <pc:docMkLst>
        <pc:docMk/>
      </pc:docMkLst>
      <pc:sldChg chg="add del">
        <pc:chgData name="市川 丈陽(ichikawa-jouya.m97)" userId="405e3cf8-7cae-4184-a0e6-a831e87fd600" providerId="ADAL" clId="{89795D0C-36D9-44E2-9C32-DDA779D65FE0}" dt="2026-01-14T08:31:18.373" v="23"/>
        <pc:sldMkLst>
          <pc:docMk/>
          <pc:sldMk cId="767048466" sldId="261"/>
        </pc:sldMkLst>
      </pc:sldChg>
      <pc:sldChg chg="modSp mod modCm">
        <pc:chgData name="市川 丈陽(ichikawa-jouya.m97)" userId="405e3cf8-7cae-4184-a0e6-a831e87fd600" providerId="ADAL" clId="{89795D0C-36D9-44E2-9C32-DDA779D65FE0}" dt="2026-01-14T08:19:28.556" v="20" actId="20577"/>
        <pc:sldMkLst>
          <pc:docMk/>
          <pc:sldMk cId="2287766519" sldId="270"/>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89795D0C-36D9-44E2-9C32-DDA779D65FE0}" dt="2026-01-14T08:19:28.556" v="20" actId="20577"/>
              <pc2:cmMkLst xmlns:pc2="http://schemas.microsoft.com/office/powerpoint/2019/9/main/command">
                <pc:docMk/>
                <pc:sldMk cId="2287766519" sldId="270"/>
                <pc2:cmMk id="{CAC62AC4-AFB3-47E5-9D66-C0CE46A7078F}"/>
              </pc2:cmMkLst>
            </pc226:cmChg>
          </p:ext>
        </pc:extLst>
      </pc:sldChg>
      <pc:sldChg chg="modSp mod modCm">
        <pc:chgData name="市川 丈陽(ichikawa-jouya.m97)" userId="405e3cf8-7cae-4184-a0e6-a831e87fd600" providerId="ADAL" clId="{89795D0C-36D9-44E2-9C32-DDA779D65FE0}" dt="2026-01-14T08:19:25.822" v="19" actId="20577"/>
        <pc:sldMkLst>
          <pc:docMk/>
          <pc:sldMk cId="3509414511" sldId="271"/>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89795D0C-36D9-44E2-9C32-DDA779D65FE0}" dt="2026-01-14T08:19:25.822" v="19" actId="20577"/>
              <pc2:cmMkLst xmlns:pc2="http://schemas.microsoft.com/office/powerpoint/2019/9/main/command">
                <pc:docMk/>
                <pc:sldMk cId="3509414511" sldId="271"/>
                <pc2:cmMk id="{5FFF50B9-320F-4FDB-A9EA-E5C39F2C6F46}"/>
              </pc2:cmMkLst>
            </pc226:cmChg>
          </p:ext>
        </pc:extLst>
      </pc:sldChg>
      <pc:sldChg chg="del">
        <pc:chgData name="市川 丈陽(ichikawa-jouya.m97)" userId="405e3cf8-7cae-4184-a0e6-a831e87fd600" providerId="ADAL" clId="{89795D0C-36D9-44E2-9C32-DDA779D65FE0}" dt="2026-01-14T08:17:28.501" v="0" actId="47"/>
        <pc:sldMkLst>
          <pc:docMk/>
          <pc:sldMk cId="1666008520" sldId="274"/>
        </pc:sldMkLst>
      </pc:sldChg>
      <pc:sldChg chg="del">
        <pc:chgData name="市川 丈陽(ichikawa-jouya.m97)" userId="405e3cf8-7cae-4184-a0e6-a831e87fd600" providerId="ADAL" clId="{89795D0C-36D9-44E2-9C32-DDA779D65FE0}" dt="2026-01-14T08:17:28.942" v="1" actId="47"/>
        <pc:sldMkLst>
          <pc:docMk/>
          <pc:sldMk cId="3931169972" sldId="275"/>
        </pc:sldMkLst>
      </pc:sldChg>
    </pc:docChg>
  </pc:docChgLst>
  <pc:docChgLst>
    <pc:chgData name="市川 丈陽(ichikawa-jouya.m97)" userId="405e3cf8-7cae-4184-a0e6-a831e87fd600" providerId="ADAL" clId="{4C4F8687-446C-487C-8CDC-30356F5A2980}"/>
    <pc:docChg chg="modSld">
      <pc:chgData name="市川 丈陽(ichikawa-jouya.m97)" userId="405e3cf8-7cae-4184-a0e6-a831e87fd600" providerId="ADAL" clId="{4C4F8687-446C-487C-8CDC-30356F5A2980}" dt="2026-01-16T09:18:08.304" v="20"/>
      <pc:docMkLst>
        <pc:docMk/>
      </pc:docMkLst>
      <pc:sldChg chg="modSp">
        <pc:chgData name="市川 丈陽(ichikawa-jouya.m97)" userId="405e3cf8-7cae-4184-a0e6-a831e87fd600" providerId="ADAL" clId="{4C4F8687-446C-487C-8CDC-30356F5A2980}" dt="2026-01-16T09:06:51.773" v="2"/>
        <pc:sldMkLst>
          <pc:docMk/>
          <pc:sldMk cId="3718283881" sldId="273"/>
        </pc:sldMkLst>
      </pc:sldChg>
      <pc:sldChg chg="modSp mod modCm">
        <pc:chgData name="市川 丈陽(ichikawa-jouya.m97)" userId="405e3cf8-7cae-4184-a0e6-a831e87fd600" providerId="ADAL" clId="{4C4F8687-446C-487C-8CDC-30356F5A2980}" dt="2026-01-16T09:15:30.505" v="12"/>
        <pc:sldMkLst>
          <pc:docMk/>
          <pc:sldMk cId="3471220505" sldId="276"/>
        </pc:sldMkLst>
        <pc:extLst>
          <p:ext xmlns:p="http://schemas.openxmlformats.org/presentationml/2006/main" uri="{D6D511B9-2390-475A-947B-AFAB55BFBCF1}">
            <pc226:cmChg xmlns:pc226="http://schemas.microsoft.com/office/powerpoint/2022/06/main/command" chg="mod">
              <pc226:chgData name="市川 丈陽(ichikawa-jouya.m97)" userId="405e3cf8-7cae-4184-a0e6-a831e87fd600" providerId="ADAL" clId="{4C4F8687-446C-487C-8CDC-30356F5A2980}" dt="2026-01-16T09:08:11.523" v="11" actId="20577"/>
              <pc2:cmMkLst xmlns:pc2="http://schemas.microsoft.com/office/powerpoint/2019/9/main/command">
                <pc:docMk/>
                <pc:sldMk cId="3471220505" sldId="276"/>
                <pc2:cmMk id="{6287D51F-2009-46E3-90EB-3B10327C5F68}"/>
              </pc2:cmMkLst>
            </pc226:cmChg>
          </p:ext>
        </pc:extLst>
      </pc:sldChg>
      <pc:sldChg chg="modSp mod">
        <pc:chgData name="市川 丈陽(ichikawa-jouya.m97)" userId="405e3cf8-7cae-4184-a0e6-a831e87fd600" providerId="ADAL" clId="{4C4F8687-446C-487C-8CDC-30356F5A2980}" dt="2026-01-16T09:18:08.304" v="20"/>
        <pc:sldMkLst>
          <pc:docMk/>
          <pc:sldMk cId="779952816" sldId="277"/>
        </pc:sldMkLst>
      </pc:sldChg>
    </pc:docChg>
  </pc:docChgLst>
  <pc:docChgLst>
    <pc:chgData name="岸本 拓麻(kishimoto-takuma.ro1)" userId="28a1cd70-f551-4aea-ab37-687374ad545e" providerId="ADAL" clId="{5241C205-9492-4B21-82EA-2CC073A514FF}"/>
    <pc:docChg chg="undo custSel modSld">
      <pc:chgData name="岸本 拓麻(kishimoto-takuma.ro1)" userId="28a1cd70-f551-4aea-ab37-687374ad545e" providerId="ADAL" clId="{5241C205-9492-4B21-82EA-2CC073A514FF}" dt="2026-01-14T07:47:58.494" v="355" actId="6549"/>
      <pc:docMkLst>
        <pc:docMk/>
      </pc:docMkLst>
      <pc:sldChg chg="modSp mod">
        <pc:chgData name="岸本 拓麻(kishimoto-takuma.ro1)" userId="28a1cd70-f551-4aea-ab37-687374ad545e" providerId="ADAL" clId="{5241C205-9492-4B21-82EA-2CC073A514FF}" dt="2026-01-14T06:31:48.410" v="2" actId="400"/>
        <pc:sldMkLst>
          <pc:docMk/>
          <pc:sldMk cId="2287766519" sldId="270"/>
        </pc:sldMkLst>
      </pc:sldChg>
      <pc:sldChg chg="modSp mod modCm">
        <pc:chgData name="岸本 拓麻(kishimoto-takuma.ro1)" userId="28a1cd70-f551-4aea-ab37-687374ad545e" providerId="ADAL" clId="{5241C205-9492-4B21-82EA-2CC073A514FF}" dt="2026-01-14T06:36:43.482" v="106" actId="13926"/>
        <pc:sldMkLst>
          <pc:docMk/>
          <pc:sldMk cId="3509414511" sldId="271"/>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5241C205-9492-4B21-82EA-2CC073A514FF}" dt="2026-01-14T06:36:41.376" v="101" actId="20577"/>
              <pc2:cmMkLst xmlns:pc2="http://schemas.microsoft.com/office/powerpoint/2019/9/main/command">
                <pc:docMk/>
                <pc:sldMk cId="3509414511" sldId="271"/>
                <pc2:cmMk id="{5FFF50B9-320F-4FDB-A9EA-E5C39F2C6F46}"/>
              </pc2:cmMkLst>
            </pc226:cmChg>
          </p:ext>
        </pc:extLst>
      </pc:sldChg>
      <pc:sldChg chg="modSp mod modCm">
        <pc:chgData name="岸本 拓麻(kishimoto-takuma.ro1)" userId="28a1cd70-f551-4aea-ab37-687374ad545e" providerId="ADAL" clId="{5241C205-9492-4B21-82EA-2CC073A514FF}" dt="2026-01-14T07:42:31.852" v="279" actId="13926"/>
        <pc:sldMkLst>
          <pc:docMk/>
          <pc:sldMk cId="3718283881" sldId="273"/>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5241C205-9492-4B21-82EA-2CC073A514FF}" dt="2026-01-14T07:42:20.891" v="271" actId="20577"/>
              <pc2:cmMkLst xmlns:pc2="http://schemas.microsoft.com/office/powerpoint/2019/9/main/command">
                <pc:docMk/>
                <pc:sldMk cId="3718283881" sldId="273"/>
                <pc2:cmMk id="{AD8C7410-E67C-4F10-BF23-59CE1D2AE0F6}"/>
              </pc2:cmMkLst>
            </pc226:cmChg>
          </p:ext>
        </pc:extLst>
      </pc:sldChg>
      <pc:sldChg chg="modSp mod modCm">
        <pc:chgData name="岸本 拓麻(kishimoto-takuma.ro1)" userId="28a1cd70-f551-4aea-ab37-687374ad545e" providerId="ADAL" clId="{5241C205-9492-4B21-82EA-2CC073A514FF}" dt="2026-01-14T07:38:46.903" v="224" actId="13926"/>
        <pc:sldMkLst>
          <pc:docMk/>
          <pc:sldMk cId="1666008520" sldId="274"/>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5241C205-9492-4B21-82EA-2CC073A514FF}" dt="2026-01-14T07:38:39.689" v="216" actId="20577"/>
              <pc2:cmMkLst xmlns:pc2="http://schemas.microsoft.com/office/powerpoint/2019/9/main/command">
                <pc:docMk/>
                <pc:sldMk cId="1666008520" sldId="274"/>
                <pc2:cmMk id="{3508EF98-3FFC-418C-ACAB-CE9C72F90539}"/>
              </pc2:cmMkLst>
            </pc226:cmChg>
          </p:ext>
        </pc:extLst>
      </pc:sldChg>
      <pc:sldChg chg="addSp delSp modSp mod modCm">
        <pc:chgData name="岸本 拓麻(kishimoto-takuma.ro1)" userId="28a1cd70-f551-4aea-ab37-687374ad545e" providerId="ADAL" clId="{5241C205-9492-4B21-82EA-2CC073A514FF}" dt="2026-01-14T07:47:58.494" v="355" actId="6549"/>
        <pc:sldMkLst>
          <pc:docMk/>
          <pc:sldMk cId="3931169972" sldId="275"/>
        </pc:sldMkLst>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5241C205-9492-4B21-82EA-2CC073A514FF}" dt="2026-01-14T07:47:58.494" v="355" actId="6549"/>
              <pc2:cmMkLst xmlns:pc2="http://schemas.microsoft.com/office/powerpoint/2019/9/main/command">
                <pc:docMk/>
                <pc:sldMk cId="3931169972" sldId="275"/>
                <pc2:cmMk id="{8F424B06-7EB3-4170-8397-23A0A487AECF}"/>
              </pc2:cmMkLst>
            </pc226:cmChg>
            <pc226:cmChg xmlns:pc226="http://schemas.microsoft.com/office/powerpoint/2022/06/main/command" chg="mod">
              <pc226:chgData name="岸本 拓麻(kishimoto-takuma.ro1)" userId="28a1cd70-f551-4aea-ab37-687374ad545e" providerId="ADAL" clId="{5241C205-9492-4B21-82EA-2CC073A514FF}" dt="2026-01-14T07:41:58.599" v="253" actId="20577"/>
              <pc2:cmMkLst xmlns:pc2="http://schemas.microsoft.com/office/powerpoint/2019/9/main/command">
                <pc:docMk/>
                <pc:sldMk cId="3931169972" sldId="275"/>
                <pc2:cmMk id="{B98BBFEE-83C7-45D2-A823-D097729832BA}"/>
              </pc2:cmMkLst>
            </pc226:cmChg>
          </p:ext>
        </pc:extLst>
      </pc:sldChg>
      <pc:sldChg chg="modSp mod">
        <pc:chgData name="岸本 拓麻(kishimoto-takuma.ro1)" userId="28a1cd70-f551-4aea-ab37-687374ad545e" providerId="ADAL" clId="{5241C205-9492-4B21-82EA-2CC073A514FF}" dt="2026-01-14T07:32:53.623" v="203" actId="400"/>
        <pc:sldMkLst>
          <pc:docMk/>
          <pc:sldMk cId="3471220505" sldId="276"/>
        </pc:sldMkLst>
      </pc:sldChg>
    </pc:docChg>
  </pc:docChgLst>
  <pc:docChgLst>
    <pc:chgData name="村井 咲月(murai-satsuki.hd3)" userId="213daeba-b035-4df2-b15b-107470a873a8" providerId="ADAL" clId="{118EEC75-CC9A-4EF6-AC5D-CC89ACE10A96}"/>
    <pc:docChg chg="undo custSel addSld delSld modSld sldOrd modSection">
      <pc:chgData name="村井 咲月(murai-satsuki.hd3)" userId="213daeba-b035-4df2-b15b-107470a873a8" providerId="ADAL" clId="{118EEC75-CC9A-4EF6-AC5D-CC89ACE10A96}" dt="2026-02-24T08:42:19.936" v="2322" actId="13926"/>
      <pc:docMkLst>
        <pc:docMk/>
      </pc:docMkLst>
      <pc:sldChg chg="addSp delSp modSp mod modCm">
        <pc:chgData name="村井 咲月(murai-satsuki.hd3)" userId="213daeba-b035-4df2-b15b-107470a873a8" providerId="ADAL" clId="{118EEC75-CC9A-4EF6-AC5D-CC89ACE10A96}" dt="2026-02-24T08:27:07.027" v="2304" actId="22"/>
        <pc:sldMkLst>
          <pc:docMk/>
          <pc:sldMk cId="2287766519" sldId="270"/>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118EEC75-CC9A-4EF6-AC5D-CC89ACE10A96}" dt="2026-02-24T08:21:44.932" v="2154" actId="20577"/>
              <pc2:cmMkLst xmlns:pc2="http://schemas.microsoft.com/office/powerpoint/2019/9/main/command">
                <pc:docMk/>
                <pc:sldMk cId="2287766519" sldId="270"/>
                <pc2:cmMk id="{497E170C-59DB-4839-8790-8FC3685E2390}"/>
              </pc2:cmMkLst>
            </pc226:cmChg>
            <pc226:cmChg xmlns:pc226="http://schemas.microsoft.com/office/powerpoint/2022/06/main/command" chg="mod">
              <pc226:chgData name="村井 咲月(murai-satsuki.hd3)" userId="213daeba-b035-4df2-b15b-107470a873a8" providerId="ADAL" clId="{118EEC75-CC9A-4EF6-AC5D-CC89ACE10A96}" dt="2026-02-16T08:30:50.238" v="815" actId="20577"/>
              <pc2:cmMkLst xmlns:pc2="http://schemas.microsoft.com/office/powerpoint/2019/9/main/command">
                <pc:docMk/>
                <pc:sldMk cId="2287766519" sldId="270"/>
                <pc2:cmMk id="{7C176677-9C25-4D98-9F83-ACB5AF237B6C}"/>
              </pc2:cmMkLst>
            </pc226:cmChg>
            <pc226:cmChg xmlns:pc226="http://schemas.microsoft.com/office/powerpoint/2022/06/main/command" chg="mod">
              <pc226:chgData name="村井 咲月(murai-satsuki.hd3)" userId="213daeba-b035-4df2-b15b-107470a873a8" providerId="ADAL" clId="{118EEC75-CC9A-4EF6-AC5D-CC89ACE10A96}" dt="2026-02-24T08:21:44.932" v="2154" actId="20577"/>
              <pc2:cmMkLst xmlns:pc2="http://schemas.microsoft.com/office/powerpoint/2019/9/main/command">
                <pc:docMk/>
                <pc:sldMk cId="2287766519" sldId="270"/>
                <pc2:cmMk id="{D5F39681-EC1D-416E-9142-DD1A94F2F68C}"/>
              </pc2:cmMkLst>
            </pc226:cmChg>
            <pc226:cmChg xmlns:pc226="http://schemas.microsoft.com/office/powerpoint/2022/06/main/command" chg="mod">
              <pc226:chgData name="村井 咲月(murai-satsuki.hd3)" userId="213daeba-b035-4df2-b15b-107470a873a8" providerId="ADAL" clId="{118EEC75-CC9A-4EF6-AC5D-CC89ACE10A96}" dt="2026-02-12T00:54:05.439" v="207" actId="20577"/>
              <pc2:cmMkLst xmlns:pc2="http://schemas.microsoft.com/office/powerpoint/2019/9/main/command">
                <pc:docMk/>
                <pc:sldMk cId="2287766519" sldId="270"/>
                <pc2:cmMk id="{90462F84-01A0-4F44-BC23-B47E05ED073C}"/>
              </pc2:cmMkLst>
            </pc226:cmChg>
            <pc226:cmChg xmlns:pc226="http://schemas.microsoft.com/office/powerpoint/2022/06/main/command" chg="mod">
              <pc226:chgData name="村井 咲月(murai-satsuki.hd3)" userId="213daeba-b035-4df2-b15b-107470a873a8" providerId="ADAL" clId="{118EEC75-CC9A-4EF6-AC5D-CC89ACE10A96}" dt="2026-02-12T00:50:50.343" v="175" actId="20577"/>
              <pc2:cmMkLst xmlns:pc2="http://schemas.microsoft.com/office/powerpoint/2019/9/main/command">
                <pc:docMk/>
                <pc:sldMk cId="2287766519" sldId="270"/>
                <pc2:cmMk id="{A064DAB1-FE59-4611-B5E8-D34FDB8A30A7}"/>
              </pc2:cmMkLst>
            </pc226:cmChg>
            <pc226:cmChg xmlns:pc226="http://schemas.microsoft.com/office/powerpoint/2022/06/main/command" chg="mod">
              <pc226:chgData name="村井 咲月(murai-satsuki.hd3)" userId="213daeba-b035-4df2-b15b-107470a873a8" providerId="ADAL" clId="{118EEC75-CC9A-4EF6-AC5D-CC89ACE10A96}" dt="2026-02-12T00:54:05.439" v="207" actId="20577"/>
              <pc2:cmMkLst xmlns:pc2="http://schemas.microsoft.com/office/powerpoint/2019/9/main/command">
                <pc:docMk/>
                <pc:sldMk cId="2287766519" sldId="270"/>
                <pc2:cmMk id="{CAC62AC4-AFB3-47E5-9D66-C0CE46A7078F}"/>
              </pc2:cmMkLst>
            </pc226:cmChg>
            <pc226:cmChg xmlns:pc226="http://schemas.microsoft.com/office/powerpoint/2022/06/main/command" chg="mod">
              <pc226:chgData name="村井 咲月(murai-satsuki.hd3)" userId="213daeba-b035-4df2-b15b-107470a873a8" providerId="ADAL" clId="{118EEC75-CC9A-4EF6-AC5D-CC89ACE10A96}" dt="2026-02-12T00:54:58.623" v="215" actId="20577"/>
              <pc2:cmMkLst xmlns:pc2="http://schemas.microsoft.com/office/powerpoint/2019/9/main/command">
                <pc:docMk/>
                <pc:sldMk cId="2287766519" sldId="270"/>
                <pc2:cmMk id="{F8AE79DE-7ED1-4875-B6A1-0AA8D5BCFC43}"/>
              </pc2:cmMkLst>
            </pc226:cmChg>
          </p:ext>
        </pc:extLst>
      </pc:sldChg>
      <pc:sldChg chg="modSp mod modCm">
        <pc:chgData name="村井 咲月(murai-satsuki.hd3)" userId="213daeba-b035-4df2-b15b-107470a873a8" providerId="ADAL" clId="{118EEC75-CC9A-4EF6-AC5D-CC89ACE10A96}" dt="2026-02-24T08:41:42.631" v="2317" actId="1036"/>
        <pc:sldMkLst>
          <pc:docMk/>
          <pc:sldMk cId="3509414511" sldId="271"/>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118EEC75-CC9A-4EF6-AC5D-CC89ACE10A96}" dt="2026-02-16T08:31:17.746" v="829" actId="20577"/>
              <pc2:cmMkLst xmlns:pc2="http://schemas.microsoft.com/office/powerpoint/2019/9/main/command">
                <pc:docMk/>
                <pc:sldMk cId="3509414511" sldId="271"/>
                <pc2:cmMk id="{CA70E76B-42CF-4421-91FC-7400A86BDE01}"/>
              </pc2:cmMkLst>
            </pc226:cmChg>
            <pc226:cmChg xmlns:pc226="http://schemas.microsoft.com/office/powerpoint/2022/06/main/command" chg="mod">
              <pc226:chgData name="村井 咲月(murai-satsuki.hd3)" userId="213daeba-b035-4df2-b15b-107470a873a8" providerId="ADAL" clId="{118EEC75-CC9A-4EF6-AC5D-CC89ACE10A96}" dt="2026-02-18T03:43:29.681" v="1821" actId="20577"/>
              <pc2:cmMkLst xmlns:pc2="http://schemas.microsoft.com/office/powerpoint/2019/9/main/command">
                <pc:docMk/>
                <pc:sldMk cId="3509414511" sldId="271"/>
                <pc2:cmMk id="{FE0C7683-CF90-4F79-BF1F-22539EC668FC}"/>
              </pc2:cmMkLst>
            </pc226:cmChg>
            <pc226:cmChg xmlns:pc226="http://schemas.microsoft.com/office/powerpoint/2022/06/main/command" chg="mod">
              <pc226:chgData name="村井 咲月(murai-satsuki.hd3)" userId="213daeba-b035-4df2-b15b-107470a873a8" providerId="ADAL" clId="{118EEC75-CC9A-4EF6-AC5D-CC89ACE10A96}" dt="2026-02-16T08:31:11.196" v="823" actId="20577"/>
              <pc2:cmMkLst xmlns:pc2="http://schemas.microsoft.com/office/powerpoint/2019/9/main/command">
                <pc:docMk/>
                <pc:sldMk cId="3509414511" sldId="271"/>
                <pc2:cmMk id="{62B88BB3-1371-434F-8064-1CA11750FE3C}"/>
              </pc2:cmMkLst>
            </pc226:cmChg>
            <pc226:cmChg xmlns:pc226="http://schemas.microsoft.com/office/powerpoint/2022/06/main/command" chg="mod">
              <pc226:chgData name="村井 咲月(murai-satsuki.hd3)" userId="213daeba-b035-4df2-b15b-107470a873a8" providerId="ADAL" clId="{118EEC75-CC9A-4EF6-AC5D-CC89ACE10A96}" dt="2026-02-12T00:59:50.601" v="316" actId="20577"/>
              <pc2:cmMkLst xmlns:pc2="http://schemas.microsoft.com/office/powerpoint/2019/9/main/command">
                <pc:docMk/>
                <pc:sldMk cId="3509414511" sldId="271"/>
                <pc2:cmMk id="{39FB44CC-CA3C-4C3E-AAE4-33F0C652A82E}"/>
              </pc2:cmMkLst>
            </pc226:cmChg>
          </p:ext>
        </pc:extLst>
      </pc:sldChg>
      <pc:sldChg chg="addSp modSp mod modCm">
        <pc:chgData name="村井 咲月(murai-satsuki.hd3)" userId="213daeba-b035-4df2-b15b-107470a873a8" providerId="ADAL" clId="{118EEC75-CC9A-4EF6-AC5D-CC89ACE10A96}" dt="2026-02-18T03:07:53.370" v="1817" actId="948"/>
        <pc:sldMkLst>
          <pc:docMk/>
          <pc:sldMk cId="163937740" sldId="272"/>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118EEC75-CC9A-4EF6-AC5D-CC89ACE10A96}" dt="2026-02-18T03:06:58.672" v="1798" actId="20577"/>
              <pc2:cmMkLst xmlns:pc2="http://schemas.microsoft.com/office/powerpoint/2019/9/main/command">
                <pc:docMk/>
                <pc:sldMk cId="163937740" sldId="272"/>
                <pc2:cmMk id="{3CCE5913-F557-4D11-ABB2-05F2704095CB}"/>
              </pc2:cmMkLst>
            </pc226:cmChg>
            <pc226:cmChg xmlns:pc226="http://schemas.microsoft.com/office/powerpoint/2022/06/main/command" chg="mod">
              <pc226:chgData name="村井 咲月(murai-satsuki.hd3)" userId="213daeba-b035-4df2-b15b-107470a873a8" providerId="ADAL" clId="{118EEC75-CC9A-4EF6-AC5D-CC89ACE10A96}" dt="2026-02-12T01:01:26.801" v="335" actId="20577"/>
              <pc2:cmMkLst xmlns:pc2="http://schemas.microsoft.com/office/powerpoint/2019/9/main/command">
                <pc:docMk/>
                <pc:sldMk cId="163937740" sldId="272"/>
                <pc2:cmMk id="{897A8417-2EDB-465E-AC5E-1F0E063ED8EA}"/>
              </pc2:cmMkLst>
            </pc226:cmChg>
            <pc226:cmChg xmlns:pc226="http://schemas.microsoft.com/office/powerpoint/2022/06/main/command" chg="mod">
              <pc226:chgData name="村井 咲月(murai-satsuki.hd3)" userId="213daeba-b035-4df2-b15b-107470a873a8" providerId="ADAL" clId="{118EEC75-CC9A-4EF6-AC5D-CC89ACE10A96}" dt="2026-02-18T03:07:37.493" v="1813" actId="20577"/>
              <pc2:cmMkLst xmlns:pc2="http://schemas.microsoft.com/office/powerpoint/2019/9/main/command">
                <pc:docMk/>
                <pc:sldMk cId="163937740" sldId="272"/>
                <pc2:cmMk id="{5E2EDFDC-154E-4754-814F-4BC65EC0D962}"/>
              </pc2:cmMkLst>
            </pc226:cmChg>
            <pc226:cmChg xmlns:pc226="http://schemas.microsoft.com/office/powerpoint/2022/06/main/command" chg="mod">
              <pc226:chgData name="村井 咲月(murai-satsuki.hd3)" userId="213daeba-b035-4df2-b15b-107470a873a8" providerId="ADAL" clId="{118EEC75-CC9A-4EF6-AC5D-CC89ACE10A96}" dt="2026-02-16T08:31:37.438" v="836" actId="6549"/>
              <pc2:cmMkLst xmlns:pc2="http://schemas.microsoft.com/office/powerpoint/2019/9/main/command">
                <pc:docMk/>
                <pc:sldMk cId="163937740" sldId="272"/>
                <pc2:cmMk id="{2C19EDF2-B405-4FF5-B205-C66FB02C429E}"/>
              </pc2:cmMkLst>
            </pc226:cmChg>
          </p:ext>
        </pc:extLst>
      </pc:sldChg>
      <pc:sldChg chg="modSp mod">
        <pc:chgData name="村井 咲月(murai-satsuki.hd3)" userId="213daeba-b035-4df2-b15b-107470a873a8" providerId="ADAL" clId="{118EEC75-CC9A-4EF6-AC5D-CC89ACE10A96}" dt="2026-02-18T02:46:20.631" v="1362" actId="167"/>
        <pc:sldMkLst>
          <pc:docMk/>
          <pc:sldMk cId="3718283881" sldId="273"/>
        </pc:sldMkLst>
      </pc:sldChg>
      <pc:sldChg chg="modSp mod">
        <pc:chgData name="村井 咲月(murai-satsuki.hd3)" userId="213daeba-b035-4df2-b15b-107470a873a8" providerId="ADAL" clId="{118EEC75-CC9A-4EF6-AC5D-CC89ACE10A96}" dt="2026-02-20T04:07:05.419" v="1913" actId="1076"/>
        <pc:sldMkLst>
          <pc:docMk/>
          <pc:sldMk cId="3471220505" sldId="276"/>
        </pc:sldMkLst>
      </pc:sldChg>
      <pc:sldChg chg="delSp modSp add del mod ord">
        <pc:chgData name="村井 咲月(murai-satsuki.hd3)" userId="213daeba-b035-4df2-b15b-107470a873a8" providerId="ADAL" clId="{118EEC75-CC9A-4EF6-AC5D-CC89ACE10A96}" dt="2026-02-24T08:27:11.657" v="2305" actId="47"/>
        <pc:sldMkLst>
          <pc:docMk/>
          <pc:sldMk cId="864993587" sldId="285"/>
        </pc:sldMkLst>
      </pc:sldChg>
      <pc:sldChg chg="modSp add del mod ord">
        <pc:chgData name="村井 咲月(murai-satsuki.hd3)" userId="213daeba-b035-4df2-b15b-107470a873a8" providerId="ADAL" clId="{118EEC75-CC9A-4EF6-AC5D-CC89ACE10A96}" dt="2026-02-24T08:42:00.161" v="2318" actId="47"/>
        <pc:sldMkLst>
          <pc:docMk/>
          <pc:sldMk cId="2534915953" sldId="286"/>
        </pc:sldMkLst>
      </pc:sldChg>
      <pc:sldChg chg="modSp add mod ord modCm">
        <pc:chgData name="村井 咲月(murai-satsuki.hd3)" userId="213daeba-b035-4df2-b15b-107470a873a8" providerId="ADAL" clId="{118EEC75-CC9A-4EF6-AC5D-CC89ACE10A96}" dt="2026-02-20T04:25:45.413" v="2134" actId="1035"/>
        <pc:sldMkLst>
          <pc:docMk/>
          <pc:sldMk cId="2407788592" sldId="287"/>
        </pc:sldMkLst>
        <pc:spChg chg="mod">
          <ac:chgData name="村井 咲月(murai-satsuki.hd3)" userId="213daeba-b035-4df2-b15b-107470a873a8" providerId="ADAL" clId="{118EEC75-CC9A-4EF6-AC5D-CC89ACE10A96}" dt="2026-02-20T04:24:39.651" v="2101" actId="1036"/>
          <ac:spMkLst>
            <pc:docMk/>
            <pc:sldMk cId="2407788592" sldId="287"/>
            <ac:spMk id="3" creationId="{3F4BCE1F-7C2E-F13A-F1F3-4E60B9E7CE60}"/>
          </ac:spMkLst>
        </pc:spChg>
        <pc:spChg chg="mod">
          <ac:chgData name="村井 咲月(murai-satsuki.hd3)" userId="213daeba-b035-4df2-b15b-107470a873a8" providerId="ADAL" clId="{118EEC75-CC9A-4EF6-AC5D-CC89ACE10A96}" dt="2026-02-20T04:24:44.090" v="2110" actId="1036"/>
          <ac:spMkLst>
            <pc:docMk/>
            <pc:sldMk cId="2407788592" sldId="287"/>
            <ac:spMk id="4" creationId="{2AB58A50-4FEB-977D-E5C7-1434ED9A003E}"/>
          </ac:spMkLst>
        </pc:spChg>
        <pc:spChg chg="mod">
          <ac:chgData name="村井 咲月(murai-satsuki.hd3)" userId="213daeba-b035-4df2-b15b-107470a873a8" providerId="ADAL" clId="{118EEC75-CC9A-4EF6-AC5D-CC89ACE10A96}" dt="2026-02-20T04:24:27.125" v="2094" actId="948"/>
          <ac:spMkLst>
            <pc:docMk/>
            <pc:sldMk cId="2407788592" sldId="287"/>
            <ac:spMk id="6" creationId="{77B2C54D-560E-F4B4-82FF-8D989AD82BAB}"/>
          </ac:spMkLst>
        </pc:spChg>
        <pc:spChg chg="mod">
          <ac:chgData name="村井 咲月(murai-satsuki.hd3)" userId="213daeba-b035-4df2-b15b-107470a873a8" providerId="ADAL" clId="{118EEC75-CC9A-4EF6-AC5D-CC89ACE10A96}" dt="2026-02-20T04:25:03.101" v="2114" actId="948"/>
          <ac:spMkLst>
            <pc:docMk/>
            <pc:sldMk cId="2407788592" sldId="287"/>
            <ac:spMk id="7" creationId="{4126F1AB-3C25-D2BB-25D7-7BDB31802A50}"/>
          </ac:spMkLst>
        </pc:spChg>
        <pc:spChg chg="mod">
          <ac:chgData name="村井 咲月(murai-satsuki.hd3)" userId="213daeba-b035-4df2-b15b-107470a873a8" providerId="ADAL" clId="{118EEC75-CC9A-4EF6-AC5D-CC89ACE10A96}" dt="2026-02-20T04:25:45.413" v="2134" actId="1035"/>
          <ac:spMkLst>
            <pc:docMk/>
            <pc:sldMk cId="2407788592" sldId="287"/>
            <ac:spMk id="9" creationId="{6515D9D1-D334-6748-047E-F51371F1ADB4}"/>
          </ac:spMkLst>
        </pc:spChg>
        <pc:spChg chg="mod">
          <ac:chgData name="村井 咲月(murai-satsuki.hd3)" userId="213daeba-b035-4df2-b15b-107470a873a8" providerId="ADAL" clId="{118EEC75-CC9A-4EF6-AC5D-CC89ACE10A96}" dt="2026-02-20T04:25:28.384" v="2126" actId="1035"/>
          <ac:spMkLst>
            <pc:docMk/>
            <pc:sldMk cId="2407788592" sldId="287"/>
            <ac:spMk id="10" creationId="{ABF255B6-A778-89A5-CC81-035FE94D9C60}"/>
          </ac:spMkLst>
        </pc:spChg>
        <pc:spChg chg="mod">
          <ac:chgData name="村井 咲月(murai-satsuki.hd3)" userId="213daeba-b035-4df2-b15b-107470a873a8" providerId="ADAL" clId="{118EEC75-CC9A-4EF6-AC5D-CC89ACE10A96}" dt="2026-02-20T04:25:31.286" v="2130" actId="1036"/>
          <ac:spMkLst>
            <pc:docMk/>
            <pc:sldMk cId="2407788592" sldId="287"/>
            <ac:spMk id="11" creationId="{73E89CA9-1546-E176-6AF1-48346E578B4C}"/>
          </ac:spMkLst>
        </pc:spChg>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118EEC75-CC9A-4EF6-AC5D-CC89ACE10A96}" dt="2026-02-20T04:25:17.426" v="2122" actId="6549"/>
              <pc2:cmMkLst xmlns:pc2="http://schemas.microsoft.com/office/powerpoint/2019/9/main/command">
                <pc:docMk/>
                <pc:sldMk cId="2407788592" sldId="287"/>
                <pc2:cmMk id="{F04F5C10-45F5-4AC4-BAE8-C32A90365094}"/>
              </pc2:cmMkLst>
            </pc226:cmChg>
            <pc226:cmChg xmlns:pc226="http://schemas.microsoft.com/office/powerpoint/2022/06/main/command" chg="mod">
              <pc226:chgData name="村井 咲月(murai-satsuki.hd3)" userId="213daeba-b035-4df2-b15b-107470a873a8" providerId="ADAL" clId="{118EEC75-CC9A-4EF6-AC5D-CC89ACE10A96}" dt="2026-02-20T04:25:17.426" v="2122" actId="6549"/>
              <pc2:cmMkLst xmlns:pc2="http://schemas.microsoft.com/office/powerpoint/2019/9/main/command">
                <pc:docMk/>
                <pc:sldMk cId="2407788592" sldId="287"/>
                <pc2:cmMk id="{EE6E0CC1-8966-43EE-9C5E-B8CF380953FD}"/>
              </pc2:cmMkLst>
            </pc226:cmChg>
          </p:ext>
        </pc:extLst>
      </pc:sldChg>
      <pc:sldChg chg="delSp add mod ord">
        <pc:chgData name="村井 咲月(murai-satsuki.hd3)" userId="213daeba-b035-4df2-b15b-107470a873a8" providerId="ADAL" clId="{118EEC75-CC9A-4EF6-AC5D-CC89ACE10A96}" dt="2026-02-24T08:27:22.656" v="2308" actId="478"/>
        <pc:sldMkLst>
          <pc:docMk/>
          <pc:sldMk cId="2494882926" sldId="288"/>
        </pc:sldMkLst>
      </pc:sldChg>
      <pc:sldChg chg="modSp add mod">
        <pc:chgData name="村井 咲月(murai-satsuki.hd3)" userId="213daeba-b035-4df2-b15b-107470a873a8" providerId="ADAL" clId="{118EEC75-CC9A-4EF6-AC5D-CC89ACE10A96}" dt="2026-02-24T08:42:19.936" v="2322" actId="13926"/>
        <pc:sldMkLst>
          <pc:docMk/>
          <pc:sldMk cId="968591058" sldId="289"/>
        </pc:sldMkLst>
        <pc:spChg chg="mod">
          <ac:chgData name="村井 咲月(murai-satsuki.hd3)" userId="213daeba-b035-4df2-b15b-107470a873a8" providerId="ADAL" clId="{118EEC75-CC9A-4EF6-AC5D-CC89ACE10A96}" dt="2026-02-24T08:42:19.936" v="2322" actId="13926"/>
          <ac:spMkLst>
            <pc:docMk/>
            <pc:sldMk cId="968591058" sldId="289"/>
            <ac:spMk id="8" creationId="{B64EDE14-283F-A0F1-4346-F1D774DEF5F5}"/>
          </ac:spMkLst>
        </pc:spChg>
        <pc:spChg chg="mod">
          <ac:chgData name="村井 咲月(murai-satsuki.hd3)" userId="213daeba-b035-4df2-b15b-107470a873a8" providerId="ADAL" clId="{118EEC75-CC9A-4EF6-AC5D-CC89ACE10A96}" dt="2026-02-24T08:42:16.673" v="2321" actId="13926"/>
          <ac:spMkLst>
            <pc:docMk/>
            <pc:sldMk cId="968591058" sldId="289"/>
            <ac:spMk id="18" creationId="{27761A8B-449B-9A10-5679-7000585E9DF1}"/>
          </ac:spMkLst>
        </pc:spChg>
      </pc:sldChg>
    </pc:docChg>
  </pc:docChgLst>
  <pc:docChgLst>
    <pc:chgData name="岡野 智晃(okano-tomoaki)" userId="8219c4e2-5b9b-4c5a-97de-10e98f712ebe" providerId="ADAL" clId="{6FD0E502-A5B0-4D9D-A77D-729DD7433CAC}"/>
    <pc:docChg chg="modSld">
      <pc:chgData name="岡野 智晃(okano-tomoaki)" userId="8219c4e2-5b9b-4c5a-97de-10e98f712ebe" providerId="ADAL" clId="{6FD0E502-A5B0-4D9D-A77D-729DD7433CAC}" dt="2026-02-17T04:49:34.310" v="3" actId="115"/>
      <pc:docMkLst>
        <pc:docMk/>
      </pc:docMkLst>
      <pc:sldChg chg="modSp mod modCm">
        <pc:chgData name="岡野 智晃(okano-tomoaki)" userId="8219c4e2-5b9b-4c5a-97de-10e98f712ebe" providerId="ADAL" clId="{6FD0E502-A5B0-4D9D-A77D-729DD7433CAC}" dt="2026-02-17T04:09:12.555" v="1" actId="20577"/>
        <pc:sldMkLst>
          <pc:docMk/>
          <pc:sldMk cId="2287766519" sldId="270"/>
        </pc:sldMkLst>
        <pc:extLst>
          <p:ext xmlns:p="http://schemas.openxmlformats.org/presentationml/2006/main" uri="{D6D511B9-2390-475A-947B-AFAB55BFBCF1}">
            <pc226:cmChg xmlns:pc226="http://schemas.microsoft.com/office/powerpoint/2022/06/main/command" chg="mod">
              <pc226:chgData name="岡野 智晃(okano-tomoaki)" userId="8219c4e2-5b9b-4c5a-97de-10e98f712ebe" providerId="ADAL" clId="{6FD0E502-A5B0-4D9D-A77D-729DD7433CAC}" dt="2026-02-17T04:09:12.555" v="1" actId="20577"/>
              <pc2:cmMkLst xmlns:pc2="http://schemas.microsoft.com/office/powerpoint/2019/9/main/command">
                <pc:docMk/>
                <pc:sldMk cId="2287766519" sldId="270"/>
                <pc2:cmMk id="{A064DAB1-FE59-4611-B5E8-D34FDB8A30A7}"/>
              </pc2:cmMkLst>
            </pc226:cmChg>
          </p:ext>
        </pc:extLst>
      </pc:sldChg>
      <pc:sldChg chg="modSp mod">
        <pc:chgData name="岡野 智晃(okano-tomoaki)" userId="8219c4e2-5b9b-4c5a-97de-10e98f712ebe" providerId="ADAL" clId="{6FD0E502-A5B0-4D9D-A77D-729DD7433CAC}" dt="2026-02-17T04:49:34.310" v="3" actId="115"/>
        <pc:sldMkLst>
          <pc:docMk/>
          <pc:sldMk cId="779952816" sldId="277"/>
        </pc:sldMkLst>
      </pc:sldChg>
    </pc:docChg>
  </pc:docChgLst>
  <pc:docChgLst>
    <pc:chgData name="山本 大貴(yamamoto-daiki)" userId="ca9c457f-6a32-4b22-9ca4-769db517fa90" providerId="ADAL" clId="{D4881C23-E6A9-461A-9228-A692A61771A6}"/>
    <pc:docChg chg="modSld">
      <pc:chgData name="山本 大貴(yamamoto-daiki)" userId="ca9c457f-6a32-4b22-9ca4-769db517fa90" providerId="ADAL" clId="{D4881C23-E6A9-461A-9228-A692A61771A6}" dt="2026-02-09T05:03:12.538" v="27" actId="6549"/>
      <pc:docMkLst>
        <pc:docMk/>
      </pc:docMkLst>
      <pc:sldChg chg="modSp mod">
        <pc:chgData name="山本 大貴(yamamoto-daiki)" userId="ca9c457f-6a32-4b22-9ca4-769db517fa90" providerId="ADAL" clId="{D4881C23-E6A9-461A-9228-A692A61771A6}" dt="2026-02-09T02:32:08.160" v="4" actId="20577"/>
        <pc:sldMkLst>
          <pc:docMk/>
          <pc:sldMk cId="2287766519" sldId="270"/>
        </pc:sldMkLst>
      </pc:sldChg>
      <pc:sldChg chg="modSp mod">
        <pc:chgData name="山本 大貴(yamamoto-daiki)" userId="ca9c457f-6a32-4b22-9ca4-769db517fa90" providerId="ADAL" clId="{D4881C23-E6A9-461A-9228-A692A61771A6}" dt="2026-02-09T02:34:29.413" v="24" actId="14100"/>
        <pc:sldMkLst>
          <pc:docMk/>
          <pc:sldMk cId="3509414511" sldId="271"/>
        </pc:sldMkLst>
      </pc:sldChg>
      <pc:sldChg chg="modSp">
        <pc:chgData name="山本 大貴(yamamoto-daiki)" userId="ca9c457f-6a32-4b22-9ca4-769db517fa90" providerId="ADAL" clId="{D4881C23-E6A9-461A-9228-A692A61771A6}" dt="2026-02-09T04:22:43.391" v="26" actId="20578"/>
        <pc:sldMkLst>
          <pc:docMk/>
          <pc:sldMk cId="163937740" sldId="272"/>
        </pc:sldMkLst>
      </pc:sldChg>
      <pc:sldChg chg="modSp mod modCm">
        <pc:chgData name="山本 大貴(yamamoto-daiki)" userId="ca9c457f-6a32-4b22-9ca4-769db517fa90" providerId="ADAL" clId="{D4881C23-E6A9-461A-9228-A692A61771A6}" dt="2026-02-09T05:03:12.538" v="27" actId="6549"/>
        <pc:sldMkLst>
          <pc:docMk/>
          <pc:sldMk cId="3718283881" sldId="273"/>
        </pc:sldMkLst>
        <pc:extLst>
          <p:ext xmlns:p="http://schemas.openxmlformats.org/presentationml/2006/main" uri="{D6D511B9-2390-475A-947B-AFAB55BFBCF1}">
            <pc226:cmChg xmlns:pc226="http://schemas.microsoft.com/office/powerpoint/2022/06/main/command" chg="mod">
              <pc226:chgData name="山本 大貴(yamamoto-daiki)" userId="ca9c457f-6a32-4b22-9ca4-769db517fa90" providerId="ADAL" clId="{D4881C23-E6A9-461A-9228-A692A61771A6}" dt="2026-02-09T05:03:12.538" v="27" actId="6549"/>
              <pc2:cmMkLst xmlns:pc2="http://schemas.microsoft.com/office/powerpoint/2019/9/main/command">
                <pc:docMk/>
                <pc:sldMk cId="3718283881" sldId="273"/>
                <pc2:cmMk id="{456551F8-BFA3-4582-89CF-51BC6B1F48DE}"/>
              </pc2:cmMkLst>
            </pc226:cmChg>
          </p:ext>
        </pc:extLst>
      </pc:sldChg>
    </pc:docChg>
  </pc:docChgLst>
  <pc:docChgLst>
    <pc:chgData name="村井 咲月(murai-satsuki.hd3)" userId="213daeba-b035-4df2-b15b-107470a873a8" providerId="ADAL" clId="{A1E6E3E1-10E8-42CF-BF44-E1D1B5B45BE3}"/>
    <pc:docChg chg="undo custSel modSld">
      <pc:chgData name="村井 咲月(murai-satsuki.hd3)" userId="213daeba-b035-4df2-b15b-107470a873a8" providerId="ADAL" clId="{A1E6E3E1-10E8-42CF-BF44-E1D1B5B45BE3}" dt="2026-02-27T04:15:53.142" v="585"/>
      <pc:docMkLst>
        <pc:docMk/>
      </pc:docMkLst>
      <pc:sldChg chg="modSp mod">
        <pc:chgData name="村井 咲月(murai-satsuki.hd3)" userId="213daeba-b035-4df2-b15b-107470a873a8" providerId="ADAL" clId="{A1E6E3E1-10E8-42CF-BF44-E1D1B5B45BE3}" dt="2026-02-27T03:41:58.602" v="235" actId="948"/>
        <pc:sldMkLst>
          <pc:docMk/>
          <pc:sldMk cId="3785498488" sldId="282"/>
        </pc:sldMkLst>
        <pc:spChg chg="mod">
          <ac:chgData name="村井 咲月(murai-satsuki.hd3)" userId="213daeba-b035-4df2-b15b-107470a873a8" providerId="ADAL" clId="{A1E6E3E1-10E8-42CF-BF44-E1D1B5B45BE3}" dt="2026-02-27T03:41:58.602" v="235" actId="948"/>
          <ac:spMkLst>
            <pc:docMk/>
            <pc:sldMk cId="3785498488" sldId="282"/>
            <ac:spMk id="6" creationId="{D1C4697E-9EDA-D5FD-9A9F-5E6E0B5FBB5E}"/>
          </ac:spMkLst>
        </pc:spChg>
      </pc:sldChg>
      <pc:sldChg chg="modSp mod">
        <pc:chgData name="村井 咲月(murai-satsuki.hd3)" userId="213daeba-b035-4df2-b15b-107470a873a8" providerId="ADAL" clId="{A1E6E3E1-10E8-42CF-BF44-E1D1B5B45BE3}" dt="2026-02-27T03:54:47.149" v="530" actId="14100"/>
        <pc:sldMkLst>
          <pc:docMk/>
          <pc:sldMk cId="2432900788" sldId="283"/>
        </pc:sldMkLst>
        <pc:spChg chg="mod">
          <ac:chgData name="村井 咲月(murai-satsuki.hd3)" userId="213daeba-b035-4df2-b15b-107470a873a8" providerId="ADAL" clId="{A1E6E3E1-10E8-42CF-BF44-E1D1B5B45BE3}" dt="2026-02-27T03:54:47.149" v="530" actId="14100"/>
          <ac:spMkLst>
            <pc:docMk/>
            <pc:sldMk cId="2432900788" sldId="283"/>
            <ac:spMk id="2" creationId="{3BDEAEB9-19E4-95F7-AF52-EDD832926CCA}"/>
          </ac:spMkLst>
        </pc:spChg>
        <pc:spChg chg="mod">
          <ac:chgData name="村井 咲月(murai-satsuki.hd3)" userId="213daeba-b035-4df2-b15b-107470a873a8" providerId="ADAL" clId="{A1E6E3E1-10E8-42CF-BF44-E1D1B5B45BE3}" dt="2026-02-27T03:44:01.655" v="365" actId="14100"/>
          <ac:spMkLst>
            <pc:docMk/>
            <pc:sldMk cId="2432900788" sldId="283"/>
            <ac:spMk id="4" creationId="{C5020D14-D268-3E38-777C-6E2FF1E4AA4A}"/>
          </ac:spMkLst>
        </pc:spChg>
        <pc:spChg chg="mod">
          <ac:chgData name="村井 咲月(murai-satsuki.hd3)" userId="213daeba-b035-4df2-b15b-107470a873a8" providerId="ADAL" clId="{A1E6E3E1-10E8-42CF-BF44-E1D1B5B45BE3}" dt="2026-02-27T03:43:44.831" v="363" actId="1035"/>
          <ac:spMkLst>
            <pc:docMk/>
            <pc:sldMk cId="2432900788" sldId="283"/>
            <ac:spMk id="6" creationId="{D2C56431-8B97-9790-C0A1-0A0375153E95}"/>
          </ac:spMkLst>
        </pc:spChg>
        <pc:spChg chg="mod">
          <ac:chgData name="村井 咲月(murai-satsuki.hd3)" userId="213daeba-b035-4df2-b15b-107470a873a8" providerId="ADAL" clId="{A1E6E3E1-10E8-42CF-BF44-E1D1B5B45BE3}" dt="2026-02-27T03:43:44.831" v="363" actId="1035"/>
          <ac:spMkLst>
            <pc:docMk/>
            <pc:sldMk cId="2432900788" sldId="283"/>
            <ac:spMk id="7" creationId="{C5DF0080-7D25-3FDD-703C-F7757622A488}"/>
          </ac:spMkLst>
        </pc:spChg>
        <pc:spChg chg="mod">
          <ac:chgData name="村井 咲月(murai-satsuki.hd3)" userId="213daeba-b035-4df2-b15b-107470a873a8" providerId="ADAL" clId="{A1E6E3E1-10E8-42CF-BF44-E1D1B5B45BE3}" dt="2026-02-27T03:43:27.924" v="359"/>
          <ac:spMkLst>
            <pc:docMk/>
            <pc:sldMk cId="2432900788" sldId="283"/>
            <ac:spMk id="8" creationId="{0350C339-850D-1FB3-271E-2702E92D4F66}"/>
          </ac:spMkLst>
        </pc:spChg>
        <pc:spChg chg="mod">
          <ac:chgData name="村井 咲月(murai-satsuki.hd3)" userId="213daeba-b035-4df2-b15b-107470a873a8" providerId="ADAL" clId="{A1E6E3E1-10E8-42CF-BF44-E1D1B5B45BE3}" dt="2026-02-27T03:43:44.831" v="363" actId="1035"/>
          <ac:spMkLst>
            <pc:docMk/>
            <pc:sldMk cId="2432900788" sldId="283"/>
            <ac:spMk id="10" creationId="{0648DCF9-D234-D16C-B2A2-7FCD54A2CE71}"/>
          </ac:spMkLst>
        </pc:spChg>
        <pc:spChg chg="mod">
          <ac:chgData name="村井 咲月(murai-satsuki.hd3)" userId="213daeba-b035-4df2-b15b-107470a873a8" providerId="ADAL" clId="{A1E6E3E1-10E8-42CF-BF44-E1D1B5B45BE3}" dt="2026-02-27T03:42:23.824" v="253" actId="1036"/>
          <ac:spMkLst>
            <pc:docMk/>
            <pc:sldMk cId="2432900788" sldId="283"/>
            <ac:spMk id="11" creationId="{399568BD-01B7-B46A-453C-D05F0B45BA79}"/>
          </ac:spMkLst>
        </pc:spChg>
        <pc:spChg chg="mod">
          <ac:chgData name="村井 咲月(murai-satsuki.hd3)" userId="213daeba-b035-4df2-b15b-107470a873a8" providerId="ADAL" clId="{A1E6E3E1-10E8-42CF-BF44-E1D1B5B45BE3}" dt="2026-02-27T03:44:05.586" v="369" actId="1036"/>
          <ac:spMkLst>
            <pc:docMk/>
            <pc:sldMk cId="2432900788" sldId="283"/>
            <ac:spMk id="16" creationId="{71C06C90-CFB4-7981-3DD6-E73CCF15E307}"/>
          </ac:spMkLst>
        </pc:spChg>
      </pc:sldChg>
      <pc:sldChg chg="modSp mod">
        <pc:chgData name="村井 咲月(murai-satsuki.hd3)" userId="213daeba-b035-4df2-b15b-107470a873a8" providerId="ADAL" clId="{A1E6E3E1-10E8-42CF-BF44-E1D1B5B45BE3}" dt="2026-02-27T04:15:53.142" v="585"/>
        <pc:sldMkLst>
          <pc:docMk/>
          <pc:sldMk cId="1606162122" sldId="284"/>
        </pc:sldMkLst>
        <pc:spChg chg="mod">
          <ac:chgData name="村井 咲月(murai-satsuki.hd3)" userId="213daeba-b035-4df2-b15b-107470a873a8" providerId="ADAL" clId="{A1E6E3E1-10E8-42CF-BF44-E1D1B5B45BE3}" dt="2026-02-27T03:46:14.773" v="382" actId="14100"/>
          <ac:spMkLst>
            <pc:docMk/>
            <pc:sldMk cId="1606162122" sldId="284"/>
            <ac:spMk id="4" creationId="{1E4242EC-0DC8-5726-0A3C-852142642F42}"/>
          </ac:spMkLst>
        </pc:spChg>
        <pc:spChg chg="mod">
          <ac:chgData name="村井 咲月(murai-satsuki.hd3)" userId="213daeba-b035-4df2-b15b-107470a873a8" providerId="ADAL" clId="{A1E6E3E1-10E8-42CF-BF44-E1D1B5B45BE3}" dt="2026-02-27T04:13:00.633" v="571" actId="1036"/>
          <ac:spMkLst>
            <pc:docMk/>
            <pc:sldMk cId="1606162122" sldId="284"/>
            <ac:spMk id="7" creationId="{8B818762-DD4C-3341-4DF8-5D6FB13EA1C6}"/>
          </ac:spMkLst>
        </pc:spChg>
        <pc:spChg chg="mod">
          <ac:chgData name="村井 咲月(murai-satsuki.hd3)" userId="213daeba-b035-4df2-b15b-107470a873a8" providerId="ADAL" clId="{A1E6E3E1-10E8-42CF-BF44-E1D1B5B45BE3}" dt="2026-02-27T04:12:57.462" v="566" actId="1036"/>
          <ac:spMkLst>
            <pc:docMk/>
            <pc:sldMk cId="1606162122" sldId="284"/>
            <ac:spMk id="8" creationId="{4A4D6CF2-5E24-0D50-F7A1-0449C3E4D45E}"/>
          </ac:spMkLst>
        </pc:spChg>
        <pc:spChg chg="mod">
          <ac:chgData name="村井 咲月(murai-satsuki.hd3)" userId="213daeba-b035-4df2-b15b-107470a873a8" providerId="ADAL" clId="{A1E6E3E1-10E8-42CF-BF44-E1D1B5B45BE3}" dt="2026-02-27T03:46:47.863" v="439" actId="1036"/>
          <ac:spMkLst>
            <pc:docMk/>
            <pc:sldMk cId="1606162122" sldId="284"/>
            <ac:spMk id="9" creationId="{1B5D1D05-DBE2-3681-7851-ADD9E958F770}"/>
          </ac:spMkLst>
        </pc:spChg>
        <pc:spChg chg="mod">
          <ac:chgData name="村井 咲月(murai-satsuki.hd3)" userId="213daeba-b035-4df2-b15b-107470a873a8" providerId="ADAL" clId="{A1E6E3E1-10E8-42CF-BF44-E1D1B5B45BE3}" dt="2026-02-27T03:50:59.971" v="529" actId="20577"/>
          <ac:spMkLst>
            <pc:docMk/>
            <pc:sldMk cId="1606162122" sldId="284"/>
            <ac:spMk id="10" creationId="{D04B4BE8-8C42-612C-5C4C-43C66CC78046}"/>
          </ac:spMkLst>
        </pc:spChg>
        <pc:spChg chg="mod">
          <ac:chgData name="村井 咲月(murai-satsuki.hd3)" userId="213daeba-b035-4df2-b15b-107470a873a8" providerId="ADAL" clId="{A1E6E3E1-10E8-42CF-BF44-E1D1B5B45BE3}" dt="2026-02-27T04:15:53.142" v="585"/>
          <ac:spMkLst>
            <pc:docMk/>
            <pc:sldMk cId="1606162122" sldId="284"/>
            <ac:spMk id="11" creationId="{74403904-C259-48E9-1909-9D3896380D58}"/>
          </ac:spMkLst>
        </pc:spChg>
        <pc:graphicFrameChg chg="mod">
          <ac:chgData name="村井 咲月(murai-satsuki.hd3)" userId="213daeba-b035-4df2-b15b-107470a873a8" providerId="ADAL" clId="{A1E6E3E1-10E8-42CF-BF44-E1D1B5B45BE3}" dt="2026-02-27T03:46:47.863" v="439" actId="1036"/>
          <ac:graphicFrameMkLst>
            <pc:docMk/>
            <pc:sldMk cId="1606162122" sldId="284"/>
            <ac:graphicFrameMk id="12" creationId="{1FB2F90A-DE43-2A70-21E1-3DCE9F9CE677}"/>
          </ac:graphicFrameMkLst>
        </pc:graphicFrameChg>
      </pc:sldChg>
      <pc:sldChg chg="modSp mod">
        <pc:chgData name="村井 咲月(murai-satsuki.hd3)" userId="213daeba-b035-4df2-b15b-107470a873a8" providerId="ADAL" clId="{A1E6E3E1-10E8-42CF-BF44-E1D1B5B45BE3}" dt="2026-02-27T03:40:24.730" v="206"/>
        <pc:sldMkLst>
          <pc:docMk/>
          <pc:sldMk cId="2407788592" sldId="287"/>
        </pc:sldMkLst>
        <pc:spChg chg="mod">
          <ac:chgData name="村井 咲月(murai-satsuki.hd3)" userId="213daeba-b035-4df2-b15b-107470a873a8" providerId="ADAL" clId="{A1E6E3E1-10E8-42CF-BF44-E1D1B5B45BE3}" dt="2026-02-27T03:40:24.730" v="206"/>
          <ac:spMkLst>
            <pc:docMk/>
            <pc:sldMk cId="2407788592" sldId="287"/>
            <ac:spMk id="4" creationId="{2AB58A50-4FEB-977D-E5C7-1434ED9A003E}"/>
          </ac:spMkLst>
        </pc:spChg>
        <pc:spChg chg="mod">
          <ac:chgData name="村井 咲月(murai-satsuki.hd3)" userId="213daeba-b035-4df2-b15b-107470a873a8" providerId="ADAL" clId="{A1E6E3E1-10E8-42CF-BF44-E1D1B5B45BE3}" dt="2026-02-27T03:39:31.378" v="138"/>
          <ac:spMkLst>
            <pc:docMk/>
            <pc:sldMk cId="2407788592" sldId="287"/>
            <ac:spMk id="6" creationId="{77B2C54D-560E-F4B4-82FF-8D989AD82BAB}"/>
          </ac:spMkLst>
        </pc:spChg>
        <pc:spChg chg="mod">
          <ac:chgData name="村井 咲月(murai-satsuki.hd3)" userId="213daeba-b035-4df2-b15b-107470a873a8" providerId="ADAL" clId="{A1E6E3E1-10E8-42CF-BF44-E1D1B5B45BE3}" dt="2026-02-27T03:40:10.123" v="196" actId="1036"/>
          <ac:spMkLst>
            <pc:docMk/>
            <pc:sldMk cId="2407788592" sldId="287"/>
            <ac:spMk id="7" creationId="{4126F1AB-3C25-D2BB-25D7-7BDB31802A50}"/>
          </ac:spMkLst>
        </pc:spChg>
        <pc:spChg chg="mod">
          <ac:chgData name="村井 咲月(murai-satsuki.hd3)" userId="213daeba-b035-4df2-b15b-107470a873a8" providerId="ADAL" clId="{A1E6E3E1-10E8-42CF-BF44-E1D1B5B45BE3}" dt="2026-02-27T03:40:16.310" v="197" actId="14100"/>
          <ac:spMkLst>
            <pc:docMk/>
            <pc:sldMk cId="2407788592" sldId="287"/>
            <ac:spMk id="8" creationId="{EECD8B09-4523-7156-057D-C1A188906325}"/>
          </ac:spMkLst>
        </pc:spChg>
        <pc:spChg chg="mod">
          <ac:chgData name="村井 咲月(murai-satsuki.hd3)" userId="213daeba-b035-4df2-b15b-107470a873a8" providerId="ADAL" clId="{A1E6E3E1-10E8-42CF-BF44-E1D1B5B45BE3}" dt="2026-02-27T03:40:05.707" v="192" actId="1036"/>
          <ac:spMkLst>
            <pc:docMk/>
            <pc:sldMk cId="2407788592" sldId="287"/>
            <ac:spMk id="9" creationId="{6515D9D1-D334-6748-047E-F51371F1ADB4}"/>
          </ac:spMkLst>
        </pc:spChg>
        <pc:spChg chg="mod">
          <ac:chgData name="村井 咲月(murai-satsuki.hd3)" userId="213daeba-b035-4df2-b15b-107470a873a8" providerId="ADAL" clId="{A1E6E3E1-10E8-42CF-BF44-E1D1B5B45BE3}" dt="2026-02-27T03:40:00.864" v="185"/>
          <ac:spMkLst>
            <pc:docMk/>
            <pc:sldMk cId="2407788592" sldId="287"/>
            <ac:spMk id="11" creationId="{73E89CA9-1546-E176-6AF1-48346E578B4C}"/>
          </ac:spMkLst>
        </pc:spChg>
      </pc:sldChg>
      <pc:sldChg chg="modSp mod">
        <pc:chgData name="村井 咲月(murai-satsuki.hd3)" userId="213daeba-b035-4df2-b15b-107470a873a8" providerId="ADAL" clId="{A1E6E3E1-10E8-42CF-BF44-E1D1B5B45BE3}" dt="2026-02-27T03:32:15.047" v="17"/>
        <pc:sldMkLst>
          <pc:docMk/>
          <pc:sldMk cId="2494882926" sldId="288"/>
        </pc:sldMkLst>
        <pc:spChg chg="mod">
          <ac:chgData name="村井 咲月(murai-satsuki.hd3)" userId="213daeba-b035-4df2-b15b-107470a873a8" providerId="ADAL" clId="{A1E6E3E1-10E8-42CF-BF44-E1D1B5B45BE3}" dt="2026-02-27T03:32:15.047" v="17"/>
          <ac:spMkLst>
            <pc:docMk/>
            <pc:sldMk cId="2494882926" sldId="288"/>
            <ac:spMk id="6" creationId="{33297F45-E5A6-F768-F393-9DFE5F361445}"/>
          </ac:spMkLst>
        </pc:spChg>
      </pc:sldChg>
      <pc:sldChg chg="modSp mod">
        <pc:chgData name="村井 咲月(murai-satsuki.hd3)" userId="213daeba-b035-4df2-b15b-107470a873a8" providerId="ADAL" clId="{A1E6E3E1-10E8-42CF-BF44-E1D1B5B45BE3}" dt="2026-02-27T03:38:35.615" v="129" actId="14100"/>
        <pc:sldMkLst>
          <pc:docMk/>
          <pc:sldMk cId="968591058" sldId="289"/>
        </pc:sldMkLst>
        <pc:spChg chg="mod">
          <ac:chgData name="村井 咲月(murai-satsuki.hd3)" userId="213daeba-b035-4df2-b15b-107470a873a8" providerId="ADAL" clId="{A1E6E3E1-10E8-42CF-BF44-E1D1B5B45BE3}" dt="2026-02-27T03:32:24.947" v="27" actId="14100"/>
          <ac:spMkLst>
            <pc:docMk/>
            <pc:sldMk cId="968591058" sldId="289"/>
            <ac:spMk id="4" creationId="{E1628825-E9E0-BC66-AD1D-9FFBC7DB3058}"/>
          </ac:spMkLst>
        </pc:spChg>
        <pc:spChg chg="mod">
          <ac:chgData name="村井 咲月(murai-satsuki.hd3)" userId="213daeba-b035-4df2-b15b-107470a873a8" providerId="ADAL" clId="{A1E6E3E1-10E8-42CF-BF44-E1D1B5B45BE3}" dt="2026-02-27T03:38:19.537" v="115" actId="1036"/>
          <ac:spMkLst>
            <pc:docMk/>
            <pc:sldMk cId="968591058" sldId="289"/>
            <ac:spMk id="7" creationId="{D5CE7E43-266F-F745-5CB9-AF66217FDD67}"/>
          </ac:spMkLst>
        </pc:spChg>
        <pc:spChg chg="mod">
          <ac:chgData name="村井 咲月(murai-satsuki.hd3)" userId="213daeba-b035-4df2-b15b-107470a873a8" providerId="ADAL" clId="{A1E6E3E1-10E8-42CF-BF44-E1D1B5B45BE3}" dt="2026-02-27T03:38:13.106" v="110"/>
          <ac:spMkLst>
            <pc:docMk/>
            <pc:sldMk cId="968591058" sldId="289"/>
            <ac:spMk id="8" creationId="{B64EDE14-283F-A0F1-4346-F1D774DEF5F5}"/>
          </ac:spMkLst>
        </pc:spChg>
        <pc:spChg chg="mod">
          <ac:chgData name="村井 咲月(murai-satsuki.hd3)" userId="213daeba-b035-4df2-b15b-107470a873a8" providerId="ADAL" clId="{A1E6E3E1-10E8-42CF-BF44-E1D1B5B45BE3}" dt="2026-02-27T03:38:35.615" v="129" actId="14100"/>
          <ac:spMkLst>
            <pc:docMk/>
            <pc:sldMk cId="968591058" sldId="289"/>
            <ac:spMk id="11" creationId="{207529F0-A233-41BD-F817-760666CB71A5}"/>
          </ac:spMkLst>
        </pc:spChg>
        <pc:spChg chg="mod">
          <ac:chgData name="村井 咲月(murai-satsuki.hd3)" userId="213daeba-b035-4df2-b15b-107470a873a8" providerId="ADAL" clId="{A1E6E3E1-10E8-42CF-BF44-E1D1B5B45BE3}" dt="2026-02-27T03:32:30.670" v="45"/>
          <ac:spMkLst>
            <pc:docMk/>
            <pc:sldMk cId="968591058" sldId="289"/>
            <ac:spMk id="12" creationId="{743A85DB-B80A-7D5D-B817-67E2657BAD23}"/>
          </ac:spMkLst>
        </pc:spChg>
        <pc:spChg chg="mod">
          <ac:chgData name="村井 咲月(murai-satsuki.hd3)" userId="213daeba-b035-4df2-b15b-107470a873a8" providerId="ADAL" clId="{A1E6E3E1-10E8-42CF-BF44-E1D1B5B45BE3}" dt="2026-02-27T03:32:55.780" v="64" actId="947"/>
          <ac:spMkLst>
            <pc:docMk/>
            <pc:sldMk cId="968591058" sldId="289"/>
            <ac:spMk id="25" creationId="{66C791FB-4488-F91C-0623-0C50DCB76567}"/>
          </ac:spMkLst>
        </pc:spChg>
        <pc:grpChg chg="mod">
          <ac:chgData name="村井 咲月(murai-satsuki.hd3)" userId="213daeba-b035-4df2-b15b-107470a873a8" providerId="ADAL" clId="{A1E6E3E1-10E8-42CF-BF44-E1D1B5B45BE3}" dt="2026-02-27T03:38:25.792" v="128" actId="1035"/>
          <ac:grpSpMkLst>
            <pc:docMk/>
            <pc:sldMk cId="968591058" sldId="289"/>
            <ac:grpSpMk id="13" creationId="{2D517B6A-105B-841C-E959-0B4E7A2F6AF6}"/>
          </ac:grpSpMkLst>
        </pc:grpChg>
        <pc:grpChg chg="mod">
          <ac:chgData name="村井 咲月(murai-satsuki.hd3)" userId="213daeba-b035-4df2-b15b-107470a873a8" providerId="ADAL" clId="{A1E6E3E1-10E8-42CF-BF44-E1D1B5B45BE3}" dt="2026-02-27T03:38:25.792" v="128" actId="1035"/>
          <ac:grpSpMkLst>
            <pc:docMk/>
            <pc:sldMk cId="968591058" sldId="289"/>
            <ac:grpSpMk id="16" creationId="{476DCC34-1129-26FF-9774-AA9DF445726B}"/>
          </ac:grpSpMkLst>
        </pc:grpChg>
        <pc:grpChg chg="mod">
          <ac:chgData name="村井 咲月(murai-satsuki.hd3)" userId="213daeba-b035-4df2-b15b-107470a873a8" providerId="ADAL" clId="{A1E6E3E1-10E8-42CF-BF44-E1D1B5B45BE3}" dt="2026-02-27T03:38:25.792" v="128" actId="1035"/>
          <ac:grpSpMkLst>
            <pc:docMk/>
            <pc:sldMk cId="968591058" sldId="289"/>
            <ac:grpSpMk id="19" creationId="{D34C0451-06F1-899A-A343-FACA1D36CEB9}"/>
          </ac:grpSpMkLst>
        </pc:grpChg>
        <pc:grpChg chg="mod">
          <ac:chgData name="村井 咲月(murai-satsuki.hd3)" userId="213daeba-b035-4df2-b15b-107470a873a8" providerId="ADAL" clId="{A1E6E3E1-10E8-42CF-BF44-E1D1B5B45BE3}" dt="2026-02-27T03:38:25.792" v="128" actId="1035"/>
          <ac:grpSpMkLst>
            <pc:docMk/>
            <pc:sldMk cId="968591058" sldId="289"/>
            <ac:grpSpMk id="23" creationId="{EEE58A2E-AACE-0344-F971-22A8F494CA67}"/>
          </ac:grpSpMkLst>
        </pc:grpChg>
      </pc:sldChg>
    </pc:docChg>
  </pc:docChgLst>
  <pc:docChgLst>
    <pc:chgData name="村井 咲月(murai-satsuki.hd3)" userId="213daeba-b035-4df2-b15b-107470a873a8" providerId="ADAL" clId="{EC4907F8-99E3-48D4-8E09-D7754D343CF2}"/>
    <pc:docChg chg="undo custSel addSld delSld modSld modSection">
      <pc:chgData name="村井 咲月(murai-satsuki.hd3)" userId="213daeba-b035-4df2-b15b-107470a873a8" providerId="ADAL" clId="{EC4907F8-99E3-48D4-8E09-D7754D343CF2}" dt="2026-01-08T00:14:51.214" v="3717" actId="20577"/>
      <pc:docMkLst>
        <pc:docMk/>
      </pc:docMkLst>
      <pc:sldChg chg="mod modShow">
        <pc:chgData name="村井 咲月(murai-satsuki.hd3)" userId="213daeba-b035-4df2-b15b-107470a873a8" providerId="ADAL" clId="{EC4907F8-99E3-48D4-8E09-D7754D343CF2}" dt="2026-01-05T05:13:16.650" v="744" actId="729"/>
        <pc:sldMkLst>
          <pc:docMk/>
          <pc:sldMk cId="4238535032" sldId="256"/>
        </pc:sldMkLst>
      </pc:sldChg>
      <pc:sldChg chg="mod modShow">
        <pc:chgData name="村井 咲月(murai-satsuki.hd3)" userId="213daeba-b035-4df2-b15b-107470a873a8" providerId="ADAL" clId="{EC4907F8-99E3-48D4-8E09-D7754D343CF2}" dt="2026-01-05T05:13:08.059" v="741" actId="729"/>
        <pc:sldMkLst>
          <pc:docMk/>
          <pc:sldMk cId="3370893051" sldId="258"/>
        </pc:sldMkLst>
      </pc:sldChg>
      <pc:sldChg chg="mod modShow">
        <pc:chgData name="村井 咲月(murai-satsuki.hd3)" userId="213daeba-b035-4df2-b15b-107470a873a8" providerId="ADAL" clId="{EC4907F8-99E3-48D4-8E09-D7754D343CF2}" dt="2026-01-05T04:35:15.517" v="1" actId="729"/>
        <pc:sldMkLst>
          <pc:docMk/>
          <pc:sldMk cId="767048466" sldId="261"/>
        </pc:sldMkLst>
      </pc:sldChg>
      <pc:sldChg chg="mod modShow">
        <pc:chgData name="村井 咲月(murai-satsuki.hd3)" userId="213daeba-b035-4df2-b15b-107470a873a8" providerId="ADAL" clId="{EC4907F8-99E3-48D4-8E09-D7754D343CF2}" dt="2026-01-05T05:13:13.463" v="743" actId="729"/>
        <pc:sldMkLst>
          <pc:docMk/>
          <pc:sldMk cId="1390856882" sldId="262"/>
        </pc:sldMkLst>
      </pc:sldChg>
      <pc:sldChg chg="mod modShow">
        <pc:chgData name="村井 咲月(murai-satsuki.hd3)" userId="213daeba-b035-4df2-b15b-107470a873a8" providerId="ADAL" clId="{EC4907F8-99E3-48D4-8E09-D7754D343CF2}" dt="2026-01-05T05:13:10.536" v="742" actId="729"/>
        <pc:sldMkLst>
          <pc:docMk/>
          <pc:sldMk cId="198002921" sldId="266"/>
        </pc:sldMkLst>
      </pc:sldChg>
      <pc:sldChg chg="mod modShow">
        <pc:chgData name="村井 咲月(murai-satsuki.hd3)" userId="213daeba-b035-4df2-b15b-107470a873a8" providerId="ADAL" clId="{EC4907F8-99E3-48D4-8E09-D7754D343CF2}" dt="2026-01-05T06:35:41.850" v="2708" actId="729"/>
        <pc:sldMkLst>
          <pc:docMk/>
          <pc:sldMk cId="1767778065" sldId="269"/>
        </pc:sldMkLst>
      </pc:sldChg>
      <pc:sldChg chg="addSp delSp modSp add mod modCm">
        <pc:chgData name="村井 咲月(murai-satsuki.hd3)" userId="213daeba-b035-4df2-b15b-107470a873a8" providerId="ADAL" clId="{EC4907F8-99E3-48D4-8E09-D7754D343CF2}" dt="2026-01-08T00:14:51.214" v="3717" actId="20577"/>
        <pc:sldMkLst>
          <pc:docMk/>
          <pc:sldMk cId="2287766519" sldId="270"/>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C4907F8-99E3-48D4-8E09-D7754D343CF2}" dt="2026-01-08T00:12:33.374" v="3708" actId="20577"/>
              <pc2:cmMkLst xmlns:pc2="http://schemas.microsoft.com/office/powerpoint/2019/9/main/command">
                <pc:docMk/>
                <pc:sldMk cId="2287766519" sldId="270"/>
                <pc2:cmMk id="{1C15072C-6B8A-4F1D-9132-32140105F3EE}"/>
              </pc2:cmMkLst>
            </pc226:cmChg>
            <pc226:cmChg xmlns:pc226="http://schemas.microsoft.com/office/powerpoint/2022/06/main/command" chg="mod">
              <pc226:chgData name="村井 咲月(murai-satsuki.hd3)" userId="213daeba-b035-4df2-b15b-107470a873a8" providerId="ADAL" clId="{EC4907F8-99E3-48D4-8E09-D7754D343CF2}" dt="2026-01-08T00:12:33.374" v="3708" actId="20577"/>
              <pc2:cmMkLst xmlns:pc2="http://schemas.microsoft.com/office/powerpoint/2019/9/main/command">
                <pc:docMk/>
                <pc:sldMk cId="2287766519" sldId="270"/>
                <pc2:cmMk id="{A064DAB1-FE59-4611-B5E8-D34FDB8A30A7}"/>
              </pc2:cmMkLst>
            </pc226:cmChg>
            <pc226:cmChg xmlns:pc226="http://schemas.microsoft.com/office/powerpoint/2022/06/main/command" chg="mod">
              <pc226:chgData name="村井 咲月(murai-satsuki.hd3)" userId="213daeba-b035-4df2-b15b-107470a873a8" providerId="ADAL" clId="{EC4907F8-99E3-48D4-8E09-D7754D343CF2}" dt="2026-01-07T08:49:40.742" v="3677" actId="20577"/>
              <pc2:cmMkLst xmlns:pc2="http://schemas.microsoft.com/office/powerpoint/2019/9/main/command">
                <pc:docMk/>
                <pc:sldMk cId="2287766519" sldId="270"/>
                <pc2:cmMk id="{F8AE79DE-7ED1-4875-B6A1-0AA8D5BCFC43}"/>
              </pc2:cmMkLst>
            </pc226:cmChg>
          </p:ext>
        </pc:extLst>
      </pc:sldChg>
      <pc:sldChg chg="add del">
        <pc:chgData name="村井 咲月(murai-satsuki.hd3)" userId="213daeba-b035-4df2-b15b-107470a873a8" providerId="ADAL" clId="{EC4907F8-99E3-48D4-8E09-D7754D343CF2}" dt="2026-01-05T05:13:04.078" v="739"/>
        <pc:sldMkLst>
          <pc:docMk/>
          <pc:sldMk cId="419865673" sldId="271"/>
        </pc:sldMkLst>
      </pc:sldChg>
      <pc:sldChg chg="addSp delSp modSp add mod modCm">
        <pc:chgData name="村井 咲月(murai-satsuki.hd3)" userId="213daeba-b035-4df2-b15b-107470a873a8" providerId="ADAL" clId="{EC4907F8-99E3-48D4-8E09-D7754D343CF2}" dt="2026-01-07T08:51:36.719" v="3679" actId="20577"/>
        <pc:sldMkLst>
          <pc:docMk/>
          <pc:sldMk cId="3509414511" sldId="271"/>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C4907F8-99E3-48D4-8E09-D7754D343CF2}" dt="2026-01-07T08:51:36.719" v="3679" actId="20577"/>
              <pc2:cmMkLst xmlns:pc2="http://schemas.microsoft.com/office/powerpoint/2019/9/main/command">
                <pc:docMk/>
                <pc:sldMk cId="3509414511" sldId="271"/>
                <pc2:cmMk id="{3F22E972-DAD1-480E-B2D0-E44C813DE5B2}"/>
              </pc2:cmMkLst>
            </pc226:cmChg>
          </p:ext>
        </pc:extLst>
      </pc:sldChg>
      <pc:sldChg chg="addSp delSp modSp add mod modCm">
        <pc:chgData name="村井 咲月(murai-satsuki.hd3)" userId="213daeba-b035-4df2-b15b-107470a873a8" providerId="ADAL" clId="{EC4907F8-99E3-48D4-8E09-D7754D343CF2}" dt="2026-01-07T08:52:20.644" v="3681" actId="20577"/>
        <pc:sldMkLst>
          <pc:docMk/>
          <pc:sldMk cId="163937740" sldId="272"/>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C4907F8-99E3-48D4-8E09-D7754D343CF2}" dt="2026-01-07T08:52:20.644" v="3681" actId="20577"/>
              <pc2:cmMkLst xmlns:pc2="http://schemas.microsoft.com/office/powerpoint/2019/9/main/command">
                <pc:docMk/>
                <pc:sldMk cId="163937740" sldId="272"/>
                <pc2:cmMk id="{5F014DCA-0280-40B2-A283-6E9047098A1B}"/>
              </pc2:cmMkLst>
            </pc226:cmChg>
          </p:ext>
        </pc:extLst>
      </pc:sldChg>
      <pc:sldChg chg="addSp delSp modSp add mod">
        <pc:chgData name="村井 咲月(murai-satsuki.hd3)" userId="213daeba-b035-4df2-b15b-107470a873a8" providerId="ADAL" clId="{EC4907F8-99E3-48D4-8E09-D7754D343CF2}" dt="2026-01-05T06:26:19.752" v="2605" actId="1036"/>
        <pc:sldMkLst>
          <pc:docMk/>
          <pc:sldMk cId="3718283881" sldId="273"/>
        </pc:sldMkLst>
      </pc:sldChg>
      <pc:sldChg chg="addSp delSp modSp mod modCm">
        <pc:chgData name="村井 咲月(murai-satsuki.hd3)" userId="213daeba-b035-4df2-b15b-107470a873a8" providerId="ADAL" clId="{EC4907F8-99E3-48D4-8E09-D7754D343CF2}" dt="2026-01-08T00:13:26.813" v="3712" actId="207"/>
        <pc:sldMkLst>
          <pc:docMk/>
          <pc:sldMk cId="1666008520" sldId="274"/>
        </pc:sldMkLst>
        <pc:extLst>
          <p:ext xmlns:p="http://schemas.openxmlformats.org/presentationml/2006/main" uri="{D6D511B9-2390-475A-947B-AFAB55BFBCF1}">
            <pc226:cmChg xmlns:pc226="http://schemas.microsoft.com/office/powerpoint/2022/06/main/command" chg="mod">
              <pc226:chgData name="村井 咲月(murai-satsuki.hd3)" userId="213daeba-b035-4df2-b15b-107470a873a8" providerId="ADAL" clId="{EC4907F8-99E3-48D4-8E09-D7754D343CF2}" dt="2026-01-07T08:54:10.884" v="3687" actId="20577"/>
              <pc2:cmMkLst xmlns:pc2="http://schemas.microsoft.com/office/powerpoint/2019/9/main/command">
                <pc:docMk/>
                <pc:sldMk cId="1666008520" sldId="274"/>
                <pc2:cmMk id="{CAB11D98-477F-4EE9-9C43-25853BA2A025}"/>
              </pc2:cmMkLst>
            </pc226:cmChg>
            <pc226:cmChg xmlns:pc226="http://schemas.microsoft.com/office/powerpoint/2022/06/main/command" chg="mod">
              <pc226:chgData name="村井 咲月(murai-satsuki.hd3)" userId="213daeba-b035-4df2-b15b-107470a873a8" providerId="ADAL" clId="{EC4907F8-99E3-48D4-8E09-D7754D343CF2}" dt="2026-01-08T00:13:17.932" v="3711" actId="20577"/>
              <pc2:cmMkLst xmlns:pc2="http://schemas.microsoft.com/office/powerpoint/2019/9/main/command">
                <pc:docMk/>
                <pc:sldMk cId="1666008520" sldId="274"/>
                <pc2:cmMk id="{3508EF98-3FFC-418C-ACAB-CE9C72F90539}"/>
              </pc2:cmMkLst>
            </pc226:cmChg>
            <pc226:cmChg xmlns:pc226="http://schemas.microsoft.com/office/powerpoint/2022/06/main/command" chg="mod">
              <pc226:chgData name="村井 咲月(murai-satsuki.hd3)" userId="213daeba-b035-4df2-b15b-107470a873a8" providerId="ADAL" clId="{EC4907F8-99E3-48D4-8E09-D7754D343CF2}" dt="2026-01-07T08:54:01.758" v="3684" actId="20577"/>
              <pc2:cmMkLst xmlns:pc2="http://schemas.microsoft.com/office/powerpoint/2019/9/main/command">
                <pc:docMk/>
                <pc:sldMk cId="1666008520" sldId="274"/>
                <pc2:cmMk id="{8AB640A0-7E51-434D-A978-EFD197E6C209}"/>
              </pc2:cmMkLst>
            </pc226:cmChg>
            <pc226:cmChg xmlns:pc226="http://schemas.microsoft.com/office/powerpoint/2022/06/main/command" chg="mod">
              <pc226:chgData name="村井 咲月(murai-satsuki.hd3)" userId="213daeba-b035-4df2-b15b-107470a873a8" providerId="ADAL" clId="{EC4907F8-99E3-48D4-8E09-D7754D343CF2}" dt="2026-01-07T01:01:46.172" v="2732" actId="6549"/>
              <pc2:cmMkLst xmlns:pc2="http://schemas.microsoft.com/office/powerpoint/2019/9/main/command">
                <pc:docMk/>
                <pc:sldMk cId="1666008520" sldId="274"/>
                <pc2:cmMk id="{48C7ECF4-282C-4AA3-B171-5A0B69029082}"/>
              </pc2:cmMkLst>
            </pc226:cmChg>
          </p:ext>
        </pc:extLst>
      </pc:sldChg>
      <pc:sldChg chg="addSp delSp modSp mod">
        <pc:chgData name="村井 咲月(murai-satsuki.hd3)" userId="213daeba-b035-4df2-b15b-107470a873a8" providerId="ADAL" clId="{EC4907F8-99E3-48D4-8E09-D7754D343CF2}" dt="2026-01-07T01:11:22.424" v="3203" actId="1076"/>
        <pc:sldMkLst>
          <pc:docMk/>
          <pc:sldMk cId="3931169972" sldId="275"/>
        </pc:sldMkLst>
      </pc:sldChg>
      <pc:sldChg chg="del">
        <pc:chgData name="村井 咲月(murai-satsuki.hd3)" userId="213daeba-b035-4df2-b15b-107470a873a8" providerId="ADAL" clId="{EC4907F8-99E3-48D4-8E09-D7754D343CF2}" dt="2026-01-07T01:00:51.759" v="2719" actId="47"/>
        <pc:sldMkLst>
          <pc:docMk/>
          <pc:sldMk cId="1870947374" sldId="276"/>
        </pc:sldMkLst>
      </pc:sldChg>
      <pc:sldChg chg="modSp del mod">
        <pc:chgData name="村井 咲月(murai-satsuki.hd3)" userId="213daeba-b035-4df2-b15b-107470a873a8" providerId="ADAL" clId="{EC4907F8-99E3-48D4-8E09-D7754D343CF2}" dt="2026-01-07T01:10:23.242" v="3022" actId="47"/>
        <pc:sldMkLst>
          <pc:docMk/>
          <pc:sldMk cId="1740547188" sldId="277"/>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4" tIns="45717" rIns="91434" bIns="45717" rtlCol="0"/>
          <a:lstStyle>
            <a:lvl1pPr algn="r">
              <a:defRPr sz="1200"/>
            </a:lvl1pPr>
          </a:lstStyle>
          <a:p>
            <a:fld id="{5BFCF56E-A856-4CC0-970F-E956229B5EF5}"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4" tIns="45717" rIns="91434" bIns="45717" rtlCol="0" anchor="b"/>
          <a:lstStyle>
            <a:lvl1pPr algn="r">
              <a:defRPr sz="1200"/>
            </a:lvl1pPr>
          </a:lstStyle>
          <a:p>
            <a:fld id="{C78BB973-5A62-476D-8191-6B83D12C2938}" type="slidenum">
              <a:rPr kumimoji="1" lang="ja-JP" altLang="en-US" smtClean="0"/>
              <a:t>‹#›</a:t>
            </a:fld>
            <a:endParaRPr kumimoji="1" lang="ja-JP" altLang="en-US"/>
          </a:p>
        </p:txBody>
      </p:sp>
    </p:spTree>
    <p:extLst>
      <p:ext uri="{BB962C8B-B14F-4D97-AF65-F5344CB8AC3E}">
        <p14:creationId xmlns:p14="http://schemas.microsoft.com/office/powerpoint/2010/main" val="1797074319"/>
      </p:ext>
    </p:extLst>
  </p:cSld>
  <p:clrMap bg1="lt1" tx1="dk1" bg2="lt2" tx2="dk2" accent1="accent1" accent2="accent2" accent3="accent3" accent4="accent4" accent5="accent5" accent6="accent6" hlink="hlink" folHlink="folHlink"/>
  <p:notesStyle>
    <a:lvl1pPr marL="0" algn="l" defTabSz="804275" rtl="0" eaLnBrk="1" latinLnBrk="0" hangingPunct="1">
      <a:defRPr kumimoji="1" sz="1056" kern="1200">
        <a:solidFill>
          <a:schemeClr val="tx1"/>
        </a:solidFill>
        <a:latin typeface="+mn-lt"/>
        <a:ea typeface="+mn-ea"/>
        <a:cs typeface="+mn-cs"/>
      </a:defRPr>
    </a:lvl1pPr>
    <a:lvl2pPr marL="402137" algn="l" defTabSz="804275" rtl="0" eaLnBrk="1" latinLnBrk="0" hangingPunct="1">
      <a:defRPr kumimoji="1" sz="1056" kern="1200">
        <a:solidFill>
          <a:schemeClr val="tx1"/>
        </a:solidFill>
        <a:latin typeface="+mn-lt"/>
        <a:ea typeface="+mn-ea"/>
        <a:cs typeface="+mn-cs"/>
      </a:defRPr>
    </a:lvl2pPr>
    <a:lvl3pPr marL="804275" algn="l" defTabSz="804275" rtl="0" eaLnBrk="1" latinLnBrk="0" hangingPunct="1">
      <a:defRPr kumimoji="1" sz="1056" kern="1200">
        <a:solidFill>
          <a:schemeClr val="tx1"/>
        </a:solidFill>
        <a:latin typeface="+mn-lt"/>
        <a:ea typeface="+mn-ea"/>
        <a:cs typeface="+mn-cs"/>
      </a:defRPr>
    </a:lvl3pPr>
    <a:lvl4pPr marL="1206413" algn="l" defTabSz="804275" rtl="0" eaLnBrk="1" latinLnBrk="0" hangingPunct="1">
      <a:defRPr kumimoji="1" sz="1056" kern="1200">
        <a:solidFill>
          <a:schemeClr val="tx1"/>
        </a:solidFill>
        <a:latin typeface="+mn-lt"/>
        <a:ea typeface="+mn-ea"/>
        <a:cs typeface="+mn-cs"/>
      </a:defRPr>
    </a:lvl4pPr>
    <a:lvl5pPr marL="1608551" algn="l" defTabSz="804275" rtl="0" eaLnBrk="1" latinLnBrk="0" hangingPunct="1">
      <a:defRPr kumimoji="1" sz="1056" kern="1200">
        <a:solidFill>
          <a:schemeClr val="tx1"/>
        </a:solidFill>
        <a:latin typeface="+mn-lt"/>
        <a:ea typeface="+mn-ea"/>
        <a:cs typeface="+mn-cs"/>
      </a:defRPr>
    </a:lvl5pPr>
    <a:lvl6pPr marL="2010687" algn="l" defTabSz="804275" rtl="0" eaLnBrk="1" latinLnBrk="0" hangingPunct="1">
      <a:defRPr kumimoji="1" sz="1056" kern="1200">
        <a:solidFill>
          <a:schemeClr val="tx1"/>
        </a:solidFill>
        <a:latin typeface="+mn-lt"/>
        <a:ea typeface="+mn-ea"/>
        <a:cs typeface="+mn-cs"/>
      </a:defRPr>
    </a:lvl6pPr>
    <a:lvl7pPr marL="2412825" algn="l" defTabSz="804275" rtl="0" eaLnBrk="1" latinLnBrk="0" hangingPunct="1">
      <a:defRPr kumimoji="1" sz="1056" kern="1200">
        <a:solidFill>
          <a:schemeClr val="tx1"/>
        </a:solidFill>
        <a:latin typeface="+mn-lt"/>
        <a:ea typeface="+mn-ea"/>
        <a:cs typeface="+mn-cs"/>
      </a:defRPr>
    </a:lvl7pPr>
    <a:lvl8pPr marL="2814963" algn="l" defTabSz="804275" rtl="0" eaLnBrk="1" latinLnBrk="0" hangingPunct="1">
      <a:defRPr kumimoji="1" sz="1056" kern="1200">
        <a:solidFill>
          <a:schemeClr val="tx1"/>
        </a:solidFill>
        <a:latin typeface="+mn-lt"/>
        <a:ea typeface="+mn-ea"/>
        <a:cs typeface="+mn-cs"/>
      </a:defRPr>
    </a:lvl8pPr>
    <a:lvl9pPr marL="3217100" algn="l" defTabSz="804275" rtl="0" eaLnBrk="1" latinLnBrk="0" hangingPunct="1">
      <a:defRPr kumimoji="1" sz="105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52799-B6E0-D426-F4F3-079E951284E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6FE96A-0009-5421-2A6D-2E3580AC835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07E0DE6-10FE-0175-8271-6516121BBDB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AB2499C-0081-5689-9C15-C5B7AAF5DA24}"/>
              </a:ext>
            </a:extLst>
          </p:cNvPr>
          <p:cNvSpPr>
            <a:spLocks noGrp="1"/>
          </p:cNvSpPr>
          <p:nvPr>
            <p:ph type="sldNum" sz="quarter" idx="5"/>
          </p:nvPr>
        </p:nvSpPr>
        <p:spPr/>
        <p:txBody>
          <a:bodyPr/>
          <a:lstStyle/>
          <a:p>
            <a:fld id="{C78BB973-5A62-476D-8191-6B83D12C2938}" type="slidenum">
              <a:rPr kumimoji="1" lang="ja-JP" altLang="en-US" smtClean="0"/>
              <a:t>4</a:t>
            </a:fld>
            <a:endParaRPr kumimoji="1" lang="ja-JP" altLang="en-US"/>
          </a:p>
        </p:txBody>
      </p:sp>
    </p:spTree>
    <p:extLst>
      <p:ext uri="{BB962C8B-B14F-4D97-AF65-F5344CB8AC3E}">
        <p14:creationId xmlns:p14="http://schemas.microsoft.com/office/powerpoint/2010/main" val="347452385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2428244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2763848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1006041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82265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3522992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116822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62774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857587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279624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303761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284E04-5FCC-480F-93CD-3129CADBC1CC}"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55842114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8284E04-5FCC-480F-93CD-3129CADBC1CC}"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F2079CF-92B5-4173-A399-7D18D03B5318}" type="slidenum">
              <a:rPr kumimoji="1" lang="ja-JP" altLang="en-US" smtClean="0"/>
              <a:t>‹#›</a:t>
            </a:fld>
            <a:endParaRPr kumimoji="1" lang="ja-JP" altLang="en-US"/>
          </a:p>
        </p:txBody>
      </p:sp>
    </p:spTree>
    <p:extLst>
      <p:ext uri="{BB962C8B-B14F-4D97-AF65-F5344CB8AC3E}">
        <p14:creationId xmlns:p14="http://schemas.microsoft.com/office/powerpoint/2010/main" val="13126957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D5B98-C13A-1F95-3C25-3329A256B257}"/>
            </a:ext>
          </a:extLst>
        </p:cNvPr>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B38E50BC-B0AB-14DE-28BF-33B9293830B4}"/>
              </a:ext>
            </a:extLst>
          </p:cNvPr>
          <p:cNvGrpSpPr/>
          <p:nvPr/>
        </p:nvGrpSpPr>
        <p:grpSpPr>
          <a:xfrm>
            <a:off x="127169" y="5558588"/>
            <a:ext cx="6626329" cy="833663"/>
            <a:chOff x="127169" y="5623903"/>
            <a:chExt cx="6626329" cy="833663"/>
          </a:xfrm>
        </p:grpSpPr>
        <p:sp>
          <p:nvSpPr>
            <p:cNvPr id="19" name="正方形/長方形 18">
              <a:extLst>
                <a:ext uri="{FF2B5EF4-FFF2-40B4-BE49-F238E27FC236}">
                  <a16:creationId xmlns:a16="http://schemas.microsoft.com/office/drawing/2014/main" id="{667AE4EA-4A7B-F6B8-CE6E-7348DF844B4C}"/>
                </a:ext>
              </a:extLst>
            </p:cNvPr>
            <p:cNvSpPr/>
            <p:nvPr/>
          </p:nvSpPr>
          <p:spPr>
            <a:xfrm>
              <a:off x="318567" y="5867591"/>
              <a:ext cx="3260611" cy="4571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3E4B0890-B2BA-CF59-E488-A167E4CF22C4}"/>
                </a:ext>
              </a:extLst>
            </p:cNvPr>
            <p:cNvSpPr txBox="1"/>
            <p:nvPr/>
          </p:nvSpPr>
          <p:spPr>
            <a:xfrm>
              <a:off x="127169" y="5623903"/>
              <a:ext cx="6626329" cy="833663"/>
            </a:xfrm>
            <a:prstGeom prst="rect">
              <a:avLst/>
            </a:prstGeom>
            <a:noFill/>
            <a:ln>
              <a:noFill/>
              <a:prstDash val="dash"/>
            </a:ln>
          </p:spPr>
          <p:txBody>
            <a:bodyPr wrap="square" tIns="108000" bIns="108000" rtlCol="0">
              <a:spAutoFit/>
            </a:bodyPr>
            <a:lstStyle/>
            <a:p>
              <a:pPr indent="-168275" algn="just">
                <a:lnSpc>
                  <a:spcPts val="1600"/>
                </a:lnSpc>
                <a:tabLst>
                  <a:tab pos="449263" algn="l"/>
                </a:tabLst>
                <a:defRPr/>
              </a:pPr>
              <a:r>
                <a:rPr lang="en-US" altLang="ja-JP" sz="1200" b="1">
                  <a:solidFill>
                    <a:prstClr val="black"/>
                  </a:solidFill>
                  <a:latin typeface="メイリオ" panose="020B0604030504040204" pitchFamily="50" charset="-128"/>
                  <a:ea typeface="メイリオ" panose="020B0604030504040204" pitchFamily="50" charset="-128"/>
                </a:rPr>
                <a:t>【</a:t>
              </a:r>
              <a:r>
                <a:rPr lang="ja-JP" altLang="en-US" sz="1200" b="1">
                  <a:solidFill>
                    <a:prstClr val="black"/>
                  </a:solidFill>
                  <a:latin typeface="メイリオ" panose="020B0604030504040204" pitchFamily="50" charset="-128"/>
                  <a:ea typeface="メイリオ" panose="020B0604030504040204" pitchFamily="50" charset="-128"/>
                </a:rPr>
                <a:t>②社会通念上許容される範囲を超えた言動とは</a:t>
              </a:r>
              <a:r>
                <a:rPr lang="en-US" altLang="ja-JP" sz="1200" b="1">
                  <a:solidFill>
                    <a:prstClr val="black"/>
                  </a:solidFill>
                  <a:latin typeface="メイリオ" panose="020B0604030504040204" pitchFamily="50" charset="-128"/>
                  <a:ea typeface="メイリオ" panose="020B0604030504040204" pitchFamily="50" charset="-128"/>
                </a:rPr>
                <a:t>】</a:t>
              </a:r>
            </a:p>
            <a:p>
              <a:pPr indent="108000" algn="just">
                <a:lnSpc>
                  <a:spcPts val="1600"/>
                </a:lnSpc>
                <a:tabLst>
                  <a:tab pos="449263" algn="l"/>
                </a:tabLst>
                <a:defRPr/>
              </a:pPr>
              <a:r>
                <a:rPr lang="ja-JP" altLang="en-US" sz="1200">
                  <a:solidFill>
                    <a:prstClr val="black"/>
                  </a:solidFill>
                  <a:latin typeface="メイリオ" panose="020B0604030504040204" pitchFamily="50" charset="-128"/>
                  <a:ea typeface="メイリオ" panose="020B0604030504040204" pitchFamily="50" charset="-128"/>
                </a:rPr>
                <a:t>社会通念に照らし、当該顧客等の言動の内容が契約内容からして相当性を欠くもの、又は手段や態様が相当でないものを指し、典型的な例としては以下のものがあります。</a:t>
              </a:r>
            </a:p>
          </p:txBody>
        </p:sp>
      </p:grpSp>
      <p:sp>
        <p:nvSpPr>
          <p:cNvPr id="3" name="テキスト ボックス 2">
            <a:extLst>
              <a:ext uri="{FF2B5EF4-FFF2-40B4-BE49-F238E27FC236}">
                <a16:creationId xmlns:a16="http://schemas.microsoft.com/office/drawing/2014/main" id="{0D254260-14C1-45CB-F504-F11739F50A36}"/>
              </a:ext>
            </a:extLst>
          </p:cNvPr>
          <p:cNvSpPr txBox="1"/>
          <p:nvPr/>
        </p:nvSpPr>
        <p:spPr>
          <a:xfrm>
            <a:off x="18311" y="1240082"/>
            <a:ext cx="6858000" cy="307777"/>
          </a:xfrm>
          <a:prstGeom prst="rect">
            <a:avLst/>
          </a:prstGeom>
          <a:noFill/>
        </p:spPr>
        <p:txBody>
          <a:bodyPr wrap="square" rtlCol="0">
            <a:spAutoFit/>
          </a:bodyPr>
          <a:lstStyle/>
          <a:p>
            <a:r>
              <a:rPr kumimoji="1" lang="ja-JP" altLang="en-US" sz="1400">
                <a:latin typeface="メイリオ" panose="020B0604030504040204" pitchFamily="50" charset="-128"/>
                <a:ea typeface="メイリオ" panose="020B0604030504040204" pitchFamily="50" charset="-128"/>
              </a:rPr>
              <a:t>事業主の皆さまは、改正法や指針の内容に沿った対策を行う準備を進めてください。</a:t>
            </a:r>
          </a:p>
        </p:txBody>
      </p:sp>
      <p:sp>
        <p:nvSpPr>
          <p:cNvPr id="5" name="正方形/長方形 4">
            <a:extLst>
              <a:ext uri="{FF2B5EF4-FFF2-40B4-BE49-F238E27FC236}">
                <a16:creationId xmlns:a16="http://schemas.microsoft.com/office/drawing/2014/main" id="{D5C8FD8C-94AC-A278-E858-0B81ADE82D14}"/>
              </a:ext>
            </a:extLst>
          </p:cNvPr>
          <p:cNvSpPr/>
          <p:nvPr/>
        </p:nvSpPr>
        <p:spPr>
          <a:xfrm>
            <a:off x="1" y="17799"/>
            <a:ext cx="6858000" cy="1148919"/>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defTabSz="685794">
              <a:lnSpc>
                <a:spcPts val="2600"/>
              </a:lnSpc>
              <a:defRPr/>
            </a:pPr>
            <a:r>
              <a:rPr lang="ja-JP" altLang="en-US" sz="2400" kern="0">
                <a:solidFill>
                  <a:sysClr val="window" lastClr="FFFFFF"/>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令和８年</a:t>
            </a:r>
            <a:r>
              <a:rPr lang="en-US" altLang="ja-JP" sz="2400" kern="0">
                <a:solidFill>
                  <a:sysClr val="window" lastClr="FFFFFF"/>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10</a:t>
            </a:r>
            <a:r>
              <a:rPr lang="ja-JP" altLang="en-US" sz="2400" kern="0">
                <a:solidFill>
                  <a:sysClr val="window" lastClr="FFFFFF"/>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月１日から</a:t>
            </a:r>
            <a:r>
              <a:rPr lang="ja-JP" altLang="en-US" sz="2400" kern="0">
                <a:solidFill>
                  <a:schemeClr val="bg1"/>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a:t>
            </a:r>
            <a:endParaRPr lang="en-US" altLang="ja-JP" sz="2400" kern="0">
              <a:solidFill>
                <a:schemeClr val="bg1"/>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endParaRPr>
          </a:p>
          <a:p>
            <a:pPr marL="180000" defTabSz="685794">
              <a:lnSpc>
                <a:spcPts val="2600"/>
              </a:lnSpc>
              <a:defRPr/>
            </a:pPr>
            <a:r>
              <a:rPr lang="ja-JP" altLang="en-US" sz="2400" kern="0">
                <a:solidFill>
                  <a:schemeClr val="bg1"/>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カスタマーハラスメント対策、求職者等に対する</a:t>
            </a:r>
            <a:endParaRPr lang="en-US" altLang="ja-JP" sz="2400" kern="0">
              <a:solidFill>
                <a:schemeClr val="bg1"/>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endParaRPr>
          </a:p>
          <a:p>
            <a:pPr marL="180000" defTabSz="685794">
              <a:lnSpc>
                <a:spcPts val="2600"/>
              </a:lnSpc>
              <a:defRPr/>
            </a:pPr>
            <a:r>
              <a:rPr lang="ja-JP" altLang="en-US" sz="2400" kern="0">
                <a:solidFill>
                  <a:schemeClr val="bg1"/>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セクシュアルハラスメント対策</a:t>
            </a:r>
            <a:r>
              <a:rPr lang="ja-JP" altLang="en-US" sz="2400" kern="0">
                <a:solidFill>
                  <a:sysClr val="window" lastClr="FFFFFF"/>
                </a:solidFill>
                <a:latin typeface="HGP創英角ｺﾞｼｯｸUB" panose="020B0900000000000000" pitchFamily="50" charset="-128"/>
                <a:ea typeface="HGP創英角ｺﾞｼｯｸUB" panose="020B0900000000000000" pitchFamily="50" charset="-128"/>
                <a:cs typeface="ＭＳ Ｐゴシック" panose="020B0600070205080204" pitchFamily="50" charset="-128"/>
              </a:rPr>
              <a:t>が義務化されます！</a:t>
            </a:r>
          </a:p>
        </p:txBody>
      </p:sp>
      <p:sp>
        <p:nvSpPr>
          <p:cNvPr id="10" name="四角形: 角を丸くする 9">
            <a:extLst>
              <a:ext uri="{FF2B5EF4-FFF2-40B4-BE49-F238E27FC236}">
                <a16:creationId xmlns:a16="http://schemas.microsoft.com/office/drawing/2014/main" id="{749BA6DE-C73B-38F2-1E63-C4ABD1196C21}"/>
              </a:ext>
            </a:extLst>
          </p:cNvPr>
          <p:cNvSpPr/>
          <p:nvPr/>
        </p:nvSpPr>
        <p:spPr>
          <a:xfrm>
            <a:off x="58734" y="1564883"/>
            <a:ext cx="6786204" cy="389699"/>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844083" rtl="0" eaLnBrk="1" fontAlgn="auto" latinLnBrk="0" hangingPunct="1">
              <a:lnSpc>
                <a:spcPct val="11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カスタマーハラスメント対策の義務化</a:t>
            </a:r>
            <a:r>
              <a:rPr kumimoji="1" lang="en-US" altLang="ja-JP"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改正</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労働施策総合推進法・指針の内容</a:t>
            </a:r>
            <a:r>
              <a:rPr kumimoji="1" lang="en-US" altLang="ja-JP"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33297F45-E5A6-F768-F393-9DFE5F361445}"/>
              </a:ext>
            </a:extLst>
          </p:cNvPr>
          <p:cNvSpPr txBox="1"/>
          <p:nvPr/>
        </p:nvSpPr>
        <p:spPr>
          <a:xfrm>
            <a:off x="14404" y="2018907"/>
            <a:ext cx="6830534" cy="1981953"/>
          </a:xfrm>
          <a:prstGeom prst="rect">
            <a:avLst/>
          </a:prstGeom>
          <a:noFill/>
        </p:spPr>
        <p:txBody>
          <a:bodyPr wrap="square" rtlCol="0">
            <a:spAutoFit/>
          </a:bodyPr>
          <a:lstStyle/>
          <a:p>
            <a:pPr algn="just">
              <a:lnSpc>
                <a:spcPts val="1680"/>
              </a:lnSpc>
            </a:pPr>
            <a:r>
              <a:rPr lang="ja-JP" altLang="en-US" sz="1400" b="1">
                <a:latin typeface="メイリオ" panose="020B0604030504040204" pitchFamily="50" charset="-128"/>
                <a:ea typeface="メイリオ" panose="020B0604030504040204" pitchFamily="50" charset="-128"/>
              </a:rPr>
              <a:t>職場における「カスタマーハラスメント」</a:t>
            </a:r>
            <a:r>
              <a:rPr lang="ja-JP" altLang="en-US" sz="1400">
                <a:latin typeface="メイリオ" panose="020B0604030504040204" pitchFamily="50" charset="-128"/>
                <a:ea typeface="メイリオ" panose="020B0604030504040204" pitchFamily="50" charset="-128"/>
              </a:rPr>
              <a:t>とは、</a:t>
            </a:r>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800"/>
              </a:lnSpc>
              <a:spcBef>
                <a:spcPts val="300"/>
              </a:spcBef>
            </a:pPr>
            <a:r>
              <a:rPr lang="ja-JP" altLang="en-US" sz="1400" kern="100">
                <a:latin typeface="メイリオ" panose="020B0604030504040204" pitchFamily="50" charset="-128"/>
                <a:ea typeface="メイリオ" panose="020B0604030504040204" pitchFamily="50" charset="-128"/>
                <a:cs typeface="メイリオ" panose="020B0604030504040204" pitchFamily="50" charset="-128"/>
              </a:rPr>
              <a:t>職場において行われる</a:t>
            </a:r>
            <a:r>
              <a:rPr lang="ja-JP" altLang="en-US" sz="1400" b="1" u="sng">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①顧客等の言動であって、②その雇用する労働者が従事する業務の性質その他の事情に照らして社会通念上許容される範囲を超えたものにより、③労働者の就業環境が害されるもの</a:t>
            </a:r>
            <a:r>
              <a:rPr lang="ja-JP" altLang="en-US" sz="1400">
                <a:latin typeface="メイリオ" panose="020B0604030504040204" pitchFamily="50" charset="-128"/>
                <a:ea typeface="メイリオ" panose="020B0604030504040204" pitchFamily="50" charset="-128"/>
                <a:cs typeface="メイリオ" panose="020B0604030504040204" pitchFamily="50" charset="-128"/>
              </a:rPr>
              <a:t>であり、</a:t>
            </a:r>
            <a:r>
              <a:rPr lang="ja-JP" altLang="en-US" sz="1400" b="1" u="sng">
                <a:latin typeface="メイリオ" panose="020B0604030504040204" pitchFamily="50" charset="-128"/>
                <a:ea typeface="メイリオ" panose="020B0604030504040204" pitchFamily="50" charset="-128"/>
                <a:cs typeface="メイリオ" panose="020B0604030504040204" pitchFamily="50" charset="-128"/>
              </a:rPr>
              <a:t>①から③までの要素を全て満たすもの。</a:t>
            </a:r>
            <a:endParaRPr lang="en-US" altLang="ja-JP" sz="140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457200" rtl="0" eaLnBrk="1" fontAlgn="auto" latinLnBrk="0" hangingPunct="1">
              <a:lnSpc>
                <a:spcPts val="1680"/>
              </a:lnSpc>
              <a:spcBef>
                <a:spcPts val="300"/>
              </a:spcBef>
              <a:spcAft>
                <a:spcPts val="0"/>
              </a:spcAft>
              <a:buClrTx/>
              <a:buSzTx/>
              <a:buFontTx/>
              <a:buNone/>
              <a:tabLst/>
              <a:defRPr/>
            </a:pPr>
            <a:r>
              <a:rPr kumimoji="0" lang="en-US" altLang="ja-JP" sz="12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電話やＳＮＳ等のインターネット上において行われるものも含まれます。</a:t>
            </a:r>
            <a:endParaRPr kumimoji="0" lang="en-US" altLang="ja-JP" sz="12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80"/>
              </a:lnSpc>
              <a:spcBef>
                <a:spcPts val="300"/>
              </a:spcBef>
            </a:pPr>
            <a:r>
              <a:rPr lang="en-US" altLang="ja-JP" sz="1200" spc="-1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spc="-100">
                <a:latin typeface="メイリオ" panose="020B0604030504040204" pitchFamily="50" charset="-128"/>
                <a:ea typeface="メイリオ" panose="020B0604030504040204" pitchFamily="50" charset="-128"/>
                <a:cs typeface="メイリオ" panose="020B0604030504040204" pitchFamily="50" charset="-128"/>
              </a:rPr>
              <a:t>顧客等からの苦情の全てがカスタマーハラスメントに該当するわけではありません。また、障害者から不当な差別的取扱いをしないよう求めることや、社会的障壁の除去を必要としている旨の意思を表明すること自体は、カスタマーハラスメントには当たりません。</a:t>
            </a:r>
            <a:endParaRPr lang="en-US" altLang="ja-JP" sz="1200" spc="-1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a:extLst>
              <a:ext uri="{FF2B5EF4-FFF2-40B4-BE49-F238E27FC236}">
                <a16:creationId xmlns:a16="http://schemas.microsoft.com/office/drawing/2014/main" id="{EAEAB4BC-0FC2-EECC-F07C-8E4727A2905E}"/>
              </a:ext>
            </a:extLst>
          </p:cNvPr>
          <p:cNvSpPr txBox="1"/>
          <p:nvPr/>
        </p:nvSpPr>
        <p:spPr>
          <a:xfrm>
            <a:off x="110986" y="4074393"/>
            <a:ext cx="6642512" cy="1463665"/>
          </a:xfrm>
          <a:prstGeom prst="rect">
            <a:avLst/>
          </a:prstGeom>
          <a:noFill/>
          <a:ln>
            <a:solidFill>
              <a:schemeClr val="tx1"/>
            </a:solidFill>
            <a:prstDash val="dash"/>
          </a:ln>
        </p:spPr>
        <p:txBody>
          <a:bodyPr wrap="square" tIns="36000" bIns="0" rtlCol="0">
            <a:spAutoFit/>
          </a:bodyPr>
          <a:lstStyle/>
          <a:p>
            <a:pPr marL="0" marR="0" lvl="0" indent="0" algn="just" defTabSz="457200" rtl="0" eaLnBrk="1" fontAlgn="auto" latinLnBrk="0" hangingPunct="1">
              <a:lnSpc>
                <a:spcPts val="1600"/>
              </a:lnSpc>
              <a:spcBef>
                <a:spcPts val="0"/>
              </a:spcBef>
              <a:spcAft>
                <a:spcPts val="0"/>
              </a:spcAft>
              <a:buClrTx/>
              <a:buSzTx/>
              <a:buFontTx/>
              <a:buNone/>
              <a:tabLst/>
              <a:defRPr/>
            </a:pPr>
            <a:r>
              <a:rPr kumimoji="0"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①顧客</a:t>
            </a:r>
            <a:r>
              <a:rPr lang="ja-JP" altLang="en-US" sz="1200" b="1">
                <a:solidFill>
                  <a:prstClr val="black"/>
                </a:solidFill>
                <a:latin typeface="メイリオ" panose="020B0604030504040204" pitchFamily="50" charset="-128"/>
                <a:ea typeface="メイリオ" panose="020B0604030504040204" pitchFamily="50" charset="-128"/>
              </a:rPr>
              <a:t>等とは</a:t>
            </a:r>
            <a:r>
              <a:rPr kumimoji="0"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indent="108000">
              <a:lnSpc>
                <a:spcPts val="1600"/>
              </a:lnSpc>
            </a:pPr>
            <a:r>
              <a:rPr kumimoji="1" lang="ja-JP" altLang="en-US" sz="1200">
                <a:latin typeface="メイリオ" panose="020B0604030504040204" pitchFamily="50" charset="-128"/>
                <a:ea typeface="メイリオ" panose="020B0604030504040204" pitchFamily="50" charset="-128"/>
              </a:rPr>
              <a:t>顧客、取引の相手方、施設（駅、空港、病院、学校、福祉施設、公共施設等）の利用者その他の当該事業主の行う事業に関係を有する者</a:t>
            </a:r>
            <a:r>
              <a:rPr lang="ja-JP" altLang="en-US" sz="1200" spc="-100">
                <a:latin typeface="メイリオ" panose="020B0604030504040204" pitchFamily="50" charset="-128"/>
                <a:ea typeface="メイリオ" panose="020B0604030504040204" pitchFamily="50" charset="-128"/>
                <a:cs typeface="メイリオ" panose="020B0604030504040204" pitchFamily="50" charset="-128"/>
              </a:rPr>
              <a:t>（今後商品の購入やサービスの利用等をする可能性がある者も含む）</a:t>
            </a:r>
            <a:endParaRPr lang="en-US" altLang="ja-JP" sz="1200" spc="-100">
              <a:latin typeface="メイリオ" panose="020B0604030504040204" pitchFamily="50" charset="-128"/>
              <a:ea typeface="メイリオ" panose="020B0604030504040204" pitchFamily="50" charset="-128"/>
              <a:cs typeface="メイリオ" panose="020B0604030504040204" pitchFamily="50" charset="-128"/>
            </a:endParaRPr>
          </a:p>
          <a:p>
            <a:pPr lvl="0" defTabSz="685800">
              <a:lnSpc>
                <a:spcPts val="1600"/>
              </a:lnSpc>
              <a:defRPr/>
            </a:pPr>
            <a:r>
              <a:rPr kumimoji="1" lang="ja-JP" altLang="en-US" sz="1100">
                <a:latin typeface="メイリオ" panose="020B0604030504040204" pitchFamily="50" charset="-128"/>
                <a:ea typeface="メイリオ" panose="020B0604030504040204" pitchFamily="50" charset="-128"/>
              </a:rPr>
              <a:t>（例）事業主が販売する商品の購入やサービスの利用をする者、事業主の行う事業に関する内容等に関し問い合わせをする者、取引先の担当者、企業間での契約締結に向けた交渉を行う際の担当者、施設・サービスの利用者及びその家族、施設の近隣住民</a:t>
            </a:r>
            <a:endParaRPr kumimoji="1" lang="en-US" altLang="ja-JP" sz="1100">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771073BE-0413-2B9A-F3A9-DD419EB1FCED}"/>
              </a:ext>
            </a:extLst>
          </p:cNvPr>
          <p:cNvGrpSpPr/>
          <p:nvPr/>
        </p:nvGrpSpPr>
        <p:grpSpPr>
          <a:xfrm>
            <a:off x="68298" y="6337601"/>
            <a:ext cx="3367413" cy="1517454"/>
            <a:chOff x="103860" y="3873917"/>
            <a:chExt cx="3356976" cy="1517454"/>
          </a:xfrm>
        </p:grpSpPr>
        <p:sp>
          <p:nvSpPr>
            <p:cNvPr id="9" name="四角形: 角を丸くする 8">
              <a:extLst>
                <a:ext uri="{FF2B5EF4-FFF2-40B4-BE49-F238E27FC236}">
                  <a16:creationId xmlns:a16="http://schemas.microsoft.com/office/drawing/2014/main" id="{2F46715B-BE14-94C5-F293-3374C73AFD81}"/>
                </a:ext>
              </a:extLst>
            </p:cNvPr>
            <p:cNvSpPr/>
            <p:nvPr/>
          </p:nvSpPr>
          <p:spPr>
            <a:xfrm>
              <a:off x="157096" y="3873917"/>
              <a:ext cx="3250505" cy="1517454"/>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050" spc="-100">
                <a:solidFill>
                  <a:prstClr val="black"/>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11784320-3348-169C-56D3-C0089A4B811E}"/>
                </a:ext>
              </a:extLst>
            </p:cNvPr>
            <p:cNvSpPr txBox="1"/>
            <p:nvPr/>
          </p:nvSpPr>
          <p:spPr>
            <a:xfrm>
              <a:off x="103860" y="3949209"/>
              <a:ext cx="3356976" cy="1426673"/>
            </a:xfrm>
            <a:prstGeom prst="rect">
              <a:avLst/>
            </a:prstGeom>
            <a:noFill/>
          </p:spPr>
          <p:txBody>
            <a:bodyPr wrap="square" rtlCol="0">
              <a:spAutoFit/>
            </a:bodyPr>
            <a:lstStyle/>
            <a:p>
              <a:pPr marL="108000" marR="0" lvl="0" indent="-108000" algn="l" defTabSz="457200" rtl="0" eaLnBrk="1" fontAlgn="auto" latinLnBrk="0" hangingPunct="1">
                <a:lnSpc>
                  <a:spcPts val="1300"/>
                </a:lnSpc>
                <a:spcBef>
                  <a:spcPts val="0"/>
                </a:spcBef>
                <a:spcAft>
                  <a:spcPts val="0"/>
                </a:spcAft>
                <a:buClrTx/>
                <a:buSzTx/>
                <a:buFontTx/>
                <a:buNone/>
                <a:tabLst/>
                <a:defRPr/>
              </a:pPr>
              <a:r>
                <a:rPr kumimoji="1" lang="en-US" altLang="ja-JP"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言動の内容が社会通念上許容される範囲を超えるもの</a:t>
              </a:r>
              <a:r>
                <a:rPr kumimoji="1" lang="en-US" altLang="ja-JP"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108000" marR="0" lvl="0" indent="-10800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・そもそも要求に理由がない又は商品・サービス等と全く関係のない要求</a:t>
              </a:r>
            </a:p>
            <a:p>
              <a:pPr marL="108000" marR="0" lvl="0" indent="-10800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・契約等により想定しているサービスを著しく超える要求</a:t>
              </a: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・対応が著しく困難な又は対応が不可能な要求</a:t>
              </a:r>
              <a:endParaRPr kumimoji="1" lang="en-US" altLang="ja-JP"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・不当な損害賠償要求</a:t>
              </a:r>
              <a:endParaRPr kumimoji="1" lang="en-US" altLang="ja-JP"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grpSp>
        <p:nvGrpSpPr>
          <p:cNvPr id="12" name="グループ化 11">
            <a:extLst>
              <a:ext uri="{FF2B5EF4-FFF2-40B4-BE49-F238E27FC236}">
                <a16:creationId xmlns:a16="http://schemas.microsoft.com/office/drawing/2014/main" id="{5C1B514A-E60A-B99E-F0F0-314F87B2340F}"/>
              </a:ext>
            </a:extLst>
          </p:cNvPr>
          <p:cNvGrpSpPr/>
          <p:nvPr/>
        </p:nvGrpSpPr>
        <p:grpSpPr>
          <a:xfrm>
            <a:off x="3435711" y="6311269"/>
            <a:ext cx="3356976" cy="1543786"/>
            <a:chOff x="3460836" y="3860463"/>
            <a:chExt cx="3356976" cy="1543786"/>
          </a:xfrm>
        </p:grpSpPr>
        <p:sp>
          <p:nvSpPr>
            <p:cNvPr id="13" name="四角形: 角を丸くする 12">
              <a:extLst>
                <a:ext uri="{FF2B5EF4-FFF2-40B4-BE49-F238E27FC236}">
                  <a16:creationId xmlns:a16="http://schemas.microsoft.com/office/drawing/2014/main" id="{328D227A-5BD4-3521-7C03-41F5DDF87C6F}"/>
                </a:ext>
              </a:extLst>
            </p:cNvPr>
            <p:cNvSpPr/>
            <p:nvPr/>
          </p:nvSpPr>
          <p:spPr>
            <a:xfrm>
              <a:off x="3514072" y="3860463"/>
              <a:ext cx="3250505" cy="1543786"/>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indent="0" algn="l" defTabSz="457200" rtl="0" eaLnBrk="1" fontAlgn="auto" latinLnBrk="0" hangingPunct="1">
                <a:lnSpc>
                  <a:spcPts val="1300"/>
                </a:lnSpc>
                <a:spcBef>
                  <a:spcPts val="0"/>
                </a:spcBef>
                <a:spcAft>
                  <a:spcPts val="0"/>
                </a:spcAft>
                <a:buClrTx/>
                <a:buSzTx/>
                <a:buFontTx/>
                <a:buNone/>
                <a:tabLst/>
                <a:defRPr/>
              </a:pPr>
              <a:endParaRPr kumimoji="1" lang="en-US" altLang="ja-JP" sz="1100" b="0" i="0" u="none" strike="noStrike" kern="1200" cap="none" spc="-10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a:extLst>
                <a:ext uri="{FF2B5EF4-FFF2-40B4-BE49-F238E27FC236}">
                  <a16:creationId xmlns:a16="http://schemas.microsoft.com/office/drawing/2014/main" id="{5309E17C-ED02-2207-6154-EC5F6CAD75D9}"/>
                </a:ext>
              </a:extLst>
            </p:cNvPr>
            <p:cNvSpPr txBox="1"/>
            <p:nvPr/>
          </p:nvSpPr>
          <p:spPr>
            <a:xfrm>
              <a:off x="3460836" y="3928879"/>
              <a:ext cx="3356976" cy="1426673"/>
            </a:xfrm>
            <a:prstGeom prst="rect">
              <a:avLst/>
            </a:prstGeom>
            <a:noFill/>
          </p:spPr>
          <p:txBody>
            <a:bodyPr wrap="square" rtlCol="0">
              <a:spAutoFit/>
            </a:bodyPr>
            <a:lstStyle/>
            <a:p>
              <a:pPr marL="108000" marR="0" lvl="0" indent="-108000" algn="l" defTabSz="457200" rtl="0" eaLnBrk="1" fontAlgn="auto" latinLnBrk="0" hangingPunct="1">
                <a:lnSpc>
                  <a:spcPts val="1300"/>
                </a:lnSpc>
                <a:spcBef>
                  <a:spcPts val="0"/>
                </a:spcBef>
                <a:spcAft>
                  <a:spcPts val="0"/>
                </a:spcAft>
                <a:buClrTx/>
                <a:buSzTx/>
                <a:buFontTx/>
                <a:buNone/>
                <a:tabLst/>
                <a:defRPr/>
              </a:pPr>
              <a:r>
                <a:rPr kumimoji="1" lang="en-US" altLang="ja-JP"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手段や態様が社会通念上許容される範囲を超えるもの</a:t>
              </a:r>
              <a:r>
                <a:rPr kumimoji="1" lang="en-US" altLang="ja-JP"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100" b="1"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・身体的な攻撃（暴行、傷害等）</a:t>
              </a:r>
              <a:endParaRPr kumimoji="1" lang="en-US" altLang="ja-JP"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08000" marR="0" lvl="0" indent="-10800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・精神的な攻撃（脅迫、中傷、名誉毀損、侮辱、暴言、土下座の強要等）</a:t>
              </a:r>
              <a:endParaRPr kumimoji="1" lang="en-US" altLang="ja-JP"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・威圧的な言動</a:t>
              </a:r>
              <a:endParaRPr kumimoji="1" lang="en-US" altLang="ja-JP"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・継続的、執拗な言動</a:t>
              </a:r>
            </a:p>
            <a:p>
              <a:pPr marL="0" marR="0" lvl="0" indent="0" algn="l" defTabSz="457200" rtl="0" eaLnBrk="1" fontAlgn="auto" latinLnBrk="0" hangingPunct="1">
                <a:lnSpc>
                  <a:spcPts val="1300"/>
                </a:lnSpc>
                <a:spcBef>
                  <a:spcPts val="0"/>
                </a:spcBef>
                <a:spcAft>
                  <a:spcPts val="0"/>
                </a:spcAft>
                <a:buClrTx/>
                <a:buSzTx/>
                <a:buFontTx/>
                <a:buNone/>
                <a:tabLst/>
                <a:defRPr/>
              </a:pPr>
              <a:r>
                <a:rPr kumimoji="1" lang="ja-JP" altLang="en-US" sz="11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・拘束的な言動（不退去、居座り、監禁）</a:t>
              </a:r>
              <a:endParaRPr kumimoji="1" lang="en-US" altLang="ja-JP" sz="1200" b="0" i="0" u="none" strike="noStrike" kern="1200" cap="none"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15" name="テキスト ボックス 14">
            <a:extLst>
              <a:ext uri="{FF2B5EF4-FFF2-40B4-BE49-F238E27FC236}">
                <a16:creationId xmlns:a16="http://schemas.microsoft.com/office/drawing/2014/main" id="{712BE9B8-4492-9473-6527-53F7156EC937}"/>
              </a:ext>
            </a:extLst>
          </p:cNvPr>
          <p:cNvSpPr txBox="1"/>
          <p:nvPr/>
        </p:nvSpPr>
        <p:spPr>
          <a:xfrm>
            <a:off x="149165" y="7788487"/>
            <a:ext cx="6626329" cy="1244031"/>
          </a:xfrm>
          <a:prstGeom prst="rect">
            <a:avLst/>
          </a:prstGeom>
          <a:noFill/>
          <a:ln>
            <a:noFill/>
            <a:prstDash val="dash"/>
          </a:ln>
        </p:spPr>
        <p:txBody>
          <a:bodyPr wrap="square" tIns="108000" bIns="108000" rtlCol="0">
            <a:spAutoFit/>
          </a:bodyPr>
          <a:lstStyle/>
          <a:p>
            <a:pPr marR="0" lvl="0" indent="108000" algn="l" defTabSz="6858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この判断に当たっては、</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様々な要素</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当該言動の目的、当該言動を受けた労働者の問題行動の有無や内容・程度を含む当該言動が行われた経緯や状況、業種・業態、業務の内容・性質、当該言動の態様・頻度・継続性、労働者の属性や心身の状況、行為者との関係性等）</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を総合的に考慮</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することが適当です。</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indent="108000" algn="l" defTabSz="6858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「言動の内容」、「手段や態様」の</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一方のみ</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が社会通念上許容される範囲を超える場合でもこれに該当し得ることに留意が必要です。</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16E41B6A-F806-BA05-A4C6-8EB816A0F1A6}"/>
              </a:ext>
            </a:extLst>
          </p:cNvPr>
          <p:cNvSpPr txBox="1"/>
          <p:nvPr/>
        </p:nvSpPr>
        <p:spPr>
          <a:xfrm>
            <a:off x="110986" y="8996775"/>
            <a:ext cx="6642512" cy="857089"/>
          </a:xfrm>
          <a:prstGeom prst="rect">
            <a:avLst/>
          </a:prstGeom>
          <a:noFill/>
          <a:ln>
            <a:solidFill>
              <a:schemeClr val="tx1"/>
            </a:solidFill>
            <a:prstDash val="dash"/>
          </a:ln>
        </p:spPr>
        <p:txBody>
          <a:bodyPr wrap="square" tIns="36000" bIns="0" rtlCol="0">
            <a:spAutoFit/>
          </a:bodyPr>
          <a:lstStyle/>
          <a:p>
            <a:pPr marL="0" marR="0" lvl="0" indent="0" algn="just" defTabSz="457200" rtl="0" eaLnBrk="1" fontAlgn="auto" latinLnBrk="0" hangingPunct="1">
              <a:lnSpc>
                <a:spcPts val="1600"/>
              </a:lnSpc>
              <a:spcBef>
                <a:spcPts val="0"/>
              </a:spcBef>
              <a:spcAft>
                <a:spcPts val="0"/>
              </a:spcAft>
              <a:buClrTx/>
              <a:buSzTx/>
              <a:buFontTx/>
              <a:buNone/>
              <a:tabLst/>
              <a:defRPr/>
            </a:pPr>
            <a:r>
              <a:rPr kumimoji="0"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③労働者の就業環境が害される</a:t>
            </a:r>
            <a:r>
              <a:rPr lang="ja-JP" altLang="en-US" sz="1200" b="1">
                <a:solidFill>
                  <a:prstClr val="black"/>
                </a:solidFill>
                <a:latin typeface="メイリオ" panose="020B0604030504040204" pitchFamily="50" charset="-128"/>
                <a:ea typeface="メイリオ" panose="020B0604030504040204" pitchFamily="50" charset="-128"/>
              </a:rPr>
              <a:t>とは</a:t>
            </a:r>
            <a:r>
              <a:rPr kumimoji="0"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indent="108000">
              <a:lnSpc>
                <a:spcPts val="1600"/>
              </a:lnSpc>
            </a:pPr>
            <a:r>
              <a:rPr kumimoji="1" lang="ja-JP" altLang="en-US" sz="1200">
                <a:latin typeface="メイリオ" panose="020B0604030504040204" pitchFamily="50" charset="-128"/>
                <a:ea typeface="メイリオ" panose="020B0604030504040204" pitchFamily="50" charset="-128"/>
              </a:rPr>
              <a:t>当該言動により労働者が身体的又は精神的に苦痛を与えられ、労働者の就業環境が不快なものとなったため、能力の発揮に重大な悪影響が生じる等当該労働者が就業する上で看過できない程度の支障が生じること。</a:t>
            </a:r>
            <a:endParaRPr kumimoji="1" lang="en-US" altLang="ja-JP" sz="120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94882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D39E4-2C25-C560-AF4F-60947D678298}"/>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B64EDE14-283F-A0F1-4346-F1D774DEF5F5}"/>
              </a:ext>
            </a:extLst>
          </p:cNvPr>
          <p:cNvSpPr txBox="1"/>
          <p:nvPr/>
        </p:nvSpPr>
        <p:spPr>
          <a:xfrm>
            <a:off x="1408" y="7386894"/>
            <a:ext cx="6626329" cy="260071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事業主の責務</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kumimoji="0" lang="ja-JP" altLang="en-US" sz="13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300" u="none">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3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を行ってはならないことその他</a:t>
            </a:r>
            <a:r>
              <a:rPr lang="ja-JP" altLang="en-US" sz="1300">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3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に起因する問題（以下「</a:t>
            </a:r>
            <a:r>
              <a:rPr lang="ja-JP" altLang="en-US" sz="1300" u="sng">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3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問題</a:t>
            </a:r>
            <a:r>
              <a:rPr kumimoji="0" lang="ja-JP" altLang="en-US" sz="13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」という。）に対する</a:t>
            </a:r>
            <a:r>
              <a:rPr kumimoji="0" lang="ja-JP" altLang="en-US" sz="13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労働者の関心と理解を深める</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こと　</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300" b="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労働者が他の事業主が雇用する労働者に対する言動に必要な注意を払うよう</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、研修の実施その他の必要な配慮をすること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事業主自身が</a:t>
            </a:r>
            <a:r>
              <a:rPr lang="ja-JP" altLang="en-US" sz="1300">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問題に対する関心と理解を深め、他の事業主が雇用する労働者に対する言動に必要な注意を払うこと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8925" marR="0" lvl="1" indent="-288925" algn="just" defTabSz="457200" rtl="0" eaLnBrk="1" fontAlgn="auto" latinLnBrk="0" hangingPunct="1">
              <a:lnSpc>
                <a:spcPct val="100000"/>
              </a:lnSpc>
              <a:spcBef>
                <a:spcPts val="600"/>
              </a:spcBef>
              <a:spcAft>
                <a:spcPts val="0"/>
              </a:spcAft>
              <a:buClrTx/>
              <a:buSzTx/>
              <a:buFontTx/>
              <a:buNone/>
              <a:tabLst>
                <a:tab pos="449263" algn="l"/>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労働者の責務</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534988" marR="0" lvl="0" indent="-274638" algn="just"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300">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問題に対する関心と理解を深め、他の事業主が雇用する労働者に対する言動に必要な注意を払うこと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534988" marR="0" lvl="0" indent="-274638" algn="just"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事業主の講ずる雇用管理上の措置に協力すること</a:t>
            </a:r>
            <a:endParaRPr kumimoji="0" lang="en-US" altLang="ja-JP" sz="13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正方形/長方形 8">
            <a:extLst>
              <a:ext uri="{FF2B5EF4-FFF2-40B4-BE49-F238E27FC236}">
                <a16:creationId xmlns:a16="http://schemas.microsoft.com/office/drawing/2014/main" id="{E1F344A4-77E8-5B04-C3C6-D7D19D259E99}"/>
              </a:ext>
            </a:extLst>
          </p:cNvPr>
          <p:cNvSpPr/>
          <p:nvPr/>
        </p:nvSpPr>
        <p:spPr>
          <a:xfrm>
            <a:off x="11544" y="6960614"/>
            <a:ext cx="6143683" cy="398871"/>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rPr>
              <a:t>以下の事項に努めることが、事業主・労働者の責務です</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E1628825-E9E0-BC66-AD1D-9FFBC7DB3058}"/>
              </a:ext>
            </a:extLst>
          </p:cNvPr>
          <p:cNvSpPr/>
          <p:nvPr/>
        </p:nvSpPr>
        <p:spPr>
          <a:xfrm>
            <a:off x="-1" y="13313"/>
            <a:ext cx="6626329" cy="417546"/>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a:solidFill>
                  <a:prstClr val="white"/>
                </a:solidFill>
                <a:latin typeface="メイリオ" panose="020B0604030504040204" pitchFamily="50" charset="-128"/>
                <a:ea typeface="メイリオ" panose="020B0604030504040204" pitchFamily="50" charset="-128"/>
              </a:rPr>
              <a:t>カスタマーハラスメント</a:t>
            </a:r>
            <a:r>
              <a:rPr kumimoji="1" lang="ja-JP" altLang="en-US"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rPr>
              <a:t>の防止のために講ずべき措置（義務）</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860C5CE4-B501-CE75-6B14-75D2F399444C}"/>
              </a:ext>
            </a:extLst>
          </p:cNvPr>
          <p:cNvSpPr txBox="1"/>
          <p:nvPr/>
        </p:nvSpPr>
        <p:spPr>
          <a:xfrm>
            <a:off x="0" y="483949"/>
            <a:ext cx="6885467" cy="55399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事業主は、</a:t>
            </a:r>
            <a:r>
              <a:rPr kumimoji="0" lang="ja-JP" altLang="en-US" sz="16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以下の措置を</a:t>
            </a:r>
            <a:r>
              <a:rPr kumimoji="0" lang="ja-JP" altLang="en-US" sz="1600" b="1" i="0" u="sng"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必ず</a:t>
            </a:r>
            <a:r>
              <a:rPr kumimoji="0" lang="ja-JP" altLang="en-US" sz="16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講じなければなりません</a:t>
            </a:r>
            <a:r>
              <a:rPr kumimoji="0" lang="ja-JP" altLang="en-US" sz="16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6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400">
                <a:latin typeface="メイリオ" panose="020B0604030504040204" pitchFamily="50" charset="-128"/>
                <a:ea typeface="メイリオ" panose="020B0604030504040204" pitchFamily="50" charset="-128"/>
              </a:rPr>
              <a:t>（太字は、他のハラスメントで講ずべき措置とは異なる内容のものです。）</a:t>
            </a:r>
            <a:endParaRPr kumimoji="0" lang="en-US" altLang="ja-JP" sz="14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a:extLst>
              <a:ext uri="{FF2B5EF4-FFF2-40B4-BE49-F238E27FC236}">
                <a16:creationId xmlns:a16="http://schemas.microsoft.com/office/drawing/2014/main" id="{D5CE7E43-266F-F745-5CB9-AF66217FDD67}"/>
              </a:ext>
            </a:extLst>
          </p:cNvPr>
          <p:cNvSpPr txBox="1"/>
          <p:nvPr/>
        </p:nvSpPr>
        <p:spPr>
          <a:xfrm>
            <a:off x="28807" y="6444967"/>
            <a:ext cx="6856660" cy="461665"/>
          </a:xfrm>
          <a:prstGeom prst="rect">
            <a:avLst/>
          </a:prstGeom>
          <a:noFill/>
        </p:spPr>
        <p:txBody>
          <a:bodyPr wrap="square" rtlCol="0">
            <a:spAutoFit/>
          </a:bodyPr>
          <a:lstStyle/>
          <a:p>
            <a:pPr marL="180000" indent="-187325" algn="just">
              <a:defRPr/>
            </a:pPr>
            <a:r>
              <a:rPr lang="en-US" altLang="ja-JP" sz="1200">
                <a:latin typeface="メイリオ" panose="020B0604030504040204" pitchFamily="50" charset="-128"/>
                <a:ea typeface="メイリオ" panose="020B0604030504040204" pitchFamily="50" charset="-128"/>
              </a:rPr>
              <a:t>※</a:t>
            </a:r>
            <a:r>
              <a:rPr lang="ja-JP" altLang="en-US" sz="1200">
                <a:latin typeface="メイリオ" panose="020B0604030504040204" pitchFamily="50" charset="-128"/>
                <a:ea typeface="メイリオ" panose="020B0604030504040204" pitchFamily="50" charset="-128"/>
              </a:rPr>
              <a:t>対策を講ずる際には、消費者の権利や、障害者差別解消法における、障害を理由とする不当な差別的取扱いの禁止や合理的配慮の提供義務に留意する必要があります。</a:t>
            </a:r>
            <a:endParaRPr kumimoji="1" lang="en-US" altLang="ja-JP" sz="1200">
              <a:latin typeface="メイリオ" panose="020B0604030504040204" pitchFamily="50" charset="-128"/>
              <a:ea typeface="メイリオ" panose="020B0604030504040204" pitchFamily="50" charset="-128"/>
            </a:endParaRPr>
          </a:p>
        </p:txBody>
      </p:sp>
      <p:grpSp>
        <p:nvGrpSpPr>
          <p:cNvPr id="10" name="グループ化 9">
            <a:extLst>
              <a:ext uri="{FF2B5EF4-FFF2-40B4-BE49-F238E27FC236}">
                <a16:creationId xmlns:a16="http://schemas.microsoft.com/office/drawing/2014/main" id="{59B80120-467F-7027-9B1A-06FEE85EAAF0}"/>
              </a:ext>
            </a:extLst>
          </p:cNvPr>
          <p:cNvGrpSpPr/>
          <p:nvPr/>
        </p:nvGrpSpPr>
        <p:grpSpPr>
          <a:xfrm>
            <a:off x="95112" y="1093188"/>
            <a:ext cx="6667774" cy="2035657"/>
            <a:chOff x="110790" y="3873916"/>
            <a:chExt cx="3316399" cy="2035657"/>
          </a:xfrm>
        </p:grpSpPr>
        <p:sp>
          <p:nvSpPr>
            <p:cNvPr id="11" name="四角形: 角を丸くする 10">
              <a:extLst>
                <a:ext uri="{FF2B5EF4-FFF2-40B4-BE49-F238E27FC236}">
                  <a16:creationId xmlns:a16="http://schemas.microsoft.com/office/drawing/2014/main" id="{207529F0-A233-41BD-F817-760666CB71A5}"/>
                </a:ext>
              </a:extLst>
            </p:cNvPr>
            <p:cNvSpPr/>
            <p:nvPr/>
          </p:nvSpPr>
          <p:spPr>
            <a:xfrm>
              <a:off x="130446" y="3873916"/>
              <a:ext cx="3296743" cy="198956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100" spc="-100">
                <a:solidFill>
                  <a:prstClr val="black"/>
                </a:solidFill>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743A85DB-B80A-7D5D-B817-67E2657BAD23}"/>
                </a:ext>
              </a:extLst>
            </p:cNvPr>
            <p:cNvSpPr txBox="1"/>
            <p:nvPr/>
          </p:nvSpPr>
          <p:spPr>
            <a:xfrm>
              <a:off x="110790" y="3916720"/>
              <a:ext cx="3296743" cy="1992853"/>
            </a:xfrm>
            <a:prstGeom prst="rect">
              <a:avLst/>
            </a:prstGeom>
            <a:noFill/>
          </p:spPr>
          <p:txBody>
            <a:bodyPr wrap="square" rtlCol="0">
              <a:spAutoFit/>
            </a:bodyPr>
            <a:lstStyle/>
            <a:p>
              <a:pPr lvl="0" algn="just">
                <a:defRPr/>
              </a:pPr>
              <a:r>
                <a:rPr kumimoji="1" lang="ja-JP" altLang="en-US" sz="1600" b="1" u="sng" spc="-100">
                  <a:solidFill>
                    <a:srgbClr val="C00000"/>
                  </a:solidFill>
                  <a:latin typeface="メイリオ" panose="020B0604030504040204" pitchFamily="50" charset="-128"/>
                  <a:ea typeface="メイリオ" panose="020B0604030504040204" pitchFamily="50" charset="-128"/>
                </a:rPr>
                <a:t>◆事業主の方針等の明確化及びその周知・啓発</a:t>
              </a:r>
            </a:p>
            <a:p>
              <a:pPr marL="180000" lvl="0" indent="-187325" algn="just">
                <a:lnSpc>
                  <a:spcPts val="1800"/>
                </a:lnSpc>
                <a:spcBef>
                  <a:spcPts val="300"/>
                </a:spcBef>
                <a:defRPr/>
              </a:pPr>
              <a:r>
                <a:rPr kumimoji="1" lang="ja-JP" altLang="en-US" sz="1400" spc="-40">
                  <a:solidFill>
                    <a:prstClr val="black"/>
                  </a:solidFill>
                  <a:latin typeface="メイリオ" panose="020B0604030504040204" pitchFamily="50" charset="-128"/>
                  <a:ea typeface="メイリオ" panose="020B0604030504040204" pitchFamily="50" charset="-128"/>
                </a:rPr>
                <a:t>①カスタマーハラスメントには</a:t>
              </a:r>
              <a:r>
                <a:rPr kumimoji="1" lang="ja-JP" altLang="en-US" sz="1400" b="1" spc="-40">
                  <a:solidFill>
                    <a:prstClr val="black"/>
                  </a:solidFill>
                  <a:latin typeface="メイリオ" panose="020B0604030504040204" pitchFamily="50" charset="-128"/>
                  <a:ea typeface="メイリオ" panose="020B0604030504040204" pitchFamily="50" charset="-128"/>
                </a:rPr>
                <a:t>毅然とした態度で対応し、労働者を保護する</a:t>
              </a:r>
              <a:r>
                <a:rPr kumimoji="1" lang="ja-JP" altLang="en-US" sz="1400" spc="-40">
                  <a:solidFill>
                    <a:prstClr val="black"/>
                  </a:solidFill>
                  <a:latin typeface="メイリオ" panose="020B0604030504040204" pitchFamily="50" charset="-128"/>
                  <a:ea typeface="メイリオ" panose="020B0604030504040204" pitchFamily="50" charset="-128"/>
                </a:rPr>
                <a:t>旨の方針を明確化し、労働者に周知・啓発</a:t>
              </a:r>
              <a:r>
                <a:rPr kumimoji="1" lang="ja-JP" altLang="en-US" sz="1400" spc="-40">
                  <a:latin typeface="メイリオ" panose="020B0604030504040204" pitchFamily="50" charset="-128"/>
                  <a:ea typeface="メイリオ" panose="020B0604030504040204" pitchFamily="50" charset="-128"/>
                </a:rPr>
                <a:t>する</a:t>
              </a:r>
              <a:endParaRPr kumimoji="1" lang="en-US" altLang="ja-JP" sz="1400" spc="-40">
                <a:latin typeface="メイリオ" panose="020B0604030504040204" pitchFamily="50" charset="-128"/>
                <a:ea typeface="メイリオ" panose="020B0604030504040204" pitchFamily="50" charset="-128"/>
              </a:endParaRPr>
            </a:p>
            <a:p>
              <a:pPr marL="180000" lvl="0" indent="-187200" algn="just">
                <a:lnSpc>
                  <a:spcPts val="1800"/>
                </a:lnSpc>
                <a:defRPr/>
              </a:pPr>
              <a:r>
                <a:rPr kumimoji="1" lang="ja-JP" altLang="en-US" sz="1400">
                  <a:latin typeface="メイリオ" panose="020B0604030504040204" pitchFamily="50" charset="-128"/>
                  <a:ea typeface="メイリオ" panose="020B0604030504040204" pitchFamily="50" charset="-128"/>
                </a:rPr>
                <a:t>②カスタマーハラスメントの内容及び</a:t>
              </a:r>
              <a:r>
                <a:rPr kumimoji="1" lang="ja-JP" altLang="en-US" sz="1400" b="1">
                  <a:latin typeface="メイリオ" panose="020B0604030504040204" pitchFamily="50" charset="-128"/>
                  <a:ea typeface="メイリオ" panose="020B0604030504040204" pitchFamily="50" charset="-128"/>
                </a:rPr>
                <a:t>あらかじめ定めた対処の内容</a:t>
              </a:r>
              <a:r>
                <a:rPr kumimoji="1" lang="ja-JP" altLang="en-US" sz="1400">
                  <a:latin typeface="メイリオ" panose="020B0604030504040204" pitchFamily="50" charset="-128"/>
                  <a:ea typeface="メイリオ" panose="020B0604030504040204" pitchFamily="50" charset="-128"/>
                </a:rPr>
                <a:t>（</a:t>
              </a:r>
              <a:r>
                <a:rPr kumimoji="1" lang="en-US" altLang="ja-JP" sz="1400">
                  <a:latin typeface="メイリオ" panose="020B0604030504040204" pitchFamily="50" charset="-128"/>
                  <a:ea typeface="メイリオ" panose="020B0604030504040204" pitchFamily="50" charset="-128"/>
                </a:rPr>
                <a:t>※</a:t>
              </a:r>
              <a:r>
                <a:rPr kumimoji="1" lang="ja-JP" altLang="en-US" sz="1400">
                  <a:latin typeface="メイリオ" panose="020B0604030504040204" pitchFamily="50" charset="-128"/>
                  <a:ea typeface="メイリオ" panose="020B0604030504040204" pitchFamily="50" charset="-128"/>
                </a:rPr>
                <a:t>）を、労働者に周知する</a:t>
              </a:r>
              <a:endParaRPr kumimoji="1" lang="en-US" altLang="ja-JP" sz="1400">
                <a:latin typeface="メイリオ" panose="020B0604030504040204" pitchFamily="50" charset="-128"/>
                <a:ea typeface="メイリオ" panose="020B0604030504040204" pitchFamily="50" charset="-128"/>
              </a:endParaRPr>
            </a:p>
            <a:p>
              <a:pPr marL="180000" indent="-187200" algn="just">
                <a:lnSpc>
                  <a:spcPts val="1800"/>
                </a:lnSpc>
                <a:defRPr/>
              </a:pPr>
              <a:r>
                <a:rPr kumimoji="1" lang="ja-JP" altLang="en-US" sz="1400">
                  <a:latin typeface="メイリオ" panose="020B0604030504040204" pitchFamily="50" charset="-128"/>
                  <a:ea typeface="メイリオ" panose="020B0604030504040204" pitchFamily="50" charset="-128"/>
                </a:rPr>
                <a:t>（</a:t>
              </a:r>
              <a:r>
                <a:rPr kumimoji="1" lang="en-US" altLang="ja-JP" sz="1400">
                  <a:latin typeface="メイリオ" panose="020B0604030504040204" pitchFamily="50" charset="-128"/>
                  <a:ea typeface="メイリオ" panose="020B0604030504040204" pitchFamily="50" charset="-128"/>
                </a:rPr>
                <a:t>※</a:t>
              </a:r>
              <a:r>
                <a:rPr kumimoji="1" lang="ja-JP" altLang="en-US" sz="1400">
                  <a:latin typeface="メイリオ" panose="020B0604030504040204" pitchFamily="50" charset="-128"/>
                  <a:ea typeface="メイリオ" panose="020B0604030504040204" pitchFamily="50" charset="-128"/>
                </a:rPr>
                <a:t>）管理監督者にその場の対応の方針について指示を仰ぐ、可能な限り労働者を一人で対応させない、犯罪に該当し得る言動は警察へ通報する、本社・本部等へ情報共有を行い指示を仰ぐ　等</a:t>
              </a:r>
            </a:p>
          </p:txBody>
        </p:sp>
      </p:grpSp>
      <p:grpSp>
        <p:nvGrpSpPr>
          <p:cNvPr id="13" name="グループ化 12">
            <a:extLst>
              <a:ext uri="{FF2B5EF4-FFF2-40B4-BE49-F238E27FC236}">
                <a16:creationId xmlns:a16="http://schemas.microsoft.com/office/drawing/2014/main" id="{2D517B6A-105B-841C-E959-0B4E7A2F6AF6}"/>
              </a:ext>
            </a:extLst>
          </p:cNvPr>
          <p:cNvGrpSpPr/>
          <p:nvPr/>
        </p:nvGrpSpPr>
        <p:grpSpPr>
          <a:xfrm>
            <a:off x="114676" y="3145258"/>
            <a:ext cx="3280569" cy="1389572"/>
            <a:chOff x="126868" y="6887777"/>
            <a:chExt cx="3280569" cy="1056766"/>
          </a:xfrm>
        </p:grpSpPr>
        <p:sp>
          <p:nvSpPr>
            <p:cNvPr id="14" name="四角形: 角を丸くする 13">
              <a:extLst>
                <a:ext uri="{FF2B5EF4-FFF2-40B4-BE49-F238E27FC236}">
                  <a16:creationId xmlns:a16="http://schemas.microsoft.com/office/drawing/2014/main" id="{62852C1A-BB97-346D-A1FA-72E1BFABE23C}"/>
                </a:ext>
              </a:extLst>
            </p:cNvPr>
            <p:cNvSpPr/>
            <p:nvPr/>
          </p:nvSpPr>
          <p:spPr>
            <a:xfrm>
              <a:off x="144851" y="6887777"/>
              <a:ext cx="3262586" cy="98891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100" spc="-100">
                <a:solidFill>
                  <a:prstClr val="black"/>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9B5C6465-F49A-D414-28E2-673420BC04F8}"/>
                </a:ext>
              </a:extLst>
            </p:cNvPr>
            <p:cNvSpPr txBox="1"/>
            <p:nvPr/>
          </p:nvSpPr>
          <p:spPr>
            <a:xfrm>
              <a:off x="126868" y="6955626"/>
              <a:ext cx="3250505" cy="988917"/>
            </a:xfrm>
            <a:prstGeom prst="rect">
              <a:avLst/>
            </a:prstGeom>
            <a:noFill/>
          </p:spPr>
          <p:txBody>
            <a:bodyPr wrap="square" rtlCol="0">
              <a:spAutoFit/>
            </a:bodyPr>
            <a:lstStyle/>
            <a:p>
              <a:pPr lvl="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◆相談体制の整備</a:t>
              </a:r>
              <a:endParaRPr kumimoji="1" lang="ja-JP" altLang="en-US" sz="700" b="1" u="sng">
                <a:solidFill>
                  <a:srgbClr val="C00000"/>
                </a:solidFill>
                <a:latin typeface="メイリオ" panose="020B0604030504040204" pitchFamily="50" charset="-128"/>
                <a:ea typeface="メイリオ" panose="020B0604030504040204" pitchFamily="50" charset="-128"/>
              </a:endParaRPr>
            </a:p>
            <a:p>
              <a:pPr marL="180000" lvl="0" indent="-187200" algn="just">
                <a:lnSpc>
                  <a:spcPts val="1800"/>
                </a:lnSpc>
                <a:spcBef>
                  <a:spcPts val="300"/>
                </a:spcBef>
                <a:defRPr/>
              </a:pPr>
              <a:r>
                <a:rPr kumimoji="1" lang="ja-JP" altLang="en-US" sz="1400" spc="-10">
                  <a:solidFill>
                    <a:prstClr val="black"/>
                  </a:solidFill>
                  <a:latin typeface="メイリオ" panose="020B0604030504040204" pitchFamily="50" charset="-128"/>
                  <a:ea typeface="メイリオ" panose="020B0604030504040204" pitchFamily="50" charset="-128"/>
                </a:rPr>
                <a:t>③相談窓口をあらかじめ定め、労働者に周知</a:t>
              </a:r>
              <a:r>
                <a:rPr kumimoji="1" lang="ja-JP" altLang="en-US" sz="1400" spc="-10">
                  <a:latin typeface="メイリオ" panose="020B0604030504040204" pitchFamily="50" charset="-128"/>
                  <a:ea typeface="メイリオ" panose="020B0604030504040204" pitchFamily="50" charset="-128"/>
                </a:rPr>
                <a:t>する</a:t>
              </a:r>
              <a:endParaRPr kumimoji="1" lang="en-US" altLang="ja-JP" sz="1400">
                <a:latin typeface="メイリオ" panose="020B0604030504040204" pitchFamily="50" charset="-128"/>
                <a:ea typeface="メイリオ" panose="020B0604030504040204" pitchFamily="50" charset="-128"/>
              </a:endParaRPr>
            </a:p>
            <a:p>
              <a:pPr marL="180000" lvl="0" indent="-187200" algn="just">
                <a:lnSpc>
                  <a:spcPts val="1800"/>
                </a:lnSpc>
                <a:defRPr/>
              </a:pPr>
              <a:r>
                <a:rPr kumimoji="1" lang="ja-JP" altLang="en-US" sz="1400">
                  <a:solidFill>
                    <a:prstClr val="black"/>
                  </a:solidFill>
                  <a:latin typeface="メイリオ" panose="020B0604030504040204" pitchFamily="50" charset="-128"/>
                  <a:ea typeface="メイリオ" panose="020B0604030504040204" pitchFamily="50" charset="-128"/>
                </a:rPr>
                <a:t>④相談窓口担当者が、適切に対応できるようにする</a:t>
              </a:r>
              <a:endParaRPr kumimoji="1" lang="en-US" altLang="ja-JP" sz="1400" strike="sngStrike">
                <a:solidFill>
                  <a:srgbClr val="FF0000"/>
                </a:solidFill>
                <a:latin typeface="メイリオ" panose="020B0604030504040204" pitchFamily="50" charset="-128"/>
                <a:ea typeface="メイリオ" panose="020B0604030504040204" pitchFamily="50" charset="-128"/>
              </a:endParaRPr>
            </a:p>
          </p:txBody>
        </p:sp>
      </p:grpSp>
      <p:grpSp>
        <p:nvGrpSpPr>
          <p:cNvPr id="16" name="グループ化 15">
            <a:extLst>
              <a:ext uri="{FF2B5EF4-FFF2-40B4-BE49-F238E27FC236}">
                <a16:creationId xmlns:a16="http://schemas.microsoft.com/office/drawing/2014/main" id="{476DCC34-1129-26FF-9774-AA9DF445726B}"/>
              </a:ext>
            </a:extLst>
          </p:cNvPr>
          <p:cNvGrpSpPr/>
          <p:nvPr/>
        </p:nvGrpSpPr>
        <p:grpSpPr>
          <a:xfrm>
            <a:off x="3460890" y="3143500"/>
            <a:ext cx="3303740" cy="1363933"/>
            <a:chOff x="157096" y="3873917"/>
            <a:chExt cx="3303740" cy="1396872"/>
          </a:xfrm>
        </p:grpSpPr>
        <p:sp>
          <p:nvSpPr>
            <p:cNvPr id="17" name="四角形: 角を丸くする 16">
              <a:extLst>
                <a:ext uri="{FF2B5EF4-FFF2-40B4-BE49-F238E27FC236}">
                  <a16:creationId xmlns:a16="http://schemas.microsoft.com/office/drawing/2014/main" id="{8B94A3A5-A070-B728-A336-4F369CCBD329}"/>
                </a:ext>
              </a:extLst>
            </p:cNvPr>
            <p:cNvSpPr/>
            <p:nvPr/>
          </p:nvSpPr>
          <p:spPr>
            <a:xfrm>
              <a:off x="173077" y="3873917"/>
              <a:ext cx="3261600" cy="1331759"/>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100" spc="-100">
                <a:solidFill>
                  <a:prstClr val="black"/>
                </a:solidFill>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27761A8B-449B-9A10-5679-7000585E9DF1}"/>
                </a:ext>
              </a:extLst>
            </p:cNvPr>
            <p:cNvSpPr txBox="1"/>
            <p:nvPr/>
          </p:nvSpPr>
          <p:spPr>
            <a:xfrm>
              <a:off x="157096" y="3939030"/>
              <a:ext cx="3303740" cy="1331759"/>
            </a:xfrm>
            <a:prstGeom prst="rect">
              <a:avLst/>
            </a:prstGeom>
            <a:noFill/>
          </p:spPr>
          <p:txBody>
            <a:bodyPr wrap="square" rtlCol="0">
              <a:spAutoFit/>
            </a:bodyPr>
            <a:lstStyle/>
            <a:p>
              <a:pPr lvl="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◆事後の迅速かつ適切な対応</a:t>
              </a:r>
              <a:endParaRPr kumimoji="1" lang="en-US" altLang="ja-JP" sz="1600" b="1" u="sng">
                <a:solidFill>
                  <a:srgbClr val="C00000"/>
                </a:solidFill>
                <a:latin typeface="メイリオ" panose="020B0604030504040204" pitchFamily="50" charset="-128"/>
                <a:ea typeface="メイリオ" panose="020B0604030504040204" pitchFamily="50" charset="-128"/>
              </a:endParaRPr>
            </a:p>
            <a:p>
              <a:pPr marL="180000" lvl="0" indent="-187200" algn="just">
                <a:lnSpc>
                  <a:spcPts val="1800"/>
                </a:lnSpc>
                <a:spcBef>
                  <a:spcPts val="300"/>
                </a:spcBef>
                <a:defRPr/>
              </a:pPr>
              <a:r>
                <a:rPr kumimoji="1" lang="ja-JP" altLang="en-US" sz="1400">
                  <a:solidFill>
                    <a:prstClr val="black"/>
                  </a:solidFill>
                  <a:latin typeface="メイリオ" panose="020B0604030504040204" pitchFamily="50" charset="-128"/>
                  <a:ea typeface="メイリオ" panose="020B0604030504040204" pitchFamily="50" charset="-128"/>
                </a:rPr>
                <a:t>➄事実関係を迅速かつ正確に確認</a:t>
              </a:r>
              <a:r>
                <a:rPr kumimoji="1" lang="ja-JP" altLang="en-US" sz="1400">
                  <a:latin typeface="メイリオ" panose="020B0604030504040204" pitchFamily="50" charset="-128"/>
                  <a:ea typeface="メイリオ" panose="020B0604030504040204" pitchFamily="50" charset="-128"/>
                </a:rPr>
                <a:t>する</a:t>
              </a:r>
              <a:endParaRPr kumimoji="1" lang="en-US" altLang="ja-JP" sz="1400">
                <a:solidFill>
                  <a:prstClr val="black"/>
                </a:solidFill>
                <a:latin typeface="メイリオ" panose="020B0604030504040204" pitchFamily="50" charset="-128"/>
                <a:ea typeface="メイリオ" panose="020B0604030504040204" pitchFamily="50" charset="-128"/>
              </a:endParaRPr>
            </a:p>
            <a:p>
              <a:pPr marL="108000" lvl="0" indent="-108000" algn="just">
                <a:lnSpc>
                  <a:spcPts val="1800"/>
                </a:lnSpc>
                <a:defRPr/>
              </a:pPr>
              <a:r>
                <a:rPr kumimoji="1" lang="ja-JP" altLang="en-US" sz="1400">
                  <a:solidFill>
                    <a:prstClr val="black"/>
                  </a:solidFill>
                  <a:latin typeface="メイリオ" panose="020B0604030504040204" pitchFamily="50" charset="-128"/>
                  <a:ea typeface="メイリオ" panose="020B0604030504040204" pitchFamily="50" charset="-128"/>
                </a:rPr>
                <a:t>⑥被害者に対する配慮のための措置を</a:t>
              </a:r>
              <a:r>
                <a:rPr kumimoji="1" lang="ja-JP" altLang="en-US" sz="1400">
                  <a:latin typeface="メイリオ" panose="020B0604030504040204" pitchFamily="50" charset="-128"/>
                  <a:ea typeface="メイリオ" panose="020B0604030504040204" pitchFamily="50" charset="-128"/>
                </a:rPr>
                <a:t>適正に行う</a:t>
              </a:r>
              <a:endParaRPr kumimoji="1" lang="en-US" altLang="ja-JP" sz="1400">
                <a:latin typeface="メイリオ" panose="020B0604030504040204" pitchFamily="50" charset="-128"/>
                <a:ea typeface="メイリオ" panose="020B0604030504040204" pitchFamily="50" charset="-128"/>
              </a:endParaRPr>
            </a:p>
            <a:p>
              <a:pPr marL="180000" lvl="0" indent="-187200" algn="just">
                <a:lnSpc>
                  <a:spcPts val="1800"/>
                </a:lnSpc>
                <a:defRPr/>
              </a:pPr>
              <a:r>
                <a:rPr kumimoji="1" lang="ja-JP" altLang="en-US" sz="1400">
                  <a:solidFill>
                    <a:prstClr val="black"/>
                  </a:solidFill>
                  <a:latin typeface="メイリオ" panose="020B0604030504040204" pitchFamily="50" charset="-128"/>
                  <a:ea typeface="メイリオ" panose="020B0604030504040204" pitchFamily="50" charset="-128"/>
                </a:rPr>
                <a:t>⑦再発防止に向けた措置</a:t>
              </a:r>
              <a:r>
                <a:rPr kumimoji="1" lang="ja-JP" altLang="en-US" sz="1400">
                  <a:latin typeface="メイリオ" panose="020B0604030504040204" pitchFamily="50" charset="-128"/>
                  <a:ea typeface="メイリオ" panose="020B0604030504040204" pitchFamily="50" charset="-128"/>
                </a:rPr>
                <a:t>を講ずる</a:t>
              </a:r>
              <a:endParaRPr kumimoji="1" lang="en-US" altLang="ja-JP" sz="1400">
                <a:latin typeface="メイリオ" panose="020B0604030504040204" pitchFamily="50" charset="-128"/>
                <a:ea typeface="メイリオ" panose="020B0604030504040204" pitchFamily="50" charset="-128"/>
              </a:endParaRPr>
            </a:p>
          </p:txBody>
        </p:sp>
      </p:grpSp>
      <p:grpSp>
        <p:nvGrpSpPr>
          <p:cNvPr id="19" name="グループ化 18">
            <a:extLst>
              <a:ext uri="{FF2B5EF4-FFF2-40B4-BE49-F238E27FC236}">
                <a16:creationId xmlns:a16="http://schemas.microsoft.com/office/drawing/2014/main" id="{D34C0451-06F1-899A-A343-FACA1D36CEB9}"/>
              </a:ext>
            </a:extLst>
          </p:cNvPr>
          <p:cNvGrpSpPr/>
          <p:nvPr/>
        </p:nvGrpSpPr>
        <p:grpSpPr>
          <a:xfrm>
            <a:off x="3479454" y="4590452"/>
            <a:ext cx="3258105" cy="1808087"/>
            <a:chOff x="157096" y="3798083"/>
            <a:chExt cx="3235528" cy="1850465"/>
          </a:xfrm>
        </p:grpSpPr>
        <p:sp>
          <p:nvSpPr>
            <p:cNvPr id="20" name="四角形: 角を丸くする 19">
              <a:extLst>
                <a:ext uri="{FF2B5EF4-FFF2-40B4-BE49-F238E27FC236}">
                  <a16:creationId xmlns:a16="http://schemas.microsoft.com/office/drawing/2014/main" id="{72E4F24D-8B26-70CE-B8C1-2E7C5A409A69}"/>
                </a:ext>
              </a:extLst>
            </p:cNvPr>
            <p:cNvSpPr/>
            <p:nvPr/>
          </p:nvSpPr>
          <p:spPr>
            <a:xfrm>
              <a:off x="157096" y="3798083"/>
              <a:ext cx="3235528" cy="182842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100" spc="-100">
                <a:solidFill>
                  <a:prstClr val="black"/>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8F3B600B-49D3-940C-5780-FFA9A9D3903F}"/>
                </a:ext>
              </a:extLst>
            </p:cNvPr>
            <p:cNvSpPr txBox="1"/>
            <p:nvPr/>
          </p:nvSpPr>
          <p:spPr>
            <a:xfrm>
              <a:off x="161616" y="3845229"/>
              <a:ext cx="3217613" cy="1803319"/>
            </a:xfrm>
            <a:prstGeom prst="rect">
              <a:avLst/>
            </a:prstGeom>
            <a:noFill/>
          </p:spPr>
          <p:txBody>
            <a:bodyPr wrap="square" rtlCol="0">
              <a:spAutoFit/>
            </a:bodyPr>
            <a:lstStyle/>
            <a:p>
              <a:pPr lvl="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◆そのほか併せて講ずべき措置</a:t>
              </a:r>
              <a:endParaRPr kumimoji="1" lang="en-US" altLang="ja-JP" sz="1600" b="1" u="sng">
                <a:solidFill>
                  <a:srgbClr val="C00000"/>
                </a:solidFill>
                <a:latin typeface="メイリオ" panose="020B0604030504040204" pitchFamily="50" charset="-128"/>
                <a:ea typeface="メイリオ" panose="020B0604030504040204" pitchFamily="50" charset="-128"/>
              </a:endParaRPr>
            </a:p>
            <a:p>
              <a:pPr marL="180000" lvl="0" indent="-187325" algn="just">
                <a:lnSpc>
                  <a:spcPts val="1800"/>
                </a:lnSpc>
                <a:spcBef>
                  <a:spcPts val="300"/>
                </a:spcBef>
                <a:defRPr/>
              </a:pPr>
              <a:r>
                <a:rPr kumimoji="1" lang="ja-JP" altLang="en-US" sz="1400">
                  <a:solidFill>
                    <a:prstClr val="black"/>
                  </a:solidFill>
                  <a:latin typeface="メイリオ" panose="020B0604030504040204" pitchFamily="50" charset="-128"/>
                  <a:ea typeface="メイリオ" panose="020B0604030504040204" pitchFamily="50" charset="-128"/>
                </a:rPr>
                <a:t>⑨相談者等のプライバシーを保護するために必要な措置</a:t>
              </a:r>
              <a:r>
                <a:rPr kumimoji="1" lang="ja-JP" altLang="en-US" sz="1400">
                  <a:latin typeface="メイリオ" panose="020B0604030504040204" pitchFamily="50" charset="-128"/>
                  <a:ea typeface="メイリオ" panose="020B0604030504040204" pitchFamily="50" charset="-128"/>
                </a:rPr>
                <a:t>を講じ、労働者に周知する</a:t>
              </a:r>
              <a:endParaRPr kumimoji="1" lang="en-US" altLang="ja-JP" sz="1400" strike="sngStrike">
                <a:latin typeface="メイリオ" panose="020B0604030504040204" pitchFamily="50" charset="-128"/>
                <a:ea typeface="メイリオ" panose="020B0604030504040204" pitchFamily="50" charset="-128"/>
              </a:endParaRPr>
            </a:p>
            <a:p>
              <a:pPr marL="180000" lvl="0" indent="-187325" algn="just">
                <a:lnSpc>
                  <a:spcPts val="1800"/>
                </a:lnSpc>
                <a:defRPr/>
              </a:pPr>
              <a:r>
                <a:rPr kumimoji="1" lang="ja-JP" altLang="en-US" sz="1400" spc="-40">
                  <a:solidFill>
                    <a:prstClr val="black"/>
                  </a:solidFill>
                  <a:latin typeface="メイリオ" panose="020B0604030504040204" pitchFamily="50" charset="-128"/>
                  <a:ea typeface="メイリオ" panose="020B0604030504040204" pitchFamily="50" charset="-128"/>
                </a:rPr>
                <a:t>⑩相談したこと等を理由として不利益</a:t>
              </a:r>
              <a:r>
                <a:rPr kumimoji="1" lang="ja-JP" altLang="en-US" sz="1400" spc="-40">
                  <a:latin typeface="メイリオ" panose="020B0604030504040204" pitchFamily="50" charset="-128"/>
                  <a:ea typeface="メイリオ" panose="020B0604030504040204" pitchFamily="50" charset="-128"/>
                </a:rPr>
                <a:t>な</a:t>
              </a:r>
              <a:r>
                <a:rPr kumimoji="1" lang="ja-JP" altLang="en-US" sz="1400" spc="-40">
                  <a:solidFill>
                    <a:prstClr val="black"/>
                  </a:solidFill>
                  <a:latin typeface="メイリオ" panose="020B0604030504040204" pitchFamily="50" charset="-128"/>
                  <a:ea typeface="メイリオ" panose="020B0604030504040204" pitchFamily="50" charset="-128"/>
                </a:rPr>
                <a:t>取扱いをされない旨を定め、労働者に周知・</a:t>
              </a:r>
              <a:r>
                <a:rPr kumimoji="1" lang="ja-JP" altLang="en-US" sz="1400" spc="-40">
                  <a:latin typeface="メイリオ" panose="020B0604030504040204" pitchFamily="50" charset="-128"/>
                  <a:ea typeface="メイリオ" panose="020B0604030504040204" pitchFamily="50" charset="-128"/>
                </a:rPr>
                <a:t>啓発する</a:t>
              </a:r>
              <a:endParaRPr kumimoji="1" lang="en-US" altLang="ja-JP" sz="1400" spc="-40">
                <a:latin typeface="メイリオ" panose="020B0604030504040204" pitchFamily="50" charset="-128"/>
                <a:ea typeface="メイリオ" panose="020B0604030504040204" pitchFamily="50" charset="-128"/>
              </a:endParaRPr>
            </a:p>
          </p:txBody>
        </p:sp>
      </p:grpSp>
      <p:grpSp>
        <p:nvGrpSpPr>
          <p:cNvPr id="23" name="グループ化 22">
            <a:extLst>
              <a:ext uri="{FF2B5EF4-FFF2-40B4-BE49-F238E27FC236}">
                <a16:creationId xmlns:a16="http://schemas.microsoft.com/office/drawing/2014/main" id="{EEE58A2E-AACE-0344-F971-22A8F494CA67}"/>
              </a:ext>
            </a:extLst>
          </p:cNvPr>
          <p:cNvGrpSpPr/>
          <p:nvPr/>
        </p:nvGrpSpPr>
        <p:grpSpPr>
          <a:xfrm>
            <a:off x="96057" y="4601445"/>
            <a:ext cx="3294709" cy="1839827"/>
            <a:chOff x="103860" y="3822292"/>
            <a:chExt cx="3294709" cy="2700973"/>
          </a:xfrm>
        </p:grpSpPr>
        <p:sp>
          <p:nvSpPr>
            <p:cNvPr id="24" name="四角形: 角を丸くする 23">
              <a:extLst>
                <a:ext uri="{FF2B5EF4-FFF2-40B4-BE49-F238E27FC236}">
                  <a16:creationId xmlns:a16="http://schemas.microsoft.com/office/drawing/2014/main" id="{DB00247F-6EE0-8A91-B7D2-B26A3CA0E591}"/>
                </a:ext>
              </a:extLst>
            </p:cNvPr>
            <p:cNvSpPr/>
            <p:nvPr/>
          </p:nvSpPr>
          <p:spPr>
            <a:xfrm>
              <a:off x="140463" y="3822292"/>
              <a:ext cx="3258106" cy="260921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100" spc="-100">
                <a:solidFill>
                  <a:prstClr val="black"/>
                </a:solidFill>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66C791FB-4488-F91C-0623-0C50DCB76567}"/>
                </a:ext>
              </a:extLst>
            </p:cNvPr>
            <p:cNvSpPr txBox="1"/>
            <p:nvPr/>
          </p:nvSpPr>
          <p:spPr>
            <a:xfrm>
              <a:off x="103860" y="3891333"/>
              <a:ext cx="3250505" cy="2631932"/>
            </a:xfrm>
            <a:prstGeom prst="rect">
              <a:avLst/>
            </a:prstGeom>
            <a:noFill/>
          </p:spPr>
          <p:txBody>
            <a:bodyPr wrap="square" rtlCol="0">
              <a:spAutoFit/>
            </a:bodyPr>
            <a:lstStyle/>
            <a:p>
              <a:pPr marL="177800" lvl="0" indent="-17780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◆対応の実効性を確保するために必要なカスタマーハラスメントの抑止のための措置</a:t>
              </a:r>
              <a:endParaRPr kumimoji="1" lang="en-US" altLang="ja-JP" sz="1600" b="1" u="sng">
                <a:solidFill>
                  <a:srgbClr val="C00000"/>
                </a:solidFill>
                <a:latin typeface="メイリオ" panose="020B0604030504040204" pitchFamily="50" charset="-128"/>
                <a:ea typeface="メイリオ" panose="020B0604030504040204" pitchFamily="50" charset="-128"/>
              </a:endParaRPr>
            </a:p>
            <a:p>
              <a:pPr marL="180000" lvl="0" indent="-187200" algn="just">
                <a:lnSpc>
                  <a:spcPts val="1800"/>
                </a:lnSpc>
                <a:spcBef>
                  <a:spcPts val="300"/>
                </a:spcBef>
                <a:defRPr/>
              </a:pPr>
              <a:r>
                <a:rPr kumimoji="1" lang="ja-JP" altLang="en-US" sz="1400" spc="-100">
                  <a:solidFill>
                    <a:prstClr val="black"/>
                  </a:solidFill>
                  <a:latin typeface="メイリオ" panose="020B0604030504040204" pitchFamily="50" charset="-128"/>
                  <a:ea typeface="メイリオ" panose="020B0604030504040204" pitchFamily="50" charset="-128"/>
                </a:rPr>
                <a:t>⑧</a:t>
              </a:r>
              <a:r>
                <a:rPr kumimoji="1" lang="ja-JP" altLang="en-US" sz="1400" b="1" spc="-100">
                  <a:solidFill>
                    <a:prstClr val="black"/>
                  </a:solidFill>
                  <a:latin typeface="メイリオ" panose="020B0604030504040204" pitchFamily="50" charset="-128"/>
                  <a:ea typeface="メイリオ" panose="020B0604030504040204" pitchFamily="50" charset="-128"/>
                </a:rPr>
                <a:t>特に悪質と考えられるカスタマーハラスメントへの対処の方針をあらかじめ定め、労働者に周知し、当該対処を行うことができる体制を整備</a:t>
              </a:r>
              <a:r>
                <a:rPr kumimoji="1" lang="ja-JP" altLang="en-US" sz="1400" b="1" spc="-100">
                  <a:latin typeface="メイリオ" panose="020B0604030504040204" pitchFamily="50" charset="-128"/>
                  <a:ea typeface="メイリオ" panose="020B0604030504040204" pitchFamily="50" charset="-128"/>
                </a:rPr>
                <a:t>する</a:t>
              </a:r>
            </a:p>
          </p:txBody>
        </p:sp>
      </p:grpSp>
    </p:spTree>
    <p:extLst>
      <p:ext uri="{BB962C8B-B14F-4D97-AF65-F5344CB8AC3E}">
        <p14:creationId xmlns:p14="http://schemas.microsoft.com/office/powerpoint/2010/main" val="96859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7774D-551B-A3BE-43AE-DF00CE719E4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6691A91-E338-77EC-6E31-3FEE963DBCE1}"/>
              </a:ext>
            </a:extLst>
          </p:cNvPr>
          <p:cNvSpPr/>
          <p:nvPr/>
        </p:nvSpPr>
        <p:spPr>
          <a:xfrm>
            <a:off x="151726" y="4454295"/>
            <a:ext cx="6751509" cy="520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altLang="ja-JP" sz="962"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 name="正方形/長方形 3">
            <a:extLst>
              <a:ext uri="{FF2B5EF4-FFF2-40B4-BE49-F238E27FC236}">
                <a16:creationId xmlns:a16="http://schemas.microsoft.com/office/drawing/2014/main" id="{2AB58A50-4FEB-977D-E5C7-1434ED9A003E}"/>
              </a:ext>
            </a:extLst>
          </p:cNvPr>
          <p:cNvSpPr/>
          <p:nvPr/>
        </p:nvSpPr>
        <p:spPr>
          <a:xfrm>
            <a:off x="0" y="3187434"/>
            <a:ext cx="6146800" cy="398871"/>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a:solidFill>
                  <a:prstClr val="white"/>
                </a:solidFill>
                <a:latin typeface="メイリオ" panose="020B0604030504040204" pitchFamily="50" charset="-128"/>
                <a:ea typeface="メイリオ" panose="020B0604030504040204" pitchFamily="50" charset="-128"/>
              </a:rPr>
              <a:t>カスタマーハラスメントを防止するための望ましい取組</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4126F1AB-3C25-D2BB-25D7-7BDB31802A50}"/>
              </a:ext>
            </a:extLst>
          </p:cNvPr>
          <p:cNvSpPr txBox="1"/>
          <p:nvPr/>
        </p:nvSpPr>
        <p:spPr>
          <a:xfrm>
            <a:off x="151726" y="4197831"/>
            <a:ext cx="6579274" cy="2554545"/>
          </a:xfrm>
          <a:prstGeom prst="rect">
            <a:avLst/>
          </a:prstGeom>
          <a:noFill/>
          <a:ln>
            <a:solidFill>
              <a:schemeClr val="tx1"/>
            </a:solidFill>
            <a:prstDash val="dash"/>
          </a:ln>
        </p:spPr>
        <p:txBody>
          <a:bodyPr wrap="square" rtlCol="0">
            <a:spAutoFit/>
          </a:bodyPr>
          <a:lstStyle/>
          <a:p>
            <a:pPr marL="0" marR="0" lvl="0" indent="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a:solidFill>
                  <a:prstClr val="black"/>
                </a:solidFill>
                <a:latin typeface="メイリオ" panose="020B0604030504040204" pitchFamily="50" charset="-128"/>
                <a:ea typeface="メイリオ" panose="020B0604030504040204" pitchFamily="50" charset="-128"/>
              </a:rPr>
              <a:t>カスタマーハラスメント</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原因や背景となる要因を解消するための取組</a:t>
            </a:r>
            <a:endParaRPr kumimoji="1" lang="en-US" altLang="ja-JP"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64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・労働者が自社の商品やサービスをよく理解し、顧客等への対応力の向上を図るための研修等</a:t>
            </a:r>
            <a:endParaRPr kumimoji="1" lang="en-US" altLang="ja-JP" sz="1400" i="0" strike="sngStrike" kern="1200" cap="none" spc="0" normalizeH="0" baseline="0" noProof="0">
              <a:ln>
                <a:noFill/>
              </a:ln>
              <a:solidFill>
                <a:srgbClr val="FF0000"/>
              </a:solidFill>
              <a:effectLst/>
              <a:highlight>
                <a:srgbClr val="FFFF00"/>
              </a:highlight>
              <a:uLnTx/>
              <a:uFillTx/>
              <a:latin typeface="メイリオ" panose="020B0604030504040204" pitchFamily="50" charset="-128"/>
              <a:ea typeface="メイリオ" panose="020B0604030504040204" pitchFamily="50" charset="-128"/>
              <a:cs typeface="+mn-cs"/>
            </a:endParaRPr>
          </a:p>
          <a:p>
            <a:pPr marL="4464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a:solidFill>
                  <a:prstClr val="black"/>
                </a:solidFill>
                <a:latin typeface="メイリオ" panose="020B0604030504040204" pitchFamily="50" charset="-128"/>
                <a:ea typeface="メイリオ" panose="020B0604030504040204" pitchFamily="50" charset="-128"/>
              </a:rPr>
              <a:t>・労働者が顧客等への理解を深めるための必要な取組</a:t>
            </a:r>
            <a:endParaRPr kumimoji="1" lang="en-US" altLang="ja-JP" sz="7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72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労働者や労働組合等の参画を得つつ、</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雇用管理上の措置の運用状況の的確な把握や必要な見直しの検討</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等に努めること</a:t>
            </a:r>
            <a:endParaRPr kumimoji="1" lang="en-US" altLang="ja-JP" sz="7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7200" lvl="0" indent="-187200" algn="just">
              <a:lnSpc>
                <a:spcPts val="1800"/>
              </a:lnSpc>
              <a:spcBef>
                <a:spcPts val="600"/>
              </a:spcBef>
              <a:defRPr/>
            </a:pPr>
            <a:r>
              <a:rPr kumimoji="1" lang="ja-JP" altLang="en-US" sz="1400" b="1">
                <a:solidFill>
                  <a:prstClr val="black"/>
                </a:solidFill>
                <a:latin typeface="メイリオ" panose="020B0604030504040204" pitchFamily="50" charset="-128"/>
                <a:ea typeface="メイリオ" panose="020B0604030504040204" pitchFamily="50" charset="-128"/>
              </a:rPr>
              <a:t>◆　</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業種・業態等の状況に応じた必要な取組を進めること</a:t>
            </a:r>
            <a:endParaRPr kumimoji="1" lang="en-US" altLang="ja-JP" sz="7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7200" lvl="0" indent="-187200" algn="just">
              <a:lnSpc>
                <a:spcPts val="1800"/>
              </a:lnSpc>
              <a:spcBef>
                <a:spcPts val="600"/>
              </a:spcBef>
              <a:defRPr/>
            </a:pPr>
            <a:r>
              <a:rPr kumimoji="1" lang="ja-JP" altLang="en-US" sz="1400" b="1">
                <a:solidFill>
                  <a:prstClr val="black"/>
                </a:solidFill>
                <a:latin typeface="メイリオ" panose="020B0604030504040204" pitchFamily="50" charset="-128"/>
                <a:ea typeface="メイリオ" panose="020B0604030504040204" pitchFamily="50" charset="-128"/>
              </a:rPr>
              <a:t>◆　</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他の事業主が雇用する労働者に</a:t>
            </a:r>
            <a:r>
              <a:rPr kumimoji="1" lang="ja-JP" altLang="en-US" sz="140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対して</a:t>
            </a:r>
            <a:r>
              <a:rPr kumimoji="1" lang="ja-JP" altLang="en-US" sz="1400" u="sng">
                <a:latin typeface="メイリオ" panose="020B0604030504040204" pitchFamily="50" charset="-128"/>
                <a:ea typeface="メイリオ" panose="020B0604030504040204" pitchFamily="50" charset="-128"/>
              </a:rPr>
              <a:t>カスタマーハラスメント</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を行ってはならない旨の方針を示す</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こと</a:t>
            </a:r>
          </a:p>
        </p:txBody>
      </p:sp>
      <p:sp>
        <p:nvSpPr>
          <p:cNvPr id="10" name="正方形/長方形 9">
            <a:extLst>
              <a:ext uri="{FF2B5EF4-FFF2-40B4-BE49-F238E27FC236}">
                <a16:creationId xmlns:a16="http://schemas.microsoft.com/office/drawing/2014/main" id="{ABF255B6-A778-89A5-CC81-035FE94D9C60}"/>
              </a:ext>
            </a:extLst>
          </p:cNvPr>
          <p:cNvSpPr/>
          <p:nvPr/>
        </p:nvSpPr>
        <p:spPr>
          <a:xfrm>
            <a:off x="25398" y="6970679"/>
            <a:ext cx="6426202" cy="661191"/>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a:solidFill>
                  <a:prstClr val="white"/>
                </a:solidFill>
                <a:latin typeface="メイリオ" panose="020B0604030504040204" pitchFamily="50" charset="-128"/>
                <a:ea typeface="メイリオ" panose="020B0604030504040204" pitchFamily="50" charset="-128"/>
              </a:rPr>
              <a:t>自らの雇用する労働者以外の者に対する顧客等の言動に関し行うことが望ましい取組</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73E89CA9-1546-E176-6AF1-48346E578B4C}"/>
              </a:ext>
            </a:extLst>
          </p:cNvPr>
          <p:cNvSpPr txBox="1"/>
          <p:nvPr/>
        </p:nvSpPr>
        <p:spPr>
          <a:xfrm>
            <a:off x="0" y="7693271"/>
            <a:ext cx="6832601" cy="1785104"/>
          </a:xfrm>
          <a:prstGeom prst="rect">
            <a:avLst/>
          </a:prstGeom>
          <a:noFill/>
        </p:spPr>
        <p:txBody>
          <a:bodyPr wrap="square" rtlCol="0">
            <a:spAutoFit/>
          </a:bodyPr>
          <a:lstStyle/>
          <a:p>
            <a:pPr marL="1872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a:solidFill>
                  <a:prstClr val="black"/>
                </a:solidFill>
                <a:latin typeface="メイリオ" panose="020B0604030504040204" pitchFamily="50" charset="-128"/>
                <a:ea typeface="メイリオ" panose="020B0604030504040204" pitchFamily="50" charset="-128"/>
              </a:rPr>
              <a:t>カスタマーハラスメント</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には毅然とした態度で対応し、労働者を保護する旨の方針の明確化等を行う際に、職場における</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当該事業主が雇用する労働者以外の者（他の事業主が雇用する労働者</a:t>
            </a:r>
            <a:r>
              <a:rPr kumimoji="1" lang="ja-JP" altLang="en-US" sz="140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、個人</a:t>
            </a:r>
            <a:r>
              <a:rPr kumimoji="1" lang="ja-JP" altLang="en-US" sz="14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事業主等）に対する顧客等の言動についても、同様の方針を併せて示す</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こと</a:t>
            </a:r>
            <a:endParaRPr kumimoji="1" lang="en-US" altLang="ja-JP" sz="7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72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これらの者から</a:t>
            </a:r>
            <a:r>
              <a:rPr kumimoji="1" lang="ja-JP" altLang="en-US" sz="1400">
                <a:solidFill>
                  <a:prstClr val="black"/>
                </a:solidFill>
                <a:latin typeface="メイリオ" panose="020B0604030504040204" pitchFamily="50" charset="-128"/>
                <a:ea typeface="メイリオ" panose="020B0604030504040204" pitchFamily="50" charset="-128"/>
              </a:rPr>
              <a:t>カスタマーハラスメント</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に類すると考えられる相談があった場合には、</a:t>
            </a:r>
            <a:r>
              <a:rPr kumimoji="1" lang="ja-JP" altLang="en-US" sz="1400" i="0" kern="1200" cap="none" spc="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雇用管理上の</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措置も参考にしつつ、必要に応じて適切な対応を行うように努めること</a:t>
            </a:r>
            <a:endParaRPr kumimoji="1" lang="ja-JP" altLang="en-US" sz="1400" i="0" strike="sng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9470CABA-2C1A-6E11-2E7B-12D78648E9D3}"/>
              </a:ext>
            </a:extLst>
          </p:cNvPr>
          <p:cNvSpPr/>
          <p:nvPr/>
        </p:nvSpPr>
        <p:spPr>
          <a:xfrm>
            <a:off x="0" y="0"/>
            <a:ext cx="6146800" cy="398871"/>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rPr>
              <a:t>他の事業主の講ずる雇用管理上の措置の実施に関する協力</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77B2C54D-560E-F4B4-82FF-8D989AD82BAB}"/>
              </a:ext>
            </a:extLst>
          </p:cNvPr>
          <p:cNvSpPr txBox="1"/>
          <p:nvPr/>
        </p:nvSpPr>
        <p:spPr>
          <a:xfrm>
            <a:off x="0" y="441882"/>
            <a:ext cx="6718301" cy="784830"/>
          </a:xfrm>
          <a:prstGeom prst="rect">
            <a:avLst/>
          </a:prstGeom>
          <a:noFill/>
        </p:spPr>
        <p:txBody>
          <a:bodyPr wrap="square" rtlCol="0">
            <a:spAutoFit/>
          </a:bodyPr>
          <a:lstStyle/>
          <a:p>
            <a:pPr marL="0" marR="0" lvl="0" indent="0" algn="just" defTabSz="457200" rtl="0" eaLnBrk="1" fontAlgn="auto" latinLnBrk="0" hangingPunct="1">
              <a:lnSpc>
                <a:spcPts val="18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事業主は、</a:t>
            </a:r>
            <a:r>
              <a:rPr lang="ja-JP" altLang="en-US" sz="1400">
                <a:solidFill>
                  <a:prstClr val="black"/>
                </a:solidFill>
                <a:latin typeface="メイリオ" panose="020B0604030504040204" pitchFamily="50" charset="-128"/>
                <a:ea typeface="メイリオ" panose="020B0604030504040204" pitchFamily="50" charset="-128"/>
              </a:rPr>
              <a:t>カスタマーハラスメント</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に関し、他の事業主から、事実関係の確認等の雇用管理上の措置の実施に関し必要な協力を求められた場合には、</a:t>
            </a:r>
            <a:r>
              <a:rPr kumimoji="0" lang="ja-JP" altLang="en-US" sz="14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これに応ずるよう</a:t>
            </a:r>
            <a:r>
              <a:rPr kumimoji="0" lang="ja-JP" altLang="en-US" sz="1400" b="1"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努めなければなりません</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3" name="テキスト ボックス 2">
            <a:extLst>
              <a:ext uri="{FF2B5EF4-FFF2-40B4-BE49-F238E27FC236}">
                <a16:creationId xmlns:a16="http://schemas.microsoft.com/office/drawing/2014/main" id="{3F4BCE1F-7C2E-F13A-F1F3-4E60B9E7CE60}"/>
              </a:ext>
            </a:extLst>
          </p:cNvPr>
          <p:cNvSpPr txBox="1"/>
          <p:nvPr/>
        </p:nvSpPr>
        <p:spPr>
          <a:xfrm>
            <a:off x="126636" y="1284752"/>
            <a:ext cx="6591301" cy="1631216"/>
          </a:xfrm>
          <a:prstGeom prst="rect">
            <a:avLst/>
          </a:prstGeom>
          <a:noFill/>
          <a:ln>
            <a:solidFill>
              <a:schemeClr val="tx1"/>
            </a:solidFill>
            <a:prstDash val="dash"/>
          </a:ln>
        </p:spPr>
        <p:txBody>
          <a:bodyPr wrap="square" rtlCol="0">
            <a:spAutoFit/>
          </a:bodyPr>
          <a:lstStyle/>
          <a:p>
            <a:pPr marL="1872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協力を求められたことを理由として</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、他の事業主に対し、</a:t>
            </a:r>
            <a:r>
              <a:rPr kumimoji="1" lang="ja-JP" altLang="en-US" sz="140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契約を解除する等の不利益な取扱いを行うことは望ましくありません</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endParaRPr kumimoji="1" lang="en-US" altLang="ja-JP" sz="7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187200" marR="0" lvl="0" indent="-187200" algn="just" defTabSz="457200" rtl="0" eaLnBrk="1" fontAlgn="auto" latinLnBrk="0" hangingPunct="1">
              <a:lnSpc>
                <a:spcPts val="1800"/>
              </a:lnSpc>
              <a:spcBef>
                <a:spcPts val="600"/>
              </a:spcBef>
              <a:spcAft>
                <a:spcPts val="0"/>
              </a:spcAft>
              <a:buClrTx/>
              <a:buSzTx/>
              <a:buFontTx/>
              <a:buNone/>
              <a:tabLst/>
              <a:defRPr/>
            </a:pPr>
            <a:r>
              <a:rPr kumimoji="1" lang="ja-JP" altLang="en-US" sz="1400" b="1"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事実関係の確認等に</a:t>
            </a:r>
            <a:r>
              <a:rPr kumimoji="1" lang="ja-JP" altLang="en-US" sz="140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協力した労働者に対して、解雇その他不利益な取扱いを行わない</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旨を定め、労働者に周知・啓発すること</a:t>
            </a:r>
            <a:r>
              <a:rPr kumimoji="1" lang="ja-JP" altLang="en-US" sz="1400" i="0" kern="1200" cap="none" spc="0" normalizeH="0" noProof="0">
                <a:ln>
                  <a:noFill/>
                </a:ln>
                <a:effectLst/>
                <a:uLnTx/>
                <a:uFillTx/>
                <a:latin typeface="メイリオ" panose="020B0604030504040204" pitchFamily="50" charset="-128"/>
                <a:ea typeface="メイリオ" panose="020B0604030504040204" pitchFamily="50" charset="-128"/>
                <a:cs typeface="+mn-cs"/>
              </a:rPr>
              <a:t>が望ましいです</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p>
          <a:p>
            <a:pPr marL="187200" lvl="0" indent="-187200" algn="just">
              <a:lnSpc>
                <a:spcPts val="1800"/>
              </a:lnSpc>
              <a:spcBef>
                <a:spcPts val="600"/>
              </a:spcBef>
              <a:defRPr/>
            </a:pPr>
            <a:r>
              <a:rPr kumimoji="1" lang="ja-JP" altLang="en-US" sz="1400" b="1">
                <a:latin typeface="メイリオ" panose="020B0604030504040204" pitchFamily="50" charset="-128"/>
                <a:ea typeface="メイリオ" panose="020B0604030504040204" pitchFamily="50" charset="-128"/>
              </a:rPr>
              <a:t>◆　</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事実が確認できた場合は、事業主は、就業規則等に基づき、行為者に対して必要な懲戒その他の措置を講ずること</a:t>
            </a:r>
            <a:r>
              <a:rPr kumimoji="1" lang="ja-JP" altLang="en-US" sz="1400" i="0" kern="1200" cap="none" spc="0" normalizeH="0" noProof="0">
                <a:ln>
                  <a:noFill/>
                </a:ln>
                <a:effectLst/>
                <a:uLnTx/>
                <a:uFillTx/>
                <a:latin typeface="メイリオ" panose="020B0604030504040204" pitchFamily="50" charset="-128"/>
                <a:ea typeface="メイリオ" panose="020B0604030504040204" pitchFamily="50" charset="-128"/>
                <a:cs typeface="+mn-cs"/>
              </a:rPr>
              <a:t>が望ましいです</a:t>
            </a:r>
            <a:r>
              <a:rPr kumimoji="1" lang="ja-JP" altLang="en-US" sz="14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endParaRPr kumimoji="1" lang="ja-JP" altLang="en-US" sz="1400" b="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p:txBody>
      </p:sp>
      <p:sp>
        <p:nvSpPr>
          <p:cNvPr id="8" name="テキスト ボックス 7">
            <a:extLst>
              <a:ext uri="{FF2B5EF4-FFF2-40B4-BE49-F238E27FC236}">
                <a16:creationId xmlns:a16="http://schemas.microsoft.com/office/drawing/2014/main" id="{EECD8B09-4523-7156-057D-C1A188906325}"/>
              </a:ext>
            </a:extLst>
          </p:cNvPr>
          <p:cNvSpPr txBox="1"/>
          <p:nvPr/>
        </p:nvSpPr>
        <p:spPr>
          <a:xfrm>
            <a:off x="25399" y="3696287"/>
            <a:ext cx="6579274" cy="523220"/>
          </a:xfrm>
          <a:prstGeom prst="rect">
            <a:avLst/>
          </a:prstGeom>
          <a:noFill/>
        </p:spPr>
        <p:txBody>
          <a:bodyPr wrap="square" rtlCol="0">
            <a:spAutoFit/>
          </a:bodyPr>
          <a:lstStyle/>
          <a:p>
            <a:pPr lvl="0" algn="ju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事業主は、カスタマーハラスメント</a:t>
            </a:r>
            <a:r>
              <a:rPr lang="ja-JP" altLang="en-US" sz="1400">
                <a:solidFill>
                  <a:prstClr val="black"/>
                </a:solidFill>
                <a:latin typeface="メイリオ" panose="020B0604030504040204" pitchFamily="50" charset="-128"/>
                <a:ea typeface="メイリオ" panose="020B0604030504040204" pitchFamily="50" charset="-128"/>
              </a:rPr>
              <a:t>を防止するため、次の取組を行うことが</a:t>
            </a:r>
            <a:r>
              <a:rPr lang="ja-JP" altLang="en-US" sz="1400" b="1" u="sng">
                <a:solidFill>
                  <a:srgbClr val="C00000"/>
                </a:solidFill>
                <a:latin typeface="メイリオ" panose="020B0604030504040204" pitchFamily="50" charset="-128"/>
                <a:ea typeface="メイリオ" panose="020B0604030504040204" pitchFamily="50" charset="-128"/>
              </a:rPr>
              <a:t>望ましい</a:t>
            </a:r>
            <a:r>
              <a:rPr lang="ja-JP" altLang="en-US" sz="1400">
                <a:latin typeface="メイリオ" panose="020B0604030504040204" pitchFamily="50" charset="-128"/>
                <a:ea typeface="メイリオ" panose="020B0604030504040204" pitchFamily="50" charset="-128"/>
              </a:rPr>
              <a:t>です</a:t>
            </a:r>
            <a:r>
              <a:rPr lang="ja-JP" altLang="en-US" sz="1400">
                <a:solidFill>
                  <a:prstClr val="black"/>
                </a:solidFill>
                <a:latin typeface="メイリオ" panose="020B0604030504040204" pitchFamily="50" charset="-128"/>
                <a:ea typeface="メイリオ" panose="020B0604030504040204" pitchFamily="50" charset="-128"/>
              </a:rPr>
              <a:t>。</a:t>
            </a:r>
            <a:endPar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6515D9D1-D334-6748-047E-F51371F1ADB4}"/>
              </a:ext>
            </a:extLst>
          </p:cNvPr>
          <p:cNvSpPr txBox="1"/>
          <p:nvPr/>
        </p:nvSpPr>
        <p:spPr>
          <a:xfrm>
            <a:off x="-43782" y="9398803"/>
            <a:ext cx="6901782" cy="502702"/>
          </a:xfrm>
          <a:prstGeom prst="rect">
            <a:avLst/>
          </a:prstGeom>
          <a:noFill/>
        </p:spPr>
        <p:txBody>
          <a:bodyPr wrap="square" rtlCol="0">
            <a:spAutoFit/>
          </a:bodyPr>
          <a:lstStyle/>
          <a:p>
            <a:pPr marL="180000" indent="-187325" algn="just">
              <a:lnSpc>
                <a:spcPts val="1600"/>
              </a:lnSpc>
              <a:defRPr/>
            </a:pPr>
            <a:r>
              <a:rPr kumimoji="1" lang="en-US" altLang="ja-JP" sz="1200">
                <a:latin typeface="メイリオ" panose="020B0604030504040204" pitchFamily="50" charset="-128"/>
                <a:ea typeface="メイリオ" panose="020B0604030504040204" pitchFamily="50" charset="-128"/>
              </a:rPr>
              <a:t>※</a:t>
            </a:r>
            <a:r>
              <a:rPr kumimoji="1" lang="ja-JP" altLang="en-US" sz="1200">
                <a:latin typeface="メイリオ" panose="020B0604030504040204" pitchFamily="50" charset="-128"/>
                <a:ea typeface="メイリオ" panose="020B0604030504040204" pitchFamily="50" charset="-128"/>
              </a:rPr>
              <a:t>例えば、小売店において、商品のメーカーに雇用されている労働者（当該小売店に雇用されている労働者ではない）が商品販売のために勤務している場合などが該当します。</a:t>
            </a:r>
            <a:endParaRPr kumimoji="1" lang="en-US" altLang="ja-JP" sz="120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0778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0AF8B-D817-52FD-1D0D-098D3008DA39}"/>
            </a:ext>
          </a:extLst>
        </p:cNvPr>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CDD970BD-4F45-C4FF-D771-F7BB83A4D70A}"/>
              </a:ext>
            </a:extLst>
          </p:cNvPr>
          <p:cNvSpPr txBox="1"/>
          <p:nvPr/>
        </p:nvSpPr>
        <p:spPr>
          <a:xfrm>
            <a:off x="278270" y="6487276"/>
            <a:ext cx="6451683" cy="2103140"/>
          </a:xfrm>
          <a:prstGeom prst="rect">
            <a:avLst/>
          </a:prstGeom>
          <a:noFill/>
        </p:spPr>
        <p:txBody>
          <a:bodyPr wrap="square" lIns="0" rtlCol="0">
            <a:spAutoFit/>
          </a:bodyPr>
          <a:lstStyle/>
          <a:p>
            <a:pPr marL="177800" indent="-177800">
              <a:lnSpc>
                <a:spcPts val="2000"/>
              </a:lnSpc>
            </a:pPr>
            <a:r>
              <a:rPr lang="ja-JP" altLang="en-US" sz="1400">
                <a:latin typeface="メイリオ" panose="020B0604030504040204" pitchFamily="50" charset="-128"/>
                <a:ea typeface="メイリオ" panose="020B0604030504040204" pitchFamily="50" charset="-128"/>
              </a:rPr>
              <a:t>・　インターンシップにおいて、</a:t>
            </a:r>
            <a:r>
              <a:rPr lang="ja-JP" altLang="en-US" sz="1400" u="sng">
                <a:latin typeface="メイリオ" panose="020B0604030504040204" pitchFamily="50" charset="-128"/>
                <a:ea typeface="メイリオ" panose="020B0604030504040204" pitchFamily="50" charset="-128"/>
              </a:rPr>
              <a:t>労働者が求職者等に対して性的な冗談やからかいを意図的かつ継続的に行った</a:t>
            </a:r>
            <a:r>
              <a:rPr lang="ja-JP" altLang="en-US" sz="1400">
                <a:latin typeface="メイリオ" panose="020B0604030504040204" pitchFamily="50" charset="-128"/>
                <a:ea typeface="メイリオ" panose="020B0604030504040204" pitchFamily="50" charset="-128"/>
              </a:rPr>
              <a:t>ため、当該求職者等が苦痛に感じてインターンシップ中の活動が手につかないこと</a:t>
            </a:r>
            <a:endParaRPr lang="en-US" altLang="ja-JP" sz="1400">
              <a:latin typeface="メイリオ" panose="020B0604030504040204" pitchFamily="50" charset="-128"/>
              <a:ea typeface="メイリオ" panose="020B0604030504040204" pitchFamily="50" charset="-128"/>
            </a:endParaRPr>
          </a:p>
          <a:p>
            <a:pPr marL="177800" indent="-177800">
              <a:lnSpc>
                <a:spcPts val="2000"/>
              </a:lnSpc>
            </a:pPr>
            <a:r>
              <a:rPr lang="ja-JP" altLang="en-US" sz="1400">
                <a:latin typeface="メイリオ" panose="020B0604030504040204" pitchFamily="50" charset="-128"/>
                <a:ea typeface="メイリオ" panose="020B0604030504040204" pitchFamily="50" charset="-128"/>
              </a:rPr>
              <a:t>・　求職者等が</a:t>
            </a:r>
            <a:r>
              <a:rPr lang="ja-JP" altLang="en-US" sz="1400" u="sng">
                <a:latin typeface="メイリオ" panose="020B0604030504040204" pitchFamily="50" charset="-128"/>
                <a:ea typeface="メイリオ" panose="020B0604030504040204" pitchFamily="50" charset="-128"/>
              </a:rPr>
              <a:t>労働者への訪問を行った際、当該労働者に性的な関係を求められ</a:t>
            </a:r>
            <a:r>
              <a:rPr lang="ja-JP" altLang="en-US" sz="1400">
                <a:latin typeface="メイリオ" panose="020B0604030504040204" pitchFamily="50" charset="-128"/>
                <a:ea typeface="メイリオ" panose="020B0604030504040204" pitchFamily="50" charset="-128"/>
              </a:rPr>
              <a:t>、当該求職者等が苦痛に感じてその求職活動等の意欲が低下していること</a:t>
            </a:r>
            <a:endParaRPr lang="en-US" altLang="ja-JP" sz="1400">
              <a:latin typeface="メイリオ" panose="020B0604030504040204" pitchFamily="50" charset="-128"/>
              <a:ea typeface="メイリオ" panose="020B0604030504040204" pitchFamily="50" charset="-128"/>
            </a:endParaRPr>
          </a:p>
          <a:p>
            <a:pPr marL="177800" indent="-177800">
              <a:lnSpc>
                <a:spcPts val="2000"/>
              </a:lnSpc>
            </a:pPr>
            <a:r>
              <a:rPr lang="ja-JP" altLang="en-US" sz="1400">
                <a:latin typeface="メイリオ" panose="020B0604030504040204" pitchFamily="50" charset="-128"/>
                <a:ea typeface="メイリオ" panose="020B0604030504040204" pitchFamily="50" charset="-128"/>
              </a:rPr>
              <a:t>・　インターンシップ中に</a:t>
            </a:r>
            <a:r>
              <a:rPr lang="ja-JP" altLang="en-US" sz="1400" u="sng">
                <a:latin typeface="メイリオ" panose="020B0604030504040204" pitchFamily="50" charset="-128"/>
                <a:ea typeface="メイリオ" panose="020B0604030504040204" pitchFamily="50" charset="-128"/>
              </a:rPr>
              <a:t>労働者が求職者等を執拗に私的な食事に誘い</a:t>
            </a:r>
            <a:r>
              <a:rPr lang="ja-JP" altLang="en-US" sz="1400">
                <a:latin typeface="メイリオ" panose="020B0604030504040204" pitchFamily="50" charset="-128"/>
                <a:ea typeface="メイリオ" panose="020B0604030504040204" pitchFamily="50" charset="-128"/>
              </a:rPr>
              <a:t>、当該求職者等が苦痛に感じてその求職活動等の意欲が低下していること</a:t>
            </a:r>
          </a:p>
          <a:p>
            <a:pPr marL="177800" indent="-177800"/>
            <a:endParaRPr lang="en-US" altLang="ja-JP" sz="1400">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023F0402-6B6B-EF26-0718-6F455A386B08}"/>
              </a:ext>
            </a:extLst>
          </p:cNvPr>
          <p:cNvSpPr/>
          <p:nvPr/>
        </p:nvSpPr>
        <p:spPr>
          <a:xfrm>
            <a:off x="253998" y="6274216"/>
            <a:ext cx="3962400" cy="74301"/>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60C1990B-5EB0-525C-0D32-83747BB6E5A5}"/>
              </a:ext>
            </a:extLst>
          </p:cNvPr>
          <p:cNvSpPr/>
          <p:nvPr/>
        </p:nvSpPr>
        <p:spPr>
          <a:xfrm>
            <a:off x="253998" y="4455733"/>
            <a:ext cx="1254449" cy="72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347F99B9-DBA6-D503-EC55-AF96F3AF21A6}"/>
              </a:ext>
            </a:extLst>
          </p:cNvPr>
          <p:cNvSpPr txBox="1"/>
          <p:nvPr/>
        </p:nvSpPr>
        <p:spPr>
          <a:xfrm>
            <a:off x="163969" y="6053392"/>
            <a:ext cx="6626329" cy="433553"/>
          </a:xfrm>
          <a:prstGeom prst="rect">
            <a:avLst/>
          </a:prstGeom>
          <a:noFill/>
          <a:ln>
            <a:noFill/>
            <a:prstDash val="dash"/>
          </a:ln>
        </p:spPr>
        <p:txBody>
          <a:bodyPr wrap="square" tIns="108000" bIns="108000" rtlCol="0">
            <a:spAutoFit/>
          </a:bodyPr>
          <a:lstStyle/>
          <a:p>
            <a:pPr indent="-168275" algn="just">
              <a:tabLst>
                <a:tab pos="449263" algn="l"/>
              </a:tabLst>
              <a:defRPr/>
            </a:pPr>
            <a:r>
              <a:rPr kumimoji="0" lang="ja-JP" altLang="en-US" sz="1400" b="1" i="0" u="non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求職者等に対するセクシュアルハラスメントの例</a:t>
            </a:r>
            <a:endParaRPr kumimoji="0" lang="en-US" altLang="ja-JP" sz="1400" b="1" i="0" u="none" strike="sng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967A0FED-A412-8508-2894-BF7C7D2181E0}"/>
              </a:ext>
            </a:extLst>
          </p:cNvPr>
          <p:cNvSpPr txBox="1"/>
          <p:nvPr/>
        </p:nvSpPr>
        <p:spPr>
          <a:xfrm>
            <a:off x="163969" y="831777"/>
            <a:ext cx="6616338" cy="678391"/>
          </a:xfrm>
          <a:prstGeom prst="rect">
            <a:avLst/>
          </a:prstGeom>
          <a:noFill/>
        </p:spPr>
        <p:txBody>
          <a:bodyPr wrap="square" rtlCol="0">
            <a:spAutoFit/>
          </a:bodyPr>
          <a:lstStyle/>
          <a:p>
            <a:pPr algn="just">
              <a:lnSpc>
                <a:spcPts val="1400"/>
              </a:lnSpc>
            </a:pPr>
            <a:r>
              <a:rPr lang="ja-JP" altLang="en-US" sz="1400" b="1">
                <a:latin typeface="メイリオ" panose="020B0604030504040204" pitchFamily="50" charset="-128"/>
                <a:ea typeface="メイリオ" panose="020B0604030504040204" pitchFamily="50" charset="-128"/>
              </a:rPr>
              <a:t>求職者等に対するセクシュアルハラスメント</a:t>
            </a:r>
            <a:r>
              <a:rPr lang="ja-JP" altLang="en-US" sz="1400">
                <a:latin typeface="メイリオ" panose="020B0604030504040204" pitchFamily="50" charset="-128"/>
                <a:ea typeface="メイリオ" panose="020B0604030504040204" pitchFamily="50" charset="-128"/>
              </a:rPr>
              <a:t>とは、</a:t>
            </a:r>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400"/>
              </a:lnSpc>
              <a:spcBef>
                <a:spcPts val="300"/>
              </a:spcBef>
            </a:pPr>
            <a:r>
              <a:rPr lang="ja-JP" altLang="en-US" sz="1400" kern="100">
                <a:latin typeface="メイリオ" panose="020B0604030504040204" pitchFamily="50" charset="-128"/>
                <a:ea typeface="メイリオ" panose="020B0604030504040204" pitchFamily="50" charset="-128"/>
                <a:cs typeface="メイリオ" panose="020B0604030504040204" pitchFamily="50" charset="-128"/>
              </a:rPr>
              <a:t>事業主が雇用する労働者による</a:t>
            </a:r>
            <a:r>
              <a:rPr lang="ja-JP" altLang="en-US" sz="1400" b="1" u="sng">
                <a:latin typeface="メイリオ" panose="020B0604030504040204" pitchFamily="50" charset="-128"/>
                <a:ea typeface="メイリオ" panose="020B0604030504040204" pitchFamily="50" charset="-128"/>
                <a:cs typeface="メイリオ" panose="020B0604030504040204" pitchFamily="50" charset="-128"/>
              </a:rPr>
              <a:t>「性的な言動」</a:t>
            </a:r>
            <a:r>
              <a:rPr lang="ja-JP" altLang="en-US" sz="1400" kern="100">
                <a:latin typeface="メイリオ" panose="020B0604030504040204" pitchFamily="50" charset="-128"/>
                <a:ea typeface="メイリオ" panose="020B0604030504040204" pitchFamily="50" charset="-128"/>
                <a:cs typeface="メイリオ" panose="020B0604030504040204" pitchFamily="50" charset="-128"/>
              </a:rPr>
              <a:t>により</a:t>
            </a:r>
            <a:r>
              <a:rPr lang="ja-JP" altLang="en-US" sz="1400" b="1" u="sng" kern="10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求職者等による求職活動等</a:t>
            </a:r>
            <a:r>
              <a:rPr lang="ja-JP" altLang="en-US" sz="1400" kern="100">
                <a:latin typeface="メイリオ" panose="020B0604030504040204" pitchFamily="50" charset="-128"/>
                <a:ea typeface="メイリオ" panose="020B0604030504040204" pitchFamily="50" charset="-128"/>
                <a:cs typeface="メイリオ" panose="020B0604030504040204" pitchFamily="50" charset="-128"/>
              </a:rPr>
              <a:t>が阻害されるものをいいます。</a:t>
            </a:r>
            <a:endParaRPr kumimoji="1" lang="en-US" altLang="ja-JP" sz="140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DCF923FB-59E4-AE54-225F-43D652645BCE}"/>
              </a:ext>
            </a:extLst>
          </p:cNvPr>
          <p:cNvSpPr txBox="1"/>
          <p:nvPr/>
        </p:nvSpPr>
        <p:spPr>
          <a:xfrm>
            <a:off x="163969" y="4240014"/>
            <a:ext cx="6626329" cy="633608"/>
          </a:xfrm>
          <a:prstGeom prst="rect">
            <a:avLst/>
          </a:prstGeom>
          <a:noFill/>
          <a:ln>
            <a:noFill/>
            <a:prstDash val="dash"/>
          </a:ln>
        </p:spPr>
        <p:txBody>
          <a:bodyPr wrap="square" tIns="108000" bIns="108000" rtlCol="0">
            <a:spAutoFit/>
          </a:bodyPr>
          <a:lstStyle/>
          <a:p>
            <a:pPr indent="-168275" algn="just">
              <a:tabLst>
                <a:tab pos="449263" algn="l"/>
              </a:tabLst>
              <a:defRPr/>
            </a:pPr>
            <a:r>
              <a:rPr kumimoji="0" lang="ja-JP" altLang="en-US"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性的な言動とは</a:t>
            </a:r>
            <a:endPar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1" indent="-168275" algn="just">
              <a:tabLst>
                <a:tab pos="449263" algn="l"/>
              </a:tabLst>
              <a:defRPr/>
            </a:pPr>
            <a:r>
              <a:rPr kumimoji="0" lang="ja-JP" altLang="en-US" sz="13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性的な内容の発言及び性的な行動を指し、それぞれ以下が含まれます。</a:t>
            </a:r>
            <a:endParaRPr kumimoji="0" lang="en-US" altLang="ja-JP" sz="13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 name="正方形/長方形 4">
            <a:extLst>
              <a:ext uri="{FF2B5EF4-FFF2-40B4-BE49-F238E27FC236}">
                <a16:creationId xmlns:a16="http://schemas.microsoft.com/office/drawing/2014/main" id="{6426E769-185C-49A8-FB51-EB5EFC7CCB70}"/>
              </a:ext>
            </a:extLst>
          </p:cNvPr>
          <p:cNvSpPr/>
          <p:nvPr/>
        </p:nvSpPr>
        <p:spPr>
          <a:xfrm>
            <a:off x="47222" y="5776578"/>
            <a:ext cx="6751509" cy="520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四角形: 角を丸くする 1">
            <a:extLst>
              <a:ext uri="{FF2B5EF4-FFF2-40B4-BE49-F238E27FC236}">
                <a16:creationId xmlns:a16="http://schemas.microsoft.com/office/drawing/2014/main" id="{F7723878-3F24-5FCD-654C-119B9A99F4CA}"/>
              </a:ext>
            </a:extLst>
          </p:cNvPr>
          <p:cNvSpPr/>
          <p:nvPr/>
        </p:nvSpPr>
        <p:spPr>
          <a:xfrm>
            <a:off x="58734" y="162450"/>
            <a:ext cx="6227766" cy="570080"/>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844083" rtl="0" eaLnBrk="1" fontAlgn="auto" latinLnBrk="0" hangingPunct="1">
              <a:lnSpc>
                <a:spcPct val="110000"/>
              </a:lnSpc>
              <a:spcBef>
                <a:spcPts val="0"/>
              </a:spcBef>
              <a:spcAft>
                <a:spcPts val="0"/>
              </a:spcAft>
              <a:buClrTx/>
              <a:buSzTx/>
              <a:buFontTx/>
              <a:buNone/>
              <a:tabLst/>
              <a:defRPr/>
            </a:pPr>
            <a:r>
              <a:rPr kumimoji="1" lang="ja-JP" altLang="en-US" b="1">
                <a:solidFill>
                  <a:prstClr val="black"/>
                </a:solidFill>
                <a:latin typeface="メイリオ" panose="020B0604030504040204" pitchFamily="50" charset="-128"/>
                <a:ea typeface="メイリオ" panose="020B0604030504040204" pitchFamily="50" charset="-128"/>
              </a:rPr>
              <a:t>求職者等に対するセクシュアルハラスメント</a:t>
            </a: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対策の義務化</a:t>
            </a:r>
          </a:p>
          <a:p>
            <a:pPr marL="0" marR="0" lvl="0" indent="0" algn="r" defTabSz="844083" rtl="0" eaLnBrk="1" fontAlgn="auto" latinLnBrk="0" hangingPunct="1">
              <a:lnSpc>
                <a:spcPct val="110000"/>
              </a:lnSpc>
              <a:spcBef>
                <a:spcPts val="0"/>
              </a:spcBef>
              <a:spcAft>
                <a:spcPts val="0"/>
              </a:spcAft>
              <a:buClrTx/>
              <a:buSzTx/>
              <a:buFontTx/>
              <a:buNone/>
              <a:tabLst/>
              <a:defRPr/>
            </a:pPr>
            <a:r>
              <a:rPr kumimoji="1" lang="en-US" altLang="ja-JP"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改正</a:t>
            </a:r>
            <a:r>
              <a:rPr kumimoji="1" lang="ja-JP" altLang="en-US" sz="1100" b="1">
                <a:solidFill>
                  <a:prstClr val="black"/>
                </a:solidFill>
                <a:latin typeface="メイリオ" panose="020B0604030504040204" pitchFamily="50" charset="-128"/>
                <a:ea typeface="メイリオ" panose="020B0604030504040204" pitchFamily="50" charset="-128"/>
              </a:rPr>
              <a:t>男女雇用機会均等法</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・指針の内容</a:t>
            </a:r>
            <a:r>
              <a:rPr kumimoji="1" lang="en-US" altLang="ja-JP"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D1C4697E-9EDA-D5FD-9A9F-5E6E0B5FBB5E}"/>
              </a:ext>
            </a:extLst>
          </p:cNvPr>
          <p:cNvSpPr txBox="1"/>
          <p:nvPr/>
        </p:nvSpPr>
        <p:spPr>
          <a:xfrm>
            <a:off x="253425" y="8466328"/>
            <a:ext cx="6413659" cy="1364577"/>
          </a:xfrm>
          <a:prstGeom prst="rect">
            <a:avLst/>
          </a:prstGeom>
          <a:noFill/>
          <a:ln w="38100">
            <a:solidFill>
              <a:srgbClr val="0070C0"/>
            </a:solidFill>
            <a:prstDash val="sysDot"/>
          </a:ln>
        </p:spPr>
        <p:txBody>
          <a:bodyPr wrap="square" tIns="108000" bIns="108000" rtlCol="0">
            <a:spAutoFit/>
          </a:bodyPr>
          <a:lstStyle/>
          <a:p>
            <a:pPr marL="180000" lvl="0" indent="-180000" algn="just">
              <a:defRPr/>
            </a:pPr>
            <a:r>
              <a:rPr lang="ja-JP" altLang="en-US" sz="1200" b="1">
                <a:solidFill>
                  <a:prstClr val="black"/>
                </a:solidFill>
                <a:latin typeface="メイリオ" panose="020B0604030504040204" pitchFamily="50" charset="-128"/>
                <a:ea typeface="メイリオ" panose="020B0604030504040204" pitchFamily="50" charset="-128"/>
              </a:rPr>
              <a:t>○　</a:t>
            </a:r>
            <a:r>
              <a:rPr lang="ja-JP" altLang="en-US" sz="1200">
                <a:solidFill>
                  <a:prstClr val="black"/>
                </a:solidFill>
                <a:latin typeface="メイリオ" panose="020B0604030504040204" pitchFamily="50" charset="-128"/>
                <a:ea typeface="メイリオ" panose="020B0604030504040204" pitchFamily="50" charset="-128"/>
              </a:rPr>
              <a:t>求職者等に対するセクシュアルハラスメントは、男性も女性も、加害者にも被害者にもなり得る問題です。</a:t>
            </a:r>
            <a:endParaRPr lang="en-US" altLang="ja-JP" sz="1200">
              <a:solidFill>
                <a:prstClr val="black"/>
              </a:solidFill>
              <a:latin typeface="メイリオ" panose="020B0604030504040204" pitchFamily="50" charset="-128"/>
              <a:ea typeface="メイリオ" panose="020B0604030504040204" pitchFamily="50" charset="-128"/>
            </a:endParaRPr>
          </a:p>
          <a:p>
            <a:pPr lvl="0" indent="-6120000" algn="just">
              <a:defRPr/>
            </a:pPr>
            <a:r>
              <a:rPr lang="ja-JP" altLang="en-US" sz="1200">
                <a:solidFill>
                  <a:prstClr val="black"/>
                </a:solidFill>
                <a:latin typeface="メイリオ" panose="020B0604030504040204" pitchFamily="50" charset="-128"/>
                <a:ea typeface="メイリオ" panose="020B0604030504040204" pitchFamily="50" charset="-128"/>
              </a:rPr>
              <a:t>　異性に対するものだけではなく、同性に対するものも該当します。</a:t>
            </a:r>
            <a:endParaRPr lang="en-US" altLang="ja-JP" sz="1200">
              <a:solidFill>
                <a:prstClr val="black"/>
              </a:solidFill>
              <a:latin typeface="メイリオ" panose="020B0604030504040204" pitchFamily="50" charset="-128"/>
              <a:ea typeface="メイリオ" panose="020B0604030504040204" pitchFamily="50" charset="-128"/>
            </a:endParaRPr>
          </a:p>
          <a:p>
            <a:pPr marL="180000" marR="0" lvl="0" indent="-180000" algn="just" defTabSz="457200" rtl="0" eaLnBrk="1" fontAlgn="auto" latinLnBrk="0" hangingPunct="1">
              <a:lnSpc>
                <a:spcPts val="300"/>
              </a:lnSpc>
              <a:spcBef>
                <a:spcPts val="0"/>
              </a:spcBef>
              <a:spcAft>
                <a:spcPts val="0"/>
              </a:spcAft>
              <a:buClrTx/>
              <a:buSzTx/>
              <a:buFontTx/>
              <a:buNone/>
              <a:tabLst/>
              <a:defRPr/>
            </a:pPr>
            <a:r>
              <a:rPr lang="ja-JP" altLang="en-US" sz="1100">
                <a:solidFill>
                  <a:prstClr val="black"/>
                </a:solidFill>
                <a:latin typeface="メイリオ" panose="020B0604030504040204" pitchFamily="50" charset="-128"/>
                <a:ea typeface="メイリオ" panose="020B0604030504040204" pitchFamily="50" charset="-128"/>
              </a:rPr>
              <a:t>　</a:t>
            </a:r>
            <a:endParaRPr lang="en-US" altLang="ja-JP" sz="1100">
              <a:solidFill>
                <a:prstClr val="black"/>
              </a:solidFill>
              <a:latin typeface="メイリオ" panose="020B0604030504040204" pitchFamily="50" charset="-128"/>
              <a:ea typeface="メイリオ" panose="020B0604030504040204" pitchFamily="50" charset="-128"/>
            </a:endParaRPr>
          </a:p>
          <a:p>
            <a:pPr marL="180000" lvl="0" indent="-180000" algn="just">
              <a:defRPr/>
            </a:pPr>
            <a:r>
              <a:rPr kumimoji="0"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2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また、</a:t>
            </a:r>
            <a:r>
              <a:rPr lang="ja-JP" altLang="en-US" sz="1200">
                <a:solidFill>
                  <a:prstClr val="black"/>
                </a:solidFill>
                <a:latin typeface="メイリオ" panose="020B0604030504040204" pitchFamily="50" charset="-128"/>
                <a:ea typeface="メイリオ" panose="020B0604030504040204" pitchFamily="50" charset="-128"/>
              </a:rPr>
              <a:t>求職者等に対するセクシュアルハラスメント</a:t>
            </a:r>
            <a:r>
              <a:rPr kumimoji="0" lang="ja-JP" altLang="en-US" sz="12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は、相手の性的指向</a:t>
            </a:r>
            <a:r>
              <a:rPr kumimoji="0" lang="ja-JP" altLang="en-US"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20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又はジェンダーアイデンティティ</a:t>
            </a:r>
            <a:r>
              <a:rPr kumimoji="0" lang="ja-JP" altLang="en-US"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1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２）</a:t>
            </a:r>
            <a:r>
              <a:rPr kumimoji="0" lang="ja-JP" altLang="en-US" sz="12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にかかわらず、該当することがあり得ます。</a:t>
            </a:r>
            <a:endParaRPr kumimoji="0" lang="en-US" altLang="ja-JP" sz="12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6120000" algn="just" defTabSz="457200" rtl="0" eaLnBrk="1" fontAlgn="auto" latinLnBrk="0" hangingPunct="1">
              <a:lnSpc>
                <a:spcPct val="100000"/>
              </a:lnSpc>
              <a:spcBef>
                <a:spcPts val="0"/>
              </a:spcBef>
              <a:spcAft>
                <a:spcPts val="0"/>
              </a:spcAft>
              <a:buClrTx/>
              <a:buSzTx/>
              <a:buFontTx/>
              <a:buNone/>
              <a:tabLst/>
              <a:defRPr/>
            </a:pPr>
            <a:r>
              <a:rPr lang="ja-JP" altLang="en-US" sz="1200" b="1">
                <a:solidFill>
                  <a:prstClr val="black"/>
                </a:solidFill>
                <a:latin typeface="メイリオ" panose="020B0604030504040204" pitchFamily="50" charset="-128"/>
                <a:ea typeface="メイリオ" panose="020B0604030504040204" pitchFamily="50" charset="-128"/>
              </a:rPr>
              <a:t>　</a:t>
            </a:r>
            <a:r>
              <a:rPr kumimoji="0" lang="ja-JP" altLang="en-US" sz="1100" i="0" u="none" strike="noStrike" kern="1200" cap="none" spc="-3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100" i="0" u="none" strike="noStrike" kern="1200" cap="none" spc="-3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100" i="0" u="none" strike="noStrike" kern="1200" cap="none" spc="-3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１）恋愛又は性愛がいずれの性別を対象とするか／（</a:t>
            </a:r>
            <a:r>
              <a:rPr kumimoji="0" lang="en-US" altLang="ja-JP" sz="1100" i="0" u="none" strike="noStrike" kern="1200" cap="none" spc="-3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100" i="0" u="none" strike="noStrike" kern="1200" cap="none" spc="-3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２）自己の性別についての認識</a:t>
            </a:r>
            <a:endParaRPr kumimoji="0" lang="en-US" altLang="ja-JP" sz="1100" i="0" u="none" strike="sngStrike" kern="1200" cap="none" spc="-30" normalizeH="0" noProof="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7" name="四角形: 角を丸くする 6">
            <a:extLst>
              <a:ext uri="{FF2B5EF4-FFF2-40B4-BE49-F238E27FC236}">
                <a16:creationId xmlns:a16="http://schemas.microsoft.com/office/drawing/2014/main" id="{D46E36CB-9272-0CDC-4CFF-8BEA2FABE1AA}"/>
              </a:ext>
            </a:extLst>
          </p:cNvPr>
          <p:cNvSpPr/>
          <p:nvPr/>
        </p:nvSpPr>
        <p:spPr>
          <a:xfrm>
            <a:off x="253998" y="4902575"/>
            <a:ext cx="3043646" cy="1020522"/>
          </a:xfrm>
          <a:prstGeom prst="roundRect">
            <a:avLst/>
          </a:prstGeom>
          <a:solidFill>
            <a:schemeClr val="accent1">
              <a:lumMod val="20000"/>
              <a:lumOff val="8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43CC76D-89FD-E130-9996-CC1D4326381C}"/>
              </a:ext>
            </a:extLst>
          </p:cNvPr>
          <p:cNvSpPr txBox="1"/>
          <p:nvPr/>
        </p:nvSpPr>
        <p:spPr>
          <a:xfrm>
            <a:off x="240522" y="4975426"/>
            <a:ext cx="3075215" cy="923330"/>
          </a:xfrm>
          <a:prstGeom prst="rect">
            <a:avLst/>
          </a:prstGeom>
          <a:noFill/>
        </p:spPr>
        <p:txBody>
          <a:bodyPr wrap="square" rtlCol="0">
            <a:spAutoFit/>
          </a:bodyPr>
          <a:lstStyle/>
          <a:p>
            <a:pPr algn="ctr"/>
            <a:r>
              <a:rPr lang="ja-JP" altLang="en-US" sz="1400" b="1">
                <a:latin typeface="メイリオ" panose="020B0604030504040204" pitchFamily="50" charset="-128"/>
                <a:ea typeface="メイリオ" panose="020B0604030504040204" pitchFamily="50" charset="-128"/>
              </a:rPr>
              <a:t>「性的な内容の発言」</a:t>
            </a:r>
            <a:endParaRPr lang="en-US" altLang="ja-JP" sz="1400" b="1">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性的な事実関係を尋ねること</a:t>
            </a:r>
            <a:endParaRPr lang="en-US" altLang="ja-JP" sz="1300">
              <a:solidFill>
                <a:prstClr val="black"/>
              </a:solidFill>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性的な内容の情報を意図的に</a:t>
            </a:r>
            <a:endParaRPr lang="en-US" altLang="ja-JP" sz="1300">
              <a:solidFill>
                <a:prstClr val="black"/>
              </a:solidFill>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流布すること　　　　　　　　　</a:t>
            </a:r>
            <a:r>
              <a:rPr kumimoji="1" lang="ja-JP" altLang="en-US" sz="1400">
                <a:latin typeface="メイリオ" panose="020B0604030504040204" pitchFamily="50" charset="-128"/>
                <a:ea typeface="メイリオ" panose="020B0604030504040204" pitchFamily="50" charset="-128"/>
              </a:rPr>
              <a:t>等</a:t>
            </a:r>
            <a:endParaRPr kumimoji="1" lang="en-US" altLang="ja-JP" sz="1400">
              <a:latin typeface="メイリオ" panose="020B0604030504040204" pitchFamily="50" charset="-128"/>
              <a:ea typeface="メイリオ" panose="020B0604030504040204" pitchFamily="50" charset="-128"/>
            </a:endParaRPr>
          </a:p>
        </p:txBody>
      </p:sp>
      <p:sp>
        <p:nvSpPr>
          <p:cNvPr id="9" name="四角形: 角を丸くする 8">
            <a:extLst>
              <a:ext uri="{FF2B5EF4-FFF2-40B4-BE49-F238E27FC236}">
                <a16:creationId xmlns:a16="http://schemas.microsoft.com/office/drawing/2014/main" id="{D24D1E7B-A2B1-FE94-F07F-8A20B74E55AA}"/>
              </a:ext>
            </a:extLst>
          </p:cNvPr>
          <p:cNvSpPr/>
          <p:nvPr/>
        </p:nvSpPr>
        <p:spPr>
          <a:xfrm>
            <a:off x="3525050" y="4902575"/>
            <a:ext cx="3147658" cy="1007174"/>
          </a:xfrm>
          <a:prstGeom prst="roundRect">
            <a:avLst/>
          </a:prstGeom>
          <a:solidFill>
            <a:schemeClr val="accent1">
              <a:lumMod val="20000"/>
              <a:lumOff val="8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13CF1FE5-3056-A475-B656-257E16BE4FF8}"/>
              </a:ext>
            </a:extLst>
          </p:cNvPr>
          <p:cNvSpPr txBox="1"/>
          <p:nvPr/>
        </p:nvSpPr>
        <p:spPr>
          <a:xfrm>
            <a:off x="3518901" y="4975426"/>
            <a:ext cx="3309807" cy="923330"/>
          </a:xfrm>
          <a:prstGeom prst="rect">
            <a:avLst/>
          </a:prstGeom>
          <a:noFill/>
        </p:spPr>
        <p:txBody>
          <a:bodyPr wrap="square" rtlCol="0">
            <a:spAutoFit/>
          </a:bodyPr>
          <a:lstStyle/>
          <a:p>
            <a:pPr algn="ctr"/>
            <a:r>
              <a:rPr lang="ja-JP" altLang="en-US" sz="1400" b="1">
                <a:latin typeface="メイリオ" panose="020B0604030504040204" pitchFamily="50" charset="-128"/>
                <a:ea typeface="メイリオ" panose="020B0604030504040204" pitchFamily="50" charset="-128"/>
              </a:rPr>
              <a:t>「性的な行動」</a:t>
            </a:r>
            <a:endParaRPr lang="en-US" altLang="ja-JP" sz="1400" b="1">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性的な関係を強要すること</a:t>
            </a:r>
            <a:endParaRPr lang="en-US" altLang="ja-JP" sz="1300">
              <a:solidFill>
                <a:prstClr val="black"/>
              </a:solidFill>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必要なく身体に触ること</a:t>
            </a:r>
            <a:endParaRPr lang="en-US" altLang="ja-JP" sz="1300">
              <a:solidFill>
                <a:prstClr val="black"/>
              </a:solidFill>
              <a:latin typeface="メイリオ" panose="020B0604030504040204" pitchFamily="50" charset="-128"/>
              <a:ea typeface="メイリオ" panose="020B0604030504040204" pitchFamily="50" charset="-128"/>
            </a:endParaRPr>
          </a:p>
          <a:p>
            <a:r>
              <a:rPr lang="ja-JP" altLang="en-US" sz="1300">
                <a:solidFill>
                  <a:prstClr val="black"/>
                </a:solidFill>
                <a:latin typeface="メイリオ" panose="020B0604030504040204" pitchFamily="50" charset="-128"/>
                <a:ea typeface="メイリオ" panose="020B0604030504040204" pitchFamily="50" charset="-128"/>
              </a:rPr>
              <a:t>・　わいせつな図画を配布すること　</a:t>
            </a:r>
            <a:r>
              <a:rPr kumimoji="1" lang="ja-JP" altLang="en-US" sz="1400">
                <a:latin typeface="メイリオ" panose="020B0604030504040204" pitchFamily="50" charset="-128"/>
                <a:ea typeface="メイリオ" panose="020B0604030504040204" pitchFamily="50" charset="-128"/>
              </a:rPr>
              <a:t>等</a:t>
            </a:r>
            <a:endParaRPr kumimoji="1" lang="en-US" altLang="ja-JP" sz="140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2809CA18-FD63-AA83-8C81-63829945FE37}"/>
              </a:ext>
            </a:extLst>
          </p:cNvPr>
          <p:cNvSpPr txBox="1"/>
          <p:nvPr/>
        </p:nvSpPr>
        <p:spPr>
          <a:xfrm>
            <a:off x="240521" y="1487951"/>
            <a:ext cx="6375132" cy="2698619"/>
          </a:xfrm>
          <a:prstGeom prst="rect">
            <a:avLst/>
          </a:prstGeom>
          <a:noFill/>
          <a:ln>
            <a:solidFill>
              <a:schemeClr val="tx1"/>
            </a:solidFill>
            <a:prstDash val="dash"/>
          </a:ln>
        </p:spPr>
        <p:txBody>
          <a:bodyPr wrap="square" tIns="36000" bIns="0"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ja-JP" altLang="en-US" sz="1400" b="1">
                <a:solidFill>
                  <a:prstClr val="black"/>
                </a:solidFill>
                <a:latin typeface="メイリオ" panose="020B0604030504040204" pitchFamily="50" charset="-128"/>
                <a:ea typeface="メイリオ" panose="020B0604030504040204" pitchFamily="50" charset="-128"/>
              </a:rPr>
              <a:t>求職者等とは</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444500" lvl="1" indent="-155575" algn="just">
              <a:tabLst>
                <a:tab pos="449263" algn="l"/>
              </a:tabLst>
              <a:defRPr/>
            </a:pPr>
            <a:r>
              <a:rPr kumimoji="0" lang="ja-JP" altLang="en-US" sz="1400" b="1"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r>
              <a:rPr kumimoji="0" lang="ja-JP" altLang="en-US" sz="140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求職者（企業の求人に応募する者）</a:t>
            </a:r>
            <a:endParaRPr kumimoji="0" lang="en-US" altLang="ja-JP" sz="140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444500" lvl="1" indent="-155575" algn="just">
              <a:tabLst>
                <a:tab pos="449263" algn="l"/>
              </a:tabLst>
              <a:defRPr/>
            </a:pPr>
            <a:r>
              <a:rPr lang="ja-JP" altLang="en-US" sz="1400" b="1">
                <a:solidFill>
                  <a:prstClr val="black"/>
                </a:solidFill>
                <a:latin typeface="メイリオ" panose="020B0604030504040204" pitchFamily="50" charset="-128"/>
                <a:ea typeface="メイリオ" panose="020B0604030504040204" pitchFamily="50" charset="-128"/>
              </a:rPr>
              <a:t>■　</a:t>
            </a:r>
            <a:r>
              <a:rPr lang="ja-JP" altLang="en-US" sz="1400">
                <a:solidFill>
                  <a:prstClr val="black"/>
                </a:solidFill>
                <a:latin typeface="メイリオ" panose="020B0604030504040204" pitchFamily="50" charset="-128"/>
                <a:ea typeface="メイリオ" panose="020B0604030504040204" pitchFamily="50" charset="-128"/>
              </a:rPr>
              <a:t>求職者以外の者であって、</a:t>
            </a:r>
            <a:endParaRPr kumimoji="0" lang="en-US" altLang="ja-JP"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lang="ja-JP" altLang="en-US" sz="1400">
                <a:solidFill>
                  <a:srgbClr val="FF0000"/>
                </a:solidFill>
                <a:latin typeface="メイリオ" panose="020B0604030504040204" pitchFamily="50" charset="-128"/>
                <a:ea typeface="メイリオ" panose="020B0604030504040204" pitchFamily="50" charset="-128"/>
              </a:rPr>
              <a:t>　</a:t>
            </a:r>
            <a:r>
              <a:rPr kumimoji="0" lang="ja-JP" altLang="en-US" sz="1400" b="0" i="0" u="non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事業主の実施する労働者の採用に資する活動に参加する者や、</a:t>
            </a:r>
            <a:endParaRPr kumimoji="0" lang="en-US" altLang="ja-JP" sz="1400" b="0" i="0" u="non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lang="ja-JP" altLang="en-US" sz="1400">
                <a:latin typeface="メイリオ" panose="020B0604030504040204" pitchFamily="50" charset="-128"/>
                <a:ea typeface="メイリオ" panose="020B0604030504040204" pitchFamily="50" charset="-128"/>
              </a:rPr>
              <a:t>　・　</a:t>
            </a:r>
            <a:r>
              <a:rPr lang="ja-JP" altLang="en-US" sz="1400">
                <a:solidFill>
                  <a:prstClr val="black"/>
                </a:solidFill>
                <a:latin typeface="メイリオ" panose="020B0604030504040204" pitchFamily="50" charset="-128"/>
                <a:ea typeface="メイリオ" panose="020B0604030504040204" pitchFamily="50" charset="-128"/>
              </a:rPr>
              <a:t>教育実習、看護実習その他の実習を受ける者</a:t>
            </a:r>
            <a:endParaRPr lang="en-US" altLang="ja-JP" sz="1400" strike="sngStrike">
              <a:solidFill>
                <a:srgbClr val="FF0000"/>
              </a:solidFill>
              <a:highlight>
                <a:srgbClr val="FFFF00"/>
              </a:highlight>
              <a:latin typeface="メイリオ" panose="020B0604030504040204" pitchFamily="50" charset="-128"/>
              <a:ea typeface="メイリオ" panose="020B0604030504040204" pitchFamily="50" charset="-128"/>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endParaRPr lang="en-US" altLang="ja-JP" sz="500">
              <a:solidFill>
                <a:prstClr val="black"/>
              </a:solidFill>
              <a:latin typeface="メイリオ" panose="020B0604030504040204" pitchFamily="50" charset="-128"/>
              <a:ea typeface="メイリオ" panose="020B0604030504040204" pitchFamily="50" charset="-128"/>
            </a:endParaRPr>
          </a:p>
          <a:p>
            <a:pPr indent="-168275" algn="just">
              <a:tabLst>
                <a:tab pos="449263" algn="l"/>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ja-JP" altLang="en-US" sz="1400" b="1">
                <a:solidFill>
                  <a:prstClr val="black"/>
                </a:solidFill>
                <a:latin typeface="メイリオ" panose="020B0604030504040204" pitchFamily="50" charset="-128"/>
                <a:ea typeface="メイリオ" panose="020B0604030504040204" pitchFamily="50" charset="-128"/>
              </a:rPr>
              <a:t>求職活動等とは</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177800" lvl="1" indent="111125" algn="just">
              <a:tabLst>
                <a:tab pos="0" algn="l"/>
              </a:tabLst>
              <a:defRPr/>
            </a:pPr>
            <a:r>
              <a:rPr kumimoji="0" lang="ja-JP" altLang="en-US"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求職者が行う求職活動や求職者に類する者が行う職業の選択に資する活動を指し、例えば以下のものが含まれます。なお、</a:t>
            </a:r>
            <a:r>
              <a:rPr kumimoji="0" lang="ja-JP" altLang="en-US" sz="14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ＳＮＳ等のオンラインを介したものやオンライン上で行われるもの</a:t>
            </a:r>
            <a:r>
              <a:rPr kumimoji="0" lang="ja-JP" altLang="en-US"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も含まれます。</a:t>
            </a:r>
            <a:endParaRPr kumimoji="0" lang="en-US" altLang="ja-JP"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1" indent="-168275" algn="just">
              <a:tabLst>
                <a:tab pos="449263" algn="l"/>
              </a:tabLst>
              <a:defRPr/>
            </a:pPr>
            <a:r>
              <a:rPr lang="ja-JP" altLang="en-US" sz="1400">
                <a:solidFill>
                  <a:prstClr val="black"/>
                </a:solidFill>
                <a:latin typeface="メイリオ" panose="020B0604030504040204" pitchFamily="50" charset="-128"/>
                <a:ea typeface="メイリオ" panose="020B0604030504040204" pitchFamily="50" charset="-128"/>
              </a:rPr>
              <a:t>（例）企業の採用面接への参加、企業の就職説明会への参加、企業の雇用する労働者への訪問、インターンシップへの参加、</a:t>
            </a:r>
            <a:r>
              <a:rPr kumimoji="0" lang="ja-JP" altLang="en-US"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教育実習、看護実習等の実習の受講</a:t>
            </a:r>
            <a:endParaRPr kumimoji="0" lang="en-US" altLang="ja-JP" sz="140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正方形/長方形 15">
            <a:extLst>
              <a:ext uri="{FF2B5EF4-FFF2-40B4-BE49-F238E27FC236}">
                <a16:creationId xmlns:a16="http://schemas.microsoft.com/office/drawing/2014/main" id="{9B6F879D-43B8-06E5-4D73-DF15E9D74437}"/>
              </a:ext>
            </a:extLst>
          </p:cNvPr>
          <p:cNvSpPr/>
          <p:nvPr/>
        </p:nvSpPr>
        <p:spPr>
          <a:xfrm>
            <a:off x="112537" y="6329987"/>
            <a:ext cx="6751509" cy="520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altLang="ja-JP" sz="962"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四角形: 角を丸くする 16">
            <a:extLst>
              <a:ext uri="{FF2B5EF4-FFF2-40B4-BE49-F238E27FC236}">
                <a16:creationId xmlns:a16="http://schemas.microsoft.com/office/drawing/2014/main" id="{966F78AD-D8F2-AC86-ADE3-D3F9F05E85B0}"/>
              </a:ext>
            </a:extLst>
          </p:cNvPr>
          <p:cNvSpPr/>
          <p:nvPr/>
        </p:nvSpPr>
        <p:spPr>
          <a:xfrm>
            <a:off x="240521" y="6432668"/>
            <a:ext cx="6426563" cy="191580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8549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3897-99FE-D7D8-3783-654B1F8EBA44}"/>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C5020D14-D268-3E38-777C-6E2FF1E4AA4A}"/>
              </a:ext>
            </a:extLst>
          </p:cNvPr>
          <p:cNvSpPr/>
          <p:nvPr/>
        </p:nvSpPr>
        <p:spPr>
          <a:xfrm>
            <a:off x="151727" y="1070904"/>
            <a:ext cx="3435232" cy="281615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050" spc="-10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D2C56431-8B97-9790-C0A1-0A0375153E95}"/>
              </a:ext>
            </a:extLst>
          </p:cNvPr>
          <p:cNvSpPr txBox="1"/>
          <p:nvPr/>
        </p:nvSpPr>
        <p:spPr>
          <a:xfrm>
            <a:off x="158428" y="1131828"/>
            <a:ext cx="3386966" cy="2816156"/>
          </a:xfrm>
          <a:prstGeom prst="rect">
            <a:avLst/>
          </a:prstGeom>
          <a:noFill/>
        </p:spPr>
        <p:txBody>
          <a:bodyPr wrap="square" rtlCol="0">
            <a:spAutoFit/>
          </a:bodyPr>
          <a:lstStyle>
            <a:defPPr>
              <a:defRPr lang="en-US"/>
            </a:defPPr>
            <a:lvl1pPr lvl="0" algn="just">
              <a:defRPr kumimoji="1" sz="1200" b="1" u="sng">
                <a:solidFill>
                  <a:srgbClr val="C00000"/>
                </a:solidFill>
                <a:latin typeface="メイリオ" panose="020B0604030504040204" pitchFamily="50" charset="-128"/>
                <a:ea typeface="メイリオ" panose="020B0604030504040204" pitchFamily="50" charset="-128"/>
              </a:defRPr>
            </a:lvl1pPr>
          </a:lstStyle>
          <a:p>
            <a:r>
              <a:rPr lang="ja-JP" altLang="en-US" sz="1600"/>
              <a:t>◆事業主の方針等の明確化及びその周知・啓発</a:t>
            </a:r>
          </a:p>
          <a:p>
            <a:endParaRPr lang="en-US" altLang="ja-JP" sz="500"/>
          </a:p>
          <a:p>
            <a:r>
              <a:rPr lang="ja-JP" altLang="en-US" sz="1300" b="0" u="none">
                <a:solidFill>
                  <a:schemeClr val="tx1"/>
                </a:solidFill>
              </a:rPr>
              <a:t>①求職者等に対するセクシュアルハラスメントを行ってはならない旨の方針を明確化し、労働者に周知・啓発する</a:t>
            </a:r>
            <a:endParaRPr lang="en-US" altLang="ja-JP" sz="1300" b="0" u="none">
              <a:solidFill>
                <a:schemeClr val="tx1"/>
              </a:solidFill>
            </a:endParaRPr>
          </a:p>
          <a:p>
            <a:endParaRPr lang="en-US" altLang="ja-JP" sz="500"/>
          </a:p>
          <a:p>
            <a:r>
              <a:rPr lang="ja-JP" altLang="en-US" sz="1300" b="0" u="none">
                <a:solidFill>
                  <a:schemeClr val="tx1"/>
                </a:solidFill>
              </a:rPr>
              <a:t>②求職者等に対するセクシュアルハラスメントを行った者については、厳正に対処する旨の方針及び対処の内容を、労働者に周知・啓発する</a:t>
            </a:r>
            <a:endParaRPr lang="en-US" altLang="ja-JP" sz="1300" b="0" u="none">
              <a:solidFill>
                <a:schemeClr val="tx1"/>
              </a:solidFill>
            </a:endParaRPr>
          </a:p>
          <a:p>
            <a:endParaRPr lang="en-US" altLang="ja-JP" sz="500"/>
          </a:p>
          <a:p>
            <a:r>
              <a:rPr lang="ja-JP" altLang="en-US" sz="1300" b="0" u="none">
                <a:solidFill>
                  <a:schemeClr val="tx1"/>
                </a:solidFill>
              </a:rPr>
              <a:t>③</a:t>
            </a:r>
            <a:r>
              <a:rPr lang="ja-JP" altLang="en-US" sz="1300" u="none">
                <a:solidFill>
                  <a:schemeClr val="tx1"/>
                </a:solidFill>
              </a:rPr>
              <a:t>求職活動等に関するルール</a:t>
            </a:r>
            <a:r>
              <a:rPr lang="ja-JP" altLang="en-US" sz="1300" b="0" u="none">
                <a:solidFill>
                  <a:schemeClr val="tx1"/>
                </a:solidFill>
              </a:rPr>
              <a:t>（</a:t>
            </a:r>
            <a:r>
              <a:rPr lang="en-US" altLang="ja-JP" sz="1300" b="0" u="none">
                <a:solidFill>
                  <a:schemeClr val="tx1"/>
                </a:solidFill>
              </a:rPr>
              <a:t>※</a:t>
            </a:r>
            <a:r>
              <a:rPr lang="ja-JP" altLang="en-US" sz="1300" b="0" u="none">
                <a:solidFill>
                  <a:schemeClr val="tx1"/>
                </a:solidFill>
              </a:rPr>
              <a:t>）</a:t>
            </a:r>
            <a:r>
              <a:rPr lang="ja-JP" altLang="en-US" sz="1300" u="none">
                <a:solidFill>
                  <a:schemeClr val="tx1"/>
                </a:solidFill>
              </a:rPr>
              <a:t>をあら</a:t>
            </a:r>
            <a:endParaRPr lang="en-US" altLang="ja-JP" sz="1300" u="none">
              <a:solidFill>
                <a:schemeClr val="tx1"/>
              </a:solidFill>
            </a:endParaRPr>
          </a:p>
          <a:p>
            <a:r>
              <a:rPr lang="ja-JP" altLang="en-US" sz="1300" u="none">
                <a:solidFill>
                  <a:schemeClr val="tx1"/>
                </a:solidFill>
              </a:rPr>
              <a:t>　かじめ明確化</a:t>
            </a:r>
            <a:r>
              <a:rPr lang="ja-JP" altLang="en-US" sz="1300" b="0" u="none">
                <a:solidFill>
                  <a:schemeClr val="tx1"/>
                </a:solidFill>
              </a:rPr>
              <a:t>し、労働者及び</a:t>
            </a:r>
            <a:r>
              <a:rPr lang="ja-JP" altLang="en-US" sz="1300" u="none">
                <a:solidFill>
                  <a:schemeClr val="tx1"/>
                </a:solidFill>
              </a:rPr>
              <a:t>求職者等</a:t>
            </a:r>
            <a:r>
              <a:rPr lang="ja-JP" altLang="en-US" sz="1300" b="0" u="none">
                <a:solidFill>
                  <a:schemeClr val="tx1"/>
                </a:solidFill>
              </a:rPr>
              <a:t>に</a:t>
            </a:r>
            <a:endParaRPr lang="en-US" altLang="ja-JP" sz="1300" b="0" u="none">
              <a:solidFill>
                <a:schemeClr val="tx1"/>
              </a:solidFill>
            </a:endParaRPr>
          </a:p>
          <a:p>
            <a:r>
              <a:rPr lang="ja-JP" altLang="en-US" sz="1300" b="0" u="none">
                <a:solidFill>
                  <a:schemeClr val="tx1"/>
                </a:solidFill>
              </a:rPr>
              <a:t>　周知・啓発する</a:t>
            </a:r>
          </a:p>
        </p:txBody>
      </p:sp>
      <p:sp>
        <p:nvSpPr>
          <p:cNvPr id="12" name="四角形: 角を丸くする 11">
            <a:extLst>
              <a:ext uri="{FF2B5EF4-FFF2-40B4-BE49-F238E27FC236}">
                <a16:creationId xmlns:a16="http://schemas.microsoft.com/office/drawing/2014/main" id="{9B2BB99F-3A43-3B30-1486-FF7F227FB6EE}"/>
              </a:ext>
            </a:extLst>
          </p:cNvPr>
          <p:cNvSpPr/>
          <p:nvPr/>
        </p:nvSpPr>
        <p:spPr>
          <a:xfrm>
            <a:off x="120035" y="4438398"/>
            <a:ext cx="3466924" cy="197521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050" spc="-100">
              <a:solidFill>
                <a:prstClr val="black"/>
              </a:solidFill>
              <a:latin typeface="メイリオ" panose="020B0604030504040204" pitchFamily="50" charset="-128"/>
              <a:ea typeface="メイリオ" panose="020B0604030504040204" pitchFamily="50" charset="-128"/>
            </a:endParaRPr>
          </a:p>
        </p:txBody>
      </p:sp>
      <p:sp>
        <p:nvSpPr>
          <p:cNvPr id="14" name="四角形: 角を丸くする 13">
            <a:extLst>
              <a:ext uri="{FF2B5EF4-FFF2-40B4-BE49-F238E27FC236}">
                <a16:creationId xmlns:a16="http://schemas.microsoft.com/office/drawing/2014/main" id="{A779FCDC-3768-E427-7BAA-85004AB55B73}"/>
              </a:ext>
            </a:extLst>
          </p:cNvPr>
          <p:cNvSpPr/>
          <p:nvPr/>
        </p:nvSpPr>
        <p:spPr>
          <a:xfrm>
            <a:off x="3629884" y="4438396"/>
            <a:ext cx="3023957" cy="197521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050" spc="-100">
              <a:solidFill>
                <a:prstClr val="black"/>
              </a:solidFill>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30CC970C-8572-868C-CDE2-7033574B1DF0}"/>
              </a:ext>
            </a:extLst>
          </p:cNvPr>
          <p:cNvSpPr txBox="1"/>
          <p:nvPr/>
        </p:nvSpPr>
        <p:spPr>
          <a:xfrm>
            <a:off x="102956" y="4520785"/>
            <a:ext cx="3591455" cy="1654299"/>
          </a:xfrm>
          <a:prstGeom prst="rect">
            <a:avLst/>
          </a:prstGeom>
          <a:noFill/>
        </p:spPr>
        <p:txBody>
          <a:bodyPr wrap="square" rtlCol="0">
            <a:spAutoFit/>
          </a:bodyPr>
          <a:lstStyle/>
          <a:p>
            <a:pPr lvl="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◆事後の迅速かつ適切な対応</a:t>
            </a:r>
            <a:endParaRPr kumimoji="1" lang="en-US" altLang="ja-JP" sz="1600" b="1" u="sng">
              <a:solidFill>
                <a:srgbClr val="C00000"/>
              </a:solidFill>
              <a:latin typeface="メイリオ" panose="020B0604030504040204" pitchFamily="50" charset="-128"/>
              <a:ea typeface="メイリオ" panose="020B0604030504040204" pitchFamily="50" charset="-128"/>
            </a:endParaRPr>
          </a:p>
          <a:p>
            <a:pPr algn="just">
              <a:defRPr/>
            </a:pPr>
            <a:endParaRPr kumimoji="1" lang="en-US" altLang="ja-JP" sz="600">
              <a:solidFill>
                <a:prstClr val="black"/>
              </a:solidFill>
              <a:latin typeface="メイリオ" panose="020B0604030504040204" pitchFamily="50" charset="-128"/>
              <a:ea typeface="メイリオ" panose="020B0604030504040204" pitchFamily="50" charset="-128"/>
            </a:endParaRPr>
          </a:p>
          <a:p>
            <a:pPr marL="180000" lvl="0" indent="-187200" algn="just">
              <a:spcBef>
                <a:spcPts val="300"/>
              </a:spcBef>
              <a:defRPr/>
            </a:pPr>
            <a:r>
              <a:rPr kumimoji="1" lang="ja-JP" altLang="en-US" sz="1400">
                <a:solidFill>
                  <a:prstClr val="black"/>
                </a:solidFill>
                <a:latin typeface="メイリオ" panose="020B0604030504040204" pitchFamily="50" charset="-128"/>
                <a:ea typeface="メイリオ" panose="020B0604030504040204" pitchFamily="50" charset="-128"/>
              </a:rPr>
              <a:t>⑥事実関係を迅速かつ正確に確認</a:t>
            </a:r>
            <a:r>
              <a:rPr kumimoji="1" lang="ja-JP" altLang="en-US" sz="1400">
                <a:latin typeface="メイリオ" panose="020B0604030504040204" pitchFamily="50" charset="-128"/>
                <a:ea typeface="メイリオ" panose="020B0604030504040204" pitchFamily="50" charset="-128"/>
              </a:rPr>
              <a:t>する</a:t>
            </a:r>
            <a:endParaRPr kumimoji="1" lang="en-US" altLang="ja-JP" sz="1400">
              <a:solidFill>
                <a:prstClr val="black"/>
              </a:solidFill>
              <a:latin typeface="メイリオ" panose="020B0604030504040204" pitchFamily="50" charset="-128"/>
              <a:ea typeface="メイリオ" panose="020B0604030504040204" pitchFamily="50" charset="-128"/>
            </a:endParaRPr>
          </a:p>
          <a:p>
            <a:pPr marL="180000" lvl="0" indent="-187200" algn="just">
              <a:defRPr/>
            </a:pPr>
            <a:endParaRPr kumimoji="1" lang="en-US" altLang="ja-JP" sz="700">
              <a:solidFill>
                <a:prstClr val="black"/>
              </a:solidFill>
              <a:latin typeface="メイリオ" panose="020B0604030504040204" pitchFamily="50" charset="-128"/>
              <a:ea typeface="メイリオ" panose="020B0604030504040204" pitchFamily="50" charset="-128"/>
            </a:endParaRPr>
          </a:p>
          <a:p>
            <a:pPr marL="108000" lvl="0" indent="-108000" algn="just">
              <a:defRPr/>
            </a:pPr>
            <a:r>
              <a:rPr kumimoji="1" lang="ja-JP" altLang="en-US" sz="1400">
                <a:solidFill>
                  <a:prstClr val="black"/>
                </a:solidFill>
                <a:latin typeface="メイリオ" panose="020B0604030504040204" pitchFamily="50" charset="-128"/>
                <a:ea typeface="メイリオ" panose="020B0604030504040204" pitchFamily="50" charset="-128"/>
              </a:rPr>
              <a:t>⑦被害者に対する配慮のための措置を行う</a:t>
            </a:r>
            <a:endParaRPr kumimoji="1" lang="en-US" altLang="ja-JP" sz="1400">
              <a:solidFill>
                <a:prstClr val="black"/>
              </a:solidFill>
              <a:latin typeface="メイリオ" panose="020B0604030504040204" pitchFamily="50" charset="-128"/>
              <a:ea typeface="メイリオ" panose="020B0604030504040204" pitchFamily="50" charset="-128"/>
            </a:endParaRPr>
          </a:p>
          <a:p>
            <a:pPr marL="108000" lvl="0" indent="-108000" algn="just">
              <a:defRPr/>
            </a:pPr>
            <a:endParaRPr kumimoji="1" lang="en-US" altLang="ja-JP" sz="700">
              <a:latin typeface="メイリオ" panose="020B0604030504040204" pitchFamily="50" charset="-128"/>
              <a:ea typeface="メイリオ" panose="020B0604030504040204" pitchFamily="50" charset="-128"/>
            </a:endParaRPr>
          </a:p>
          <a:p>
            <a:pPr marL="108000" lvl="0" indent="-108000" algn="just">
              <a:defRPr/>
            </a:pPr>
            <a:r>
              <a:rPr kumimoji="1" lang="ja-JP" altLang="en-US" sz="1400">
                <a:latin typeface="メイリオ" panose="020B0604030504040204" pitchFamily="50" charset="-128"/>
                <a:ea typeface="メイリオ" panose="020B0604030504040204" pitchFamily="50" charset="-128"/>
              </a:rPr>
              <a:t>⑧行為者に対する措置を適正に行う</a:t>
            </a:r>
            <a:endParaRPr kumimoji="1" lang="en-US" altLang="ja-JP" sz="1400">
              <a:latin typeface="メイリオ" panose="020B0604030504040204" pitchFamily="50" charset="-128"/>
              <a:ea typeface="メイリオ" panose="020B0604030504040204" pitchFamily="50" charset="-128"/>
            </a:endParaRPr>
          </a:p>
          <a:p>
            <a:pPr marL="108000" lvl="0" indent="-108000" algn="just">
              <a:defRPr/>
            </a:pPr>
            <a:endParaRPr kumimoji="1" lang="en-US" altLang="ja-JP" sz="700">
              <a:solidFill>
                <a:prstClr val="black"/>
              </a:solidFill>
              <a:latin typeface="メイリオ" panose="020B0604030504040204" pitchFamily="50" charset="-128"/>
              <a:ea typeface="メイリオ" panose="020B0604030504040204" pitchFamily="50" charset="-128"/>
            </a:endParaRPr>
          </a:p>
          <a:p>
            <a:pPr marL="180000" lvl="0" indent="-187200" algn="just">
              <a:defRPr/>
            </a:pPr>
            <a:r>
              <a:rPr kumimoji="1" lang="ja-JP" altLang="en-US" sz="1400">
                <a:solidFill>
                  <a:prstClr val="black"/>
                </a:solidFill>
                <a:latin typeface="メイリオ" panose="020B0604030504040204" pitchFamily="50" charset="-128"/>
                <a:ea typeface="メイリオ" panose="020B0604030504040204" pitchFamily="50" charset="-128"/>
              </a:rPr>
              <a:t>⑨再発防止に向けた措置</a:t>
            </a:r>
            <a:r>
              <a:rPr kumimoji="1" lang="ja-JP" altLang="en-US" sz="1400">
                <a:latin typeface="メイリオ" panose="020B0604030504040204" pitchFamily="50" charset="-128"/>
                <a:ea typeface="メイリオ" panose="020B0604030504040204" pitchFamily="50" charset="-128"/>
              </a:rPr>
              <a:t>を講ずる</a:t>
            </a:r>
            <a:endParaRPr kumimoji="1" lang="en-US" altLang="ja-JP" sz="140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B12EF9B3-1519-1981-D257-DF00941D28FA}"/>
              </a:ext>
            </a:extLst>
          </p:cNvPr>
          <p:cNvSpPr txBox="1"/>
          <p:nvPr/>
        </p:nvSpPr>
        <p:spPr>
          <a:xfrm>
            <a:off x="3578084" y="4520785"/>
            <a:ext cx="3075757" cy="1923604"/>
          </a:xfrm>
          <a:prstGeom prst="rect">
            <a:avLst/>
          </a:prstGeom>
          <a:noFill/>
        </p:spPr>
        <p:txBody>
          <a:bodyPr wrap="square" rtlCol="0">
            <a:spAutoFit/>
          </a:bodyPr>
          <a:lstStyle>
            <a:defPPr>
              <a:defRPr lang="en-US"/>
            </a:defPPr>
            <a:lvl1pPr lvl="0" algn="just">
              <a:defRPr kumimoji="1" sz="1200" b="1" u="sng">
                <a:solidFill>
                  <a:srgbClr val="C00000"/>
                </a:solidFill>
                <a:latin typeface="メイリオ" panose="020B0604030504040204" pitchFamily="50" charset="-128"/>
                <a:ea typeface="メイリオ" panose="020B0604030504040204" pitchFamily="50" charset="-128"/>
              </a:defRPr>
            </a:lvl1pPr>
          </a:lstStyle>
          <a:p>
            <a:r>
              <a:rPr lang="ja-JP" altLang="en-US" sz="1600"/>
              <a:t>◆そのほか併せて講ずべき措置</a:t>
            </a:r>
            <a:endParaRPr lang="en-US" altLang="ja-JP" sz="1600"/>
          </a:p>
          <a:p>
            <a:endParaRPr lang="en-US" altLang="ja-JP" sz="600">
              <a:solidFill>
                <a:prstClr val="black"/>
              </a:solidFill>
            </a:endParaRPr>
          </a:p>
          <a:p>
            <a:r>
              <a:rPr lang="ja-JP" altLang="en-US" sz="1300" b="0" u="none">
                <a:solidFill>
                  <a:schemeClr val="tx1"/>
                </a:solidFill>
              </a:rPr>
              <a:t>⑩相談者等のプライバシーを保護する</a:t>
            </a:r>
            <a:endParaRPr lang="en-US" altLang="ja-JP" sz="1300" b="0" u="none">
              <a:solidFill>
                <a:schemeClr val="tx1"/>
              </a:solidFill>
            </a:endParaRPr>
          </a:p>
          <a:p>
            <a:r>
              <a:rPr lang="ja-JP" altLang="en-US" sz="1300" b="0" u="none">
                <a:solidFill>
                  <a:schemeClr val="tx1"/>
                </a:solidFill>
              </a:rPr>
              <a:t>　ために必要な措置を講じ、労働者及</a:t>
            </a:r>
            <a:endParaRPr lang="en-US" altLang="ja-JP" sz="1300" b="0" u="none">
              <a:solidFill>
                <a:schemeClr val="tx1"/>
              </a:solidFill>
            </a:endParaRPr>
          </a:p>
          <a:p>
            <a:r>
              <a:rPr lang="ja-JP" altLang="en-US" sz="1300" b="0" u="none">
                <a:solidFill>
                  <a:schemeClr val="tx1"/>
                </a:solidFill>
              </a:rPr>
              <a:t>　び求職者等に周知する</a:t>
            </a:r>
            <a:endParaRPr lang="en-US" altLang="ja-JP" sz="1300" b="0" u="none">
              <a:solidFill>
                <a:schemeClr val="tx1"/>
              </a:solidFill>
            </a:endParaRPr>
          </a:p>
          <a:p>
            <a:pPr marL="180000" lvl="0" indent="-187200">
              <a:defRPr/>
            </a:pPr>
            <a:endParaRPr lang="en-US" altLang="ja-JP" sz="600"/>
          </a:p>
          <a:p>
            <a:r>
              <a:rPr lang="ja-JP" altLang="en-US" sz="1300" b="0" u="none">
                <a:solidFill>
                  <a:schemeClr val="tx1"/>
                </a:solidFill>
              </a:rPr>
              <a:t>⑪労働者が事実関係の確認等に協力し</a:t>
            </a:r>
            <a:endParaRPr lang="en-US" altLang="ja-JP" sz="1300" b="0" u="none">
              <a:solidFill>
                <a:schemeClr val="tx1"/>
              </a:solidFill>
            </a:endParaRPr>
          </a:p>
          <a:p>
            <a:r>
              <a:rPr lang="ja-JP" altLang="en-US" sz="1300" b="0" u="none">
                <a:solidFill>
                  <a:schemeClr val="tx1"/>
                </a:solidFill>
              </a:rPr>
              <a:t>　たこと等を理由として、解雇その他</a:t>
            </a:r>
            <a:endParaRPr lang="en-US" altLang="ja-JP" sz="1300" b="0" u="none">
              <a:solidFill>
                <a:schemeClr val="tx1"/>
              </a:solidFill>
            </a:endParaRPr>
          </a:p>
          <a:p>
            <a:r>
              <a:rPr lang="ja-JP" altLang="en-US" sz="1300" b="0" u="none">
                <a:solidFill>
                  <a:schemeClr val="tx1"/>
                </a:solidFill>
              </a:rPr>
              <a:t>　不利益な取扱いをされない旨を定め、</a:t>
            </a:r>
            <a:endParaRPr lang="en-US" altLang="ja-JP" sz="1300" b="0" u="none">
              <a:solidFill>
                <a:schemeClr val="tx1"/>
              </a:solidFill>
            </a:endParaRPr>
          </a:p>
          <a:p>
            <a:r>
              <a:rPr lang="ja-JP" altLang="en-US" sz="1300" b="0" u="none">
                <a:solidFill>
                  <a:schemeClr val="tx1"/>
                </a:solidFill>
              </a:rPr>
              <a:t>　労働者に周知・啓発する</a:t>
            </a:r>
          </a:p>
        </p:txBody>
      </p:sp>
      <p:sp>
        <p:nvSpPr>
          <p:cNvPr id="2" name="正方形/長方形 1">
            <a:extLst>
              <a:ext uri="{FF2B5EF4-FFF2-40B4-BE49-F238E27FC236}">
                <a16:creationId xmlns:a16="http://schemas.microsoft.com/office/drawing/2014/main" id="{3BDEAEB9-19E4-95F7-AF52-EDD832926CCA}"/>
              </a:ext>
            </a:extLst>
          </p:cNvPr>
          <p:cNvSpPr/>
          <p:nvPr/>
        </p:nvSpPr>
        <p:spPr>
          <a:xfrm>
            <a:off x="-7019" y="0"/>
            <a:ext cx="6420881" cy="602567"/>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rPr>
              <a:t>求職者等に対するセクシュアルハラスメントの防止のために講ずべき措置</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0350C339-850D-1FB3-271E-2702E92D4F66}"/>
              </a:ext>
            </a:extLst>
          </p:cNvPr>
          <p:cNvSpPr txBox="1"/>
          <p:nvPr/>
        </p:nvSpPr>
        <p:spPr>
          <a:xfrm>
            <a:off x="1409" y="6964050"/>
            <a:ext cx="6834309" cy="2954655"/>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事業主の責務</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endParaRPr lang="en-US" altLang="ja-JP" sz="500"/>
          </a:p>
          <a:p>
            <a:pPr marL="444500" lvl="1" indent="-155575" algn="just">
              <a:tabLst>
                <a:tab pos="449263" algn="l"/>
              </a:tabLst>
              <a:defRPr/>
            </a:pPr>
            <a:r>
              <a:rPr kumimoji="0" lang="ja-JP" altLang="en-US" sz="13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30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求職者等に対するセクシュアルハラスメントを行ってはならないこと</a:t>
            </a:r>
            <a:r>
              <a:rPr kumimoji="0" lang="ja-JP" altLang="en-US" sz="130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その他求職者等に対するセクシュアルハラスメントに起因する問題（以下「求職者等に対するセクシュアルハラスメント問題」という。）に対するその雇用する労働者の関心と理解を深める</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こと　</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55575" algn="just" defTabSz="457200" rtl="0" eaLnBrk="1" fontAlgn="auto" latinLnBrk="0" hangingPunct="1">
              <a:lnSpc>
                <a:spcPct val="100000"/>
              </a:lnSpc>
              <a:spcBef>
                <a:spcPts val="0"/>
              </a:spcBef>
              <a:spcAft>
                <a:spcPts val="0"/>
              </a:spcAft>
              <a:buClrTx/>
              <a:buSzTx/>
              <a:buFontTx/>
              <a:buNone/>
              <a:tabLst>
                <a:tab pos="449263" algn="l"/>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3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その雇用する労働者が</a:t>
            </a:r>
            <a:r>
              <a:rPr lang="ja-JP" altLang="en-US" sz="1300" u="sng">
                <a:solidFill>
                  <a:prstClr val="black"/>
                </a:solidFill>
                <a:latin typeface="メイリオ" panose="020B0604030504040204" pitchFamily="50" charset="-128"/>
                <a:ea typeface="メイリオ" panose="020B0604030504040204" pitchFamily="50" charset="-128"/>
              </a:rPr>
              <a:t>求職者等</a:t>
            </a:r>
            <a:r>
              <a:rPr kumimoji="0" lang="ja-JP" altLang="en-US" sz="13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に対する言動に必要な注意を払うよう</a:t>
            </a: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、研修の実施その他の必要な配慮をすること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lvl="1" indent="-155575" algn="just">
              <a:tabLst>
                <a:tab pos="449263" algn="l"/>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事業主自身が求職者等に対するセクシュアルハラスメント問題に対する関心と理解を深め、他の事業主が雇用する労働者に対する言動に必要な注意を払うこと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8925" marR="0" lvl="1" indent="-288925" algn="just" defTabSz="457200" rtl="0" eaLnBrk="1" fontAlgn="auto" latinLnBrk="0" hangingPunct="1">
              <a:lnSpc>
                <a:spcPct val="100000"/>
              </a:lnSpc>
              <a:spcBef>
                <a:spcPts val="600"/>
              </a:spcBef>
              <a:spcAft>
                <a:spcPts val="0"/>
              </a:spcAft>
              <a:buClrTx/>
              <a:buSzTx/>
              <a:buFontTx/>
              <a:buNone/>
              <a:tabLst>
                <a:tab pos="449263" algn="l"/>
              </a:tabLst>
              <a:defRPr/>
            </a:pP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労働者の責務</a:t>
            </a:r>
            <a:r>
              <a:rPr kumimoji="0" lang="en-US" altLang="ja-JP" sz="14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p>
          <a:p>
            <a:endParaRPr lang="en-US" altLang="ja-JP" sz="500"/>
          </a:p>
          <a:p>
            <a:pPr marL="534988" lvl="0" indent="-274638" algn="ju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求職者等に対するセクシュアルハラスメント問題に対する関心と理解を深め、求職者等に対する言動に必要な注意を払うこと</a:t>
            </a:r>
            <a:endParaRPr kumimoji="0" lang="en-US" altLang="ja-JP"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534988" marR="0" lvl="0" indent="-274638" algn="just"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事業主の講ずる雇用管理上の措置に協力すること</a:t>
            </a:r>
            <a:endParaRPr kumimoji="0" lang="en-US" altLang="ja-JP" sz="13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正方形/長方形 8">
            <a:extLst>
              <a:ext uri="{FF2B5EF4-FFF2-40B4-BE49-F238E27FC236}">
                <a16:creationId xmlns:a16="http://schemas.microsoft.com/office/drawing/2014/main" id="{49AE1985-4FF9-B665-4A3C-7327F4DACF8D}"/>
              </a:ext>
            </a:extLst>
          </p:cNvPr>
          <p:cNvSpPr/>
          <p:nvPr/>
        </p:nvSpPr>
        <p:spPr>
          <a:xfrm>
            <a:off x="11545" y="6532995"/>
            <a:ext cx="6143683" cy="398871"/>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rPr>
              <a:t>以下の事項に努めることが、事業主・労働者の責務です</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C5DF0080-7D25-3FDD-703C-F7757622A488}"/>
              </a:ext>
            </a:extLst>
          </p:cNvPr>
          <p:cNvSpPr/>
          <p:nvPr/>
        </p:nvSpPr>
        <p:spPr>
          <a:xfrm>
            <a:off x="3642428" y="1055034"/>
            <a:ext cx="3011413" cy="267750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ts val="1300"/>
              </a:lnSpc>
              <a:defRPr/>
            </a:pPr>
            <a:endParaRPr kumimoji="1" lang="en-US" altLang="ja-JP" sz="1050" spc="-100">
              <a:solidFill>
                <a:prstClr val="black"/>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648DCF9-D234-D16C-B2A2-7FCD54A2CE71}"/>
              </a:ext>
            </a:extLst>
          </p:cNvPr>
          <p:cNvSpPr txBox="1"/>
          <p:nvPr/>
        </p:nvSpPr>
        <p:spPr>
          <a:xfrm>
            <a:off x="3735977" y="1104162"/>
            <a:ext cx="2849897" cy="2123658"/>
          </a:xfrm>
          <a:prstGeom prst="rect">
            <a:avLst/>
          </a:prstGeom>
          <a:noFill/>
        </p:spPr>
        <p:txBody>
          <a:bodyPr wrap="square" rtlCol="0">
            <a:spAutoFit/>
          </a:bodyPr>
          <a:lstStyle/>
          <a:p>
            <a:pPr lvl="0" algn="just">
              <a:defRPr/>
            </a:pPr>
            <a:r>
              <a:rPr kumimoji="1" lang="ja-JP" altLang="en-US" sz="1600" b="1" u="sng">
                <a:solidFill>
                  <a:srgbClr val="C00000"/>
                </a:solidFill>
                <a:latin typeface="メイリオ" panose="020B0604030504040204" pitchFamily="50" charset="-128"/>
                <a:ea typeface="メイリオ" panose="020B0604030504040204" pitchFamily="50" charset="-128"/>
              </a:rPr>
              <a:t>◆相談体制の整備</a:t>
            </a:r>
            <a:endParaRPr kumimoji="1" lang="en-US" altLang="ja-JP" sz="1600" b="1" u="sng">
              <a:solidFill>
                <a:srgbClr val="C00000"/>
              </a:solidFill>
              <a:latin typeface="メイリオ" panose="020B0604030504040204" pitchFamily="50" charset="-128"/>
              <a:ea typeface="メイリオ" panose="020B0604030504040204" pitchFamily="50" charset="-128"/>
            </a:endParaRPr>
          </a:p>
          <a:p>
            <a:pPr lvl="0" algn="just">
              <a:defRPr/>
            </a:pPr>
            <a:endParaRPr kumimoji="1" lang="ja-JP" altLang="en-US" sz="500" b="1" u="sng">
              <a:solidFill>
                <a:srgbClr val="C00000"/>
              </a:solidFill>
              <a:latin typeface="メイリオ" panose="020B0604030504040204" pitchFamily="50" charset="-128"/>
              <a:ea typeface="メイリオ" panose="020B0604030504040204" pitchFamily="50" charset="-128"/>
            </a:endParaRPr>
          </a:p>
          <a:p>
            <a:pPr marL="180000" lvl="0" indent="-187200" algn="just">
              <a:defRPr/>
            </a:pPr>
            <a:endParaRPr kumimoji="1" lang="en-US" altLang="ja-JP" sz="1400" spc="-10">
              <a:solidFill>
                <a:prstClr val="black"/>
              </a:solidFill>
              <a:latin typeface="メイリオ" panose="020B0604030504040204" pitchFamily="50" charset="-128"/>
              <a:ea typeface="メイリオ" panose="020B0604030504040204" pitchFamily="50" charset="-128"/>
            </a:endParaRPr>
          </a:p>
          <a:p>
            <a:pPr marL="180000" lvl="0" indent="-187200" algn="just">
              <a:defRPr/>
            </a:pPr>
            <a:r>
              <a:rPr kumimoji="1" lang="ja-JP" altLang="en-US" sz="1300" spc="-10">
                <a:solidFill>
                  <a:prstClr val="black"/>
                </a:solidFill>
                <a:latin typeface="メイリオ" panose="020B0604030504040204" pitchFamily="50" charset="-128"/>
                <a:ea typeface="メイリオ" panose="020B0604030504040204" pitchFamily="50" charset="-128"/>
              </a:rPr>
              <a:t>④</a:t>
            </a:r>
            <a:r>
              <a:rPr kumimoji="1" lang="ja-JP" altLang="en-US" sz="1300" spc="-50">
                <a:solidFill>
                  <a:prstClr val="black"/>
                </a:solidFill>
                <a:latin typeface="メイリオ" panose="020B0604030504040204" pitchFamily="50" charset="-128"/>
                <a:ea typeface="メイリオ" panose="020B0604030504040204" pitchFamily="50" charset="-128"/>
              </a:rPr>
              <a:t>相談窓口をあらかじめ定め、</a:t>
            </a:r>
            <a:r>
              <a:rPr kumimoji="1" lang="ja-JP" altLang="en-US" sz="1300" b="1" spc="-50">
                <a:solidFill>
                  <a:prstClr val="black"/>
                </a:solidFill>
                <a:latin typeface="メイリオ" panose="020B0604030504040204" pitchFamily="50" charset="-128"/>
                <a:ea typeface="メイリオ" panose="020B0604030504040204" pitchFamily="50" charset="-128"/>
              </a:rPr>
              <a:t>求職者</a:t>
            </a:r>
            <a:r>
              <a:rPr kumimoji="1" lang="ja-JP" altLang="en-US" sz="1300" spc="-50">
                <a:solidFill>
                  <a:prstClr val="black"/>
                </a:solidFill>
                <a:latin typeface="メイリオ" panose="020B0604030504040204" pitchFamily="50" charset="-128"/>
                <a:ea typeface="メイリオ" panose="020B0604030504040204" pitchFamily="50" charset="-128"/>
              </a:rPr>
              <a:t>に周知</a:t>
            </a:r>
            <a:r>
              <a:rPr kumimoji="1" lang="ja-JP" altLang="en-US" sz="1300" spc="-50">
                <a:latin typeface="メイリオ" panose="020B0604030504040204" pitchFamily="50" charset="-128"/>
                <a:ea typeface="メイリオ" panose="020B0604030504040204" pitchFamily="50" charset="-128"/>
              </a:rPr>
              <a:t>する</a:t>
            </a:r>
            <a:endParaRPr kumimoji="1" lang="en-US" altLang="ja-JP" sz="1300" spc="-50">
              <a:latin typeface="メイリオ" panose="020B0604030504040204" pitchFamily="50" charset="-128"/>
              <a:ea typeface="メイリオ" panose="020B0604030504040204" pitchFamily="50" charset="-128"/>
            </a:endParaRPr>
          </a:p>
          <a:p>
            <a:pPr marL="180000" lvl="0" indent="-187200" algn="just">
              <a:defRPr/>
            </a:pPr>
            <a:endParaRPr kumimoji="1" lang="en-US" altLang="ja-JP" sz="600">
              <a:latin typeface="メイリオ" panose="020B0604030504040204" pitchFamily="50" charset="-128"/>
              <a:ea typeface="メイリオ" panose="020B0604030504040204" pitchFamily="50" charset="-128"/>
            </a:endParaRPr>
          </a:p>
          <a:p>
            <a:pPr marL="180000" lvl="0" indent="-187200" algn="just">
              <a:defRPr/>
            </a:pPr>
            <a:r>
              <a:rPr kumimoji="1" lang="ja-JP" altLang="en-US" sz="1300">
                <a:solidFill>
                  <a:prstClr val="black"/>
                </a:solidFill>
                <a:latin typeface="メイリオ" panose="020B0604030504040204" pitchFamily="50" charset="-128"/>
                <a:ea typeface="メイリオ" panose="020B0604030504040204" pitchFamily="50" charset="-128"/>
              </a:rPr>
              <a:t>⑤</a:t>
            </a:r>
            <a:r>
              <a:rPr kumimoji="1" lang="ja-JP" altLang="en-US" sz="1300" spc="-50">
                <a:solidFill>
                  <a:prstClr val="black"/>
                </a:solidFill>
                <a:latin typeface="メイリオ" panose="020B0604030504040204" pitchFamily="50" charset="-128"/>
                <a:ea typeface="メイリオ" panose="020B0604030504040204" pitchFamily="50" charset="-128"/>
              </a:rPr>
              <a:t>相談窓口担当者（</a:t>
            </a:r>
            <a:r>
              <a:rPr kumimoji="1" lang="en-US" altLang="ja-JP" sz="1300" spc="-50">
                <a:solidFill>
                  <a:prstClr val="black"/>
                </a:solidFill>
                <a:latin typeface="メイリオ" panose="020B0604030504040204" pitchFamily="50" charset="-128"/>
                <a:ea typeface="メイリオ" panose="020B0604030504040204" pitchFamily="50" charset="-128"/>
              </a:rPr>
              <a:t>※</a:t>
            </a:r>
            <a:r>
              <a:rPr kumimoji="1" lang="ja-JP" altLang="en-US" sz="1300" spc="-50">
                <a:solidFill>
                  <a:prstClr val="black"/>
                </a:solidFill>
                <a:latin typeface="メイリオ" panose="020B0604030504040204" pitchFamily="50" charset="-128"/>
                <a:ea typeface="メイリオ" panose="020B0604030504040204" pitchFamily="50" charset="-128"/>
              </a:rPr>
              <a:t>）が、適切に対応できるようにする</a:t>
            </a:r>
            <a:endParaRPr kumimoji="1" lang="en-US" altLang="ja-JP" sz="1300" spc="-50">
              <a:solidFill>
                <a:prstClr val="black"/>
              </a:solidFill>
              <a:latin typeface="メイリオ" panose="020B0604030504040204" pitchFamily="50" charset="-128"/>
              <a:ea typeface="メイリオ" panose="020B0604030504040204" pitchFamily="50" charset="-128"/>
            </a:endParaRPr>
          </a:p>
          <a:p>
            <a:pPr marL="180000" lvl="0" indent="-187200" algn="just">
              <a:defRPr/>
            </a:pPr>
            <a:endParaRPr kumimoji="1" lang="en-US" altLang="ja-JP" sz="1300" strike="sngStrike" spc="-50">
              <a:solidFill>
                <a:prstClr val="black"/>
              </a:solidFill>
              <a:latin typeface="メイリオ" panose="020B0604030504040204" pitchFamily="50" charset="-128"/>
              <a:ea typeface="メイリオ" panose="020B0604030504040204" pitchFamily="50" charset="-128"/>
            </a:endParaRPr>
          </a:p>
          <a:p>
            <a:pPr marL="180000" lvl="0" indent="-187200" algn="just">
              <a:defRPr/>
            </a:pPr>
            <a:r>
              <a:rPr kumimoji="1" lang="en-US" altLang="ja-JP" sz="1300" spc="-50">
                <a:solidFill>
                  <a:prstClr val="black"/>
                </a:solidFill>
                <a:latin typeface="メイリオ" panose="020B0604030504040204" pitchFamily="50" charset="-128"/>
                <a:ea typeface="メイリオ" panose="020B0604030504040204" pitchFamily="50" charset="-128"/>
              </a:rPr>
              <a:t>※</a:t>
            </a:r>
            <a:r>
              <a:rPr kumimoji="1" lang="ja-JP" altLang="en-US" sz="1300" spc="-50">
                <a:solidFill>
                  <a:prstClr val="black"/>
                </a:solidFill>
                <a:latin typeface="メイリオ" panose="020B0604030504040204" pitchFamily="50" charset="-128"/>
                <a:ea typeface="メイリオ" panose="020B0604030504040204" pitchFamily="50" charset="-128"/>
              </a:rPr>
              <a:t>　人事担当者以外を相談窓口担当者とすることも考えられる。</a:t>
            </a:r>
            <a:endParaRPr kumimoji="1" lang="en-US" altLang="ja-JP" sz="1300" strike="sngStrike" spc="-50">
              <a:solidFill>
                <a:srgbClr val="FF0000"/>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399568BD-01B7-B46A-453C-D05F0B45BA79}"/>
              </a:ext>
            </a:extLst>
          </p:cNvPr>
          <p:cNvSpPr txBox="1"/>
          <p:nvPr/>
        </p:nvSpPr>
        <p:spPr>
          <a:xfrm>
            <a:off x="154104" y="594962"/>
            <a:ext cx="6858001" cy="4924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事業主は、</a:t>
            </a:r>
            <a:r>
              <a:rPr kumimoji="0" lang="ja-JP" altLang="en-US" sz="14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以下の措置を</a:t>
            </a:r>
            <a:r>
              <a:rPr kumimoji="0" lang="ja-JP" altLang="en-US" sz="1400" b="1" i="0" u="sng"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必ず</a:t>
            </a:r>
            <a:r>
              <a:rPr kumimoji="0" lang="ja-JP" altLang="en-US" sz="1400" b="1"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講じなければなりません</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6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（太字は、他のハラスメントで講ずべき措置とは異なる内容のものです。）</a:t>
            </a:r>
            <a:endParaRPr kumimoji="0" lang="en-US" altLang="ja-JP" sz="12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p:txBody>
      </p:sp>
      <p:sp>
        <p:nvSpPr>
          <p:cNvPr id="16" name="テキスト ボックス 15">
            <a:extLst>
              <a:ext uri="{FF2B5EF4-FFF2-40B4-BE49-F238E27FC236}">
                <a16:creationId xmlns:a16="http://schemas.microsoft.com/office/drawing/2014/main" id="{71C06C90-CFB4-7981-3DD6-E73CCF15E307}"/>
              </a:ext>
            </a:extLst>
          </p:cNvPr>
          <p:cNvSpPr txBox="1"/>
          <p:nvPr/>
        </p:nvSpPr>
        <p:spPr>
          <a:xfrm>
            <a:off x="183125" y="3926221"/>
            <a:ext cx="3245876" cy="561692"/>
          </a:xfrm>
          <a:prstGeom prst="rect">
            <a:avLst/>
          </a:prstGeom>
          <a:noFill/>
        </p:spPr>
        <p:txBody>
          <a:bodyPr wrap="square" rtlCol="0">
            <a:spAutoFit/>
          </a:bodyPr>
          <a:lstStyle/>
          <a:p>
            <a:pPr marL="0" marR="0" lvl="0" indent="0" algn="just" defTabSz="457200" rtl="0" eaLnBrk="1" fontAlgn="auto" latinLnBrk="0" hangingPunct="1">
              <a:lnSpc>
                <a:spcPts val="1200"/>
              </a:lnSpc>
              <a:spcBef>
                <a:spcPts val="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a:t>
            </a:r>
            <a:r>
              <a:rPr lang="ja-JP" altLang="en-US" sz="1200">
                <a:latin typeface="メイリオ" panose="020B0604030504040204" pitchFamily="50" charset="-128"/>
                <a:ea typeface="メイリオ" panose="020B0604030504040204" pitchFamily="50" charset="-128"/>
              </a:rPr>
              <a:t>　</a:t>
            </a:r>
            <a:r>
              <a:rPr kumimoji="0" lang="ja-JP" altLang="en-US" sz="12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例えば、面談時間及び場所の指定、実施</a:t>
            </a:r>
            <a:endParaRPr kumimoji="0" lang="en-US" altLang="ja-JP" sz="12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95250" marR="0" lvl="0" indent="-95250" algn="just" defTabSz="457200" rtl="0" eaLnBrk="1" fontAlgn="auto" latinLnBrk="0" hangingPunct="1">
              <a:lnSpc>
                <a:spcPts val="12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　</a:t>
            </a:r>
            <a:r>
              <a:rPr kumimoji="0" lang="ja-JP" altLang="en-US" sz="12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体制、やり取りに用いるＳＮＳの種類の指　定等、面談等を行う際の規則など</a:t>
            </a:r>
            <a:endParaRPr kumimoji="0" lang="ja-JP" altLang="en-US"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2900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9C677-8694-801E-3A7E-AF29E00AC7A0}"/>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3F462162-82DE-CEB5-0508-02CFEC6420EB}"/>
              </a:ext>
            </a:extLst>
          </p:cNvPr>
          <p:cNvSpPr/>
          <p:nvPr/>
        </p:nvSpPr>
        <p:spPr>
          <a:xfrm>
            <a:off x="151726" y="1227764"/>
            <a:ext cx="6751509" cy="520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altLang="ja-JP" sz="962"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 name="正方形/長方形 3">
            <a:extLst>
              <a:ext uri="{FF2B5EF4-FFF2-40B4-BE49-F238E27FC236}">
                <a16:creationId xmlns:a16="http://schemas.microsoft.com/office/drawing/2014/main" id="{1E4242EC-0DC8-5726-0A3C-852142642F42}"/>
              </a:ext>
            </a:extLst>
          </p:cNvPr>
          <p:cNvSpPr/>
          <p:nvPr/>
        </p:nvSpPr>
        <p:spPr>
          <a:xfrm>
            <a:off x="-1" y="0"/>
            <a:ext cx="6718301" cy="609155"/>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a:solidFill>
                  <a:prstClr val="white"/>
                </a:solidFill>
                <a:latin typeface="メイリオ" panose="020B0604030504040204" pitchFamily="50" charset="-128"/>
                <a:ea typeface="メイリオ" panose="020B0604030504040204" pitchFamily="50" charset="-128"/>
              </a:rPr>
              <a:t>求職者等に対するセクシュアルハラスメントを防止するための望ましい取組</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B818762-DD4C-3341-4DF8-5D6FB13EA1C6}"/>
              </a:ext>
            </a:extLst>
          </p:cNvPr>
          <p:cNvSpPr txBox="1"/>
          <p:nvPr/>
        </p:nvSpPr>
        <p:spPr>
          <a:xfrm>
            <a:off x="151726" y="1090682"/>
            <a:ext cx="6579274" cy="1400383"/>
          </a:xfrm>
          <a:prstGeom prst="rect">
            <a:avLst/>
          </a:prstGeom>
          <a:noFill/>
          <a:ln>
            <a:solidFill>
              <a:schemeClr val="tx1"/>
            </a:solidFill>
            <a:prstDash val="dash"/>
          </a:ln>
        </p:spPr>
        <p:txBody>
          <a:bodyPr wrap="square" rtlCol="0">
            <a:spAutoFit/>
          </a:bodyPr>
          <a:lstStyle/>
          <a:p>
            <a:pPr marL="187200" indent="-187200" algn="just">
              <a:defRPr/>
            </a:pPr>
            <a:r>
              <a:rPr kumimoji="1" lang="ja-JP" altLang="en-US" sz="1300" b="1" spc="-100">
                <a:latin typeface="メイリオ" panose="020B0604030504040204" pitchFamily="50" charset="-128"/>
                <a:ea typeface="メイリオ" panose="020B0604030504040204" pitchFamily="50" charset="-128"/>
              </a:rPr>
              <a:t>◆　</a:t>
            </a:r>
            <a:r>
              <a:rPr kumimoji="1" lang="ja-JP" altLang="en-US" sz="1300" spc="-100">
                <a:latin typeface="メイリオ" panose="020B0604030504040204" pitchFamily="50" charset="-128"/>
                <a:ea typeface="メイリオ" panose="020B0604030504040204" pitchFamily="50" charset="-128"/>
              </a:rPr>
              <a:t>大学等のキャリアセンター等の</a:t>
            </a:r>
            <a:r>
              <a:rPr kumimoji="1" lang="ja-JP" altLang="en-US" sz="1300" u="sng" spc="-100">
                <a:latin typeface="メイリオ" panose="020B0604030504040204" pitchFamily="50" charset="-128"/>
                <a:ea typeface="メイリオ" panose="020B0604030504040204" pitchFamily="50" charset="-128"/>
              </a:rPr>
              <a:t>求職者等の関係者から求職者等に対するセクシュアルハラスメントに係る相談に関する情報提供があった場合に、連携し、適切な対応を行う</a:t>
            </a:r>
            <a:r>
              <a:rPr kumimoji="1" lang="ja-JP" altLang="en-US" sz="1300" spc="-100">
                <a:latin typeface="メイリオ" panose="020B0604030504040204" pitchFamily="50" charset="-128"/>
                <a:ea typeface="メイリオ" panose="020B0604030504040204" pitchFamily="50" charset="-128"/>
              </a:rPr>
              <a:t>こと</a:t>
            </a:r>
            <a:endParaRPr kumimoji="1" lang="en-US" altLang="ja-JP" sz="1300" spc="-100">
              <a:latin typeface="メイリオ" panose="020B0604030504040204" pitchFamily="50" charset="-128"/>
              <a:ea typeface="メイリオ" panose="020B0604030504040204" pitchFamily="50" charset="-128"/>
            </a:endParaRPr>
          </a:p>
          <a:p>
            <a:pPr marL="187200" marR="0" lvl="0" indent="-187200" algn="just" defTabSz="457200" rtl="0" eaLnBrk="1" fontAlgn="auto" latinLnBrk="0" hangingPunct="1">
              <a:lnSpc>
                <a:spcPct val="100000"/>
              </a:lnSpc>
              <a:spcBef>
                <a:spcPts val="0"/>
              </a:spcBef>
              <a:spcAft>
                <a:spcPts val="0"/>
              </a:spcAft>
              <a:buClrTx/>
              <a:buSzTx/>
              <a:buFontTx/>
              <a:buNone/>
              <a:tabLst/>
              <a:defRPr/>
            </a:pPr>
            <a:endParaRPr kumimoji="1" lang="en-US" altLang="ja-JP" sz="700" i="0"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187200" lvl="0" indent="-187200" algn="just">
              <a:defRPr/>
            </a:pPr>
            <a:r>
              <a:rPr kumimoji="1" lang="ja-JP" altLang="en-US" sz="1300" b="1">
                <a:latin typeface="メイリオ" panose="020B0604030504040204" pitchFamily="50" charset="-128"/>
                <a:ea typeface="メイリオ" panose="020B0604030504040204" pitchFamily="50" charset="-128"/>
              </a:rPr>
              <a:t>◆　</a:t>
            </a:r>
            <a:r>
              <a:rPr kumimoji="1" lang="ja-JP" altLang="en-US" sz="1300">
                <a:latin typeface="メイリオ" panose="020B0604030504040204" pitchFamily="50" charset="-128"/>
                <a:ea typeface="メイリオ" panose="020B0604030504040204" pitchFamily="50" charset="-128"/>
              </a:rPr>
              <a:t>求職者等から、インターンシップの際など、顧客等による求職者等に対するセクシュアルハラスメントに類すると考えられる相談があった場合には、その内容を踏まえて、求職者等に対するセクシュアルハラスメントの防止措置も参考にしつつ、必要に応じて適切な対応を行うように努めること</a:t>
            </a:r>
            <a:endParaRPr kumimoji="1" lang="en-US" altLang="ja-JP" sz="1300" i="0" strike="noStrike" kern="1200" cap="none" normalizeH="0" noProof="0">
              <a:ln>
                <a:noFill/>
              </a:ln>
              <a:effectLst/>
              <a:uLnTx/>
              <a:uFillTx/>
              <a:latin typeface="メイリオ" panose="020B0604030504040204" pitchFamily="50" charset="-128"/>
              <a:ea typeface="メイリオ" panose="020B0604030504040204" pitchFamily="50" charset="-128"/>
              <a:cs typeface="+mn-cs"/>
            </a:endParaRPr>
          </a:p>
        </p:txBody>
      </p:sp>
      <p:sp>
        <p:nvSpPr>
          <p:cNvPr id="10" name="正方形/長方形 9">
            <a:extLst>
              <a:ext uri="{FF2B5EF4-FFF2-40B4-BE49-F238E27FC236}">
                <a16:creationId xmlns:a16="http://schemas.microsoft.com/office/drawing/2014/main" id="{D04B4BE8-8C42-612C-5C4C-43C66CC78046}"/>
              </a:ext>
            </a:extLst>
          </p:cNvPr>
          <p:cNvSpPr/>
          <p:nvPr/>
        </p:nvSpPr>
        <p:spPr>
          <a:xfrm>
            <a:off x="25398" y="2641200"/>
            <a:ext cx="6796382" cy="610000"/>
          </a:xfrm>
          <a:prstGeom prst="rect">
            <a:avLst/>
          </a:prstGeom>
          <a:solidFill>
            <a:srgbClr val="0000C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lvl="0">
              <a:defRPr/>
            </a:pPr>
            <a:r>
              <a:rPr kumimoji="1" lang="ja-JP" altLang="en-US" b="1">
                <a:solidFill>
                  <a:schemeClr val="bg1"/>
                </a:solidFill>
                <a:latin typeface="メイリオ" panose="020B0604030504040204" pitchFamily="50" charset="-128"/>
                <a:ea typeface="メイリオ" panose="020B0604030504040204" pitchFamily="50" charset="-128"/>
              </a:rPr>
              <a:t>求職者等に対するパワーハラスメント</a:t>
            </a:r>
            <a:r>
              <a:rPr kumimoji="1" lang="ja-JP" altLang="en-US" b="1">
                <a:solidFill>
                  <a:prstClr val="white"/>
                </a:solidFill>
                <a:latin typeface="メイリオ" panose="020B0604030504040204" pitchFamily="50" charset="-128"/>
                <a:ea typeface="メイリオ" panose="020B0604030504040204" pitchFamily="50" charset="-128"/>
              </a:rPr>
              <a:t>に類する行為等</a:t>
            </a:r>
            <a:endParaRPr kumimoji="1" lang="en-US" altLang="ja-JP" b="1">
              <a:solidFill>
                <a:prstClr val="white"/>
              </a:solidFill>
              <a:latin typeface="メイリオ" panose="020B0604030504040204" pitchFamily="50" charset="-128"/>
              <a:ea typeface="メイリオ" panose="020B0604030504040204" pitchFamily="50" charset="-128"/>
            </a:endParaRPr>
          </a:p>
          <a:p>
            <a:pPr lvl="0">
              <a:defRPr/>
            </a:pPr>
            <a:r>
              <a:rPr kumimoji="1" lang="ja-JP" altLang="en-US" b="1">
                <a:solidFill>
                  <a:prstClr val="white"/>
                </a:solidFill>
                <a:latin typeface="メイリオ" panose="020B0604030504040204" pitchFamily="50" charset="-128"/>
                <a:ea typeface="メイリオ" panose="020B0604030504040204" pitchFamily="50" charset="-128"/>
              </a:rPr>
              <a:t>に関し行うことが望ましい取組</a:t>
            </a:r>
            <a:endParaRPr kumimoji="1" lang="en-US" altLang="ja-JP"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74403904-C259-48E9-1909-9D3896380D58}"/>
              </a:ext>
            </a:extLst>
          </p:cNvPr>
          <p:cNvSpPr txBox="1"/>
          <p:nvPr/>
        </p:nvSpPr>
        <p:spPr>
          <a:xfrm>
            <a:off x="0" y="3397116"/>
            <a:ext cx="6832601" cy="3831818"/>
          </a:xfrm>
          <a:prstGeom prst="rect">
            <a:avLst/>
          </a:prstGeom>
          <a:noFill/>
        </p:spPr>
        <p:txBody>
          <a:bodyPr wrap="square" rtlCol="0">
            <a:spAutoFit/>
          </a:bodyPr>
          <a:lstStyle/>
          <a:p>
            <a:pPr marL="187200" marR="0" lvl="0" indent="-187200" algn="just" defTabSz="457200" rtl="0" eaLnBrk="1" fontAlgn="auto" latinLnBrk="0" hangingPunct="1">
              <a:lnSpc>
                <a:spcPct val="100000"/>
              </a:lnSpc>
              <a:spcBef>
                <a:spcPts val="0"/>
              </a:spcBef>
              <a:spcAft>
                <a:spcPts val="0"/>
              </a:spcAft>
              <a:buClrTx/>
              <a:buSzTx/>
              <a:buFontTx/>
              <a:buNone/>
              <a:tabLst/>
              <a:defRPr/>
            </a:pPr>
            <a:r>
              <a:rPr kumimoji="1" lang="ja-JP" altLang="en-US" sz="1300" b="1" i="0" u="sng" strike="noStrike" kern="1200" cap="none" spc="-8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求職者等に対するパワーハラスメントに類する行為等に関する望ましい取組</a:t>
            </a:r>
            <a:endParaRPr kumimoji="1" lang="en-US" altLang="ja-JP" sz="1300" b="1" i="0" u="sng" strike="noStrike" kern="1200" cap="none" spc="-8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endParaRPr>
          </a:p>
          <a:p>
            <a:pPr marL="187200" lvl="0" indent="-187200" algn="just">
              <a:defRPr/>
            </a:pPr>
            <a:r>
              <a:rPr kumimoji="1" lang="ja-JP" altLang="en-US" sz="1300" b="1" i="0" strike="noStrike" kern="1200" cap="none" spc="-8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300" i="0" strike="noStrike" kern="1200" cap="none" spc="-8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3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rPr>
              <a:t>事業主及び労働者の責務の趣旨に関連し、求職</a:t>
            </a:r>
            <a:r>
              <a:rPr kumimoji="1" lang="ja-JP" altLang="en-US" sz="1300" spc="-80">
                <a:latin typeface="メイリオ" panose="020B0604030504040204" pitchFamily="50" charset="-128"/>
                <a:ea typeface="メイリオ" panose="020B0604030504040204" pitchFamily="50" charset="-128"/>
              </a:rPr>
              <a:t>者</a:t>
            </a:r>
            <a:r>
              <a:rPr kumimoji="1" lang="ja-JP" altLang="en-US" sz="13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rPr>
              <a:t>等に対するパワーハラスメントに類する行為</a:t>
            </a:r>
            <a:r>
              <a:rPr kumimoji="1" lang="ja-JP" altLang="en-US" sz="1300" spc="-80">
                <a:latin typeface="メイリオ" panose="020B0604030504040204" pitchFamily="50" charset="-128"/>
                <a:ea typeface="メイリオ" panose="020B0604030504040204" pitchFamily="50" charset="-128"/>
              </a:rPr>
              <a:t>等（</a:t>
            </a:r>
            <a:r>
              <a:rPr kumimoji="1" lang="en-US" altLang="ja-JP" sz="1300" spc="-80">
                <a:latin typeface="メイリオ" panose="020B0604030504040204" pitchFamily="50" charset="-128"/>
                <a:ea typeface="メイリオ" panose="020B0604030504040204" pitchFamily="50" charset="-128"/>
              </a:rPr>
              <a:t>※</a:t>
            </a:r>
            <a:r>
              <a:rPr kumimoji="1" lang="ja-JP" altLang="en-US" sz="1300" spc="-80">
                <a:latin typeface="メイリオ" panose="020B0604030504040204" pitchFamily="50" charset="-128"/>
                <a:ea typeface="メイリオ" panose="020B0604030504040204" pitchFamily="50" charset="-128"/>
              </a:rPr>
              <a:t>）</a:t>
            </a:r>
            <a:r>
              <a:rPr kumimoji="1" lang="ja-JP" altLang="en-US" sz="13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rPr>
              <a:t>について、労働者による求職者等に対する言動についても必要な注意を払うよう配慮するとともに、事業主自らと労働者も、求職者等に対する言動について必要な注意を払うよう努めること</a:t>
            </a:r>
            <a:endParaRPr kumimoji="1" lang="en-US" altLang="ja-JP" sz="13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endParaRPr>
          </a:p>
          <a:p>
            <a:pPr marL="187200" lvl="0" indent="-187200" algn="just">
              <a:defRPr/>
            </a:pPr>
            <a:r>
              <a:rPr kumimoji="1" lang="ja-JP" altLang="en-US" sz="1300" spc="-80">
                <a:latin typeface="メイリオ" panose="020B0604030504040204" pitchFamily="50" charset="-128"/>
                <a:ea typeface="メイリオ" panose="020B0604030504040204" pitchFamily="50" charset="-128"/>
              </a:rPr>
              <a:t>　</a:t>
            </a:r>
            <a:r>
              <a:rPr kumimoji="1" lang="ja-JP" altLang="en-US" sz="1200" spc="-80">
                <a:latin typeface="メイリオ" panose="020B0604030504040204" pitchFamily="50" charset="-128"/>
                <a:ea typeface="メイリオ" panose="020B0604030504040204" pitchFamily="50" charset="-128"/>
              </a:rPr>
              <a:t>（</a:t>
            </a:r>
            <a:r>
              <a:rPr kumimoji="1" lang="en-US" altLang="ja-JP" sz="1200" spc="-80">
                <a:latin typeface="メイリオ" panose="020B0604030504040204" pitchFamily="50" charset="-128"/>
                <a:ea typeface="メイリオ" panose="020B0604030504040204" pitchFamily="50" charset="-128"/>
              </a:rPr>
              <a:t>※</a:t>
            </a:r>
            <a:r>
              <a:rPr kumimoji="1" lang="ja-JP" altLang="en-US" sz="1200" spc="-80">
                <a:latin typeface="メイリオ" panose="020B0604030504040204" pitchFamily="50" charset="-128"/>
                <a:ea typeface="メイリオ" panose="020B0604030504040204" pitchFamily="50" charset="-128"/>
              </a:rPr>
              <a:t>）求職者等に対するパワーハラスメントに類する行為、求職者等に対する妊娠、出産等に関するハラスメントに類する行為、求職者等に対する育児休業等に関するハラスメントに類する行為</a:t>
            </a:r>
            <a:endParaRPr kumimoji="1" lang="en-US" altLang="ja-JP" sz="12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endParaRPr>
          </a:p>
          <a:p>
            <a:pPr marL="187200" marR="0" lvl="0" indent="-187200" algn="just" defTabSz="457200" rtl="0" eaLnBrk="1" fontAlgn="auto" latinLnBrk="0" hangingPunct="1">
              <a:lnSpc>
                <a:spcPct val="100000"/>
              </a:lnSpc>
              <a:spcBef>
                <a:spcPts val="0"/>
              </a:spcBef>
              <a:spcAft>
                <a:spcPts val="0"/>
              </a:spcAft>
              <a:buClrTx/>
              <a:buSzTx/>
              <a:buFontTx/>
              <a:buNone/>
              <a:tabLst/>
              <a:defRPr/>
            </a:pPr>
            <a:endParaRPr kumimoji="1" lang="en-US" altLang="ja-JP" sz="700"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endParaRPr>
          </a:p>
          <a:p>
            <a:pPr marL="187200" lvl="0" indent="-187200" algn="just">
              <a:defRPr/>
            </a:pPr>
            <a:r>
              <a:rPr kumimoji="1" lang="ja-JP" altLang="en-US" sz="1300" b="1" i="0" strike="noStrike" kern="1200" cap="none" spc="-80" normalizeH="0" baseline="0" noProof="0">
                <a:ln>
                  <a:noFill/>
                </a:ln>
                <a:effectLst/>
                <a:uLnTx/>
                <a:uFillTx/>
                <a:latin typeface="メイリオ" panose="020B0604030504040204" pitchFamily="50" charset="-128"/>
                <a:ea typeface="メイリオ" panose="020B0604030504040204" pitchFamily="50" charset="-128"/>
                <a:cs typeface="+mn-cs"/>
              </a:rPr>
              <a:t>◆　</a:t>
            </a:r>
            <a:r>
              <a:rPr lang="ja-JP" altLang="en-US" sz="1300" spc="-80">
                <a:latin typeface="メイリオ" panose="020B0604030504040204" pitchFamily="50" charset="-128"/>
                <a:ea typeface="メイリオ" panose="020B0604030504040204" pitchFamily="50" charset="-128"/>
              </a:rPr>
              <a:t>求職</a:t>
            </a:r>
            <a:r>
              <a:rPr kumimoji="1" lang="ja-JP" altLang="en-US" sz="1300" spc="-80">
                <a:latin typeface="メイリオ" panose="020B0604030504040204" pitchFamily="50" charset="-128"/>
                <a:ea typeface="メイリオ" panose="020B0604030504040204" pitchFamily="50" charset="-128"/>
              </a:rPr>
              <a:t>者等に対するセクシュアルハラスメントを行ってはならない旨の方針の明確化等を行う際に、</a:t>
            </a:r>
            <a:r>
              <a:rPr lang="ja-JP" altLang="en-US" sz="1300" u="sng" spc="-80">
                <a:latin typeface="メイリオ" panose="020B0604030504040204" pitchFamily="50" charset="-128"/>
                <a:ea typeface="メイリオ" panose="020B0604030504040204" pitchFamily="50" charset="-128"/>
              </a:rPr>
              <a:t>求職者等に対する</a:t>
            </a:r>
            <a:r>
              <a:rPr kumimoji="1" lang="ja-JP" altLang="en-US" sz="1300" u="sng" spc="-80">
                <a:latin typeface="メイリオ" panose="020B0604030504040204" pitchFamily="50" charset="-128"/>
                <a:ea typeface="メイリオ" panose="020B0604030504040204" pitchFamily="50" charset="-128"/>
              </a:rPr>
              <a:t>パワーハラスメントに類する行為等についても、同様の方針を併せて示す</a:t>
            </a:r>
            <a:r>
              <a:rPr kumimoji="1" lang="ja-JP" altLang="en-US" sz="1300" spc="-80">
                <a:latin typeface="メイリオ" panose="020B0604030504040204" pitchFamily="50" charset="-128"/>
                <a:ea typeface="メイリオ" panose="020B0604030504040204" pitchFamily="50" charset="-128"/>
              </a:rPr>
              <a:t>こと</a:t>
            </a:r>
            <a:endParaRPr kumimoji="1" lang="en-US" altLang="ja-JP" sz="1300" spc="-80">
              <a:latin typeface="メイリオ" panose="020B0604030504040204" pitchFamily="50" charset="-128"/>
              <a:ea typeface="メイリオ" panose="020B0604030504040204" pitchFamily="50" charset="-128"/>
            </a:endParaRPr>
          </a:p>
          <a:p>
            <a:pPr marL="187200" lvl="0" indent="-187200" algn="just">
              <a:defRPr/>
            </a:pPr>
            <a:endParaRPr kumimoji="1" lang="en-US" altLang="ja-JP" sz="800" spc="-80">
              <a:latin typeface="メイリオ" panose="020B0604030504040204" pitchFamily="50" charset="-128"/>
              <a:ea typeface="メイリオ" panose="020B0604030504040204" pitchFamily="50" charset="-128"/>
            </a:endParaRPr>
          </a:p>
          <a:p>
            <a:pPr marL="187200" indent="-187200" algn="just">
              <a:defRPr/>
            </a:pPr>
            <a:r>
              <a:rPr kumimoji="1" lang="ja-JP" altLang="en-US" sz="1300" b="1" spc="-80">
                <a:latin typeface="メイリオ" panose="020B0604030504040204" pitchFamily="50" charset="-128"/>
                <a:ea typeface="メイリオ" panose="020B0604030504040204" pitchFamily="50" charset="-128"/>
              </a:rPr>
              <a:t>◆　</a:t>
            </a:r>
            <a:r>
              <a:rPr kumimoji="1" lang="ja-JP" altLang="en-US" sz="1300" spc="-80">
                <a:latin typeface="メイリオ" panose="020B0604030504040204" pitchFamily="50" charset="-128"/>
                <a:ea typeface="メイリオ" panose="020B0604030504040204" pitchFamily="50" charset="-128"/>
              </a:rPr>
              <a:t>求職者等から、</a:t>
            </a:r>
            <a:r>
              <a:rPr lang="ja-JP" altLang="en-US" sz="1300" spc="-80">
                <a:latin typeface="メイリオ" panose="020B0604030504040204" pitchFamily="50" charset="-128"/>
                <a:ea typeface="メイリオ" panose="020B0604030504040204" pitchFamily="50" charset="-128"/>
              </a:rPr>
              <a:t>求職者等に対するパワーハラスメント</a:t>
            </a:r>
            <a:r>
              <a:rPr kumimoji="1" lang="ja-JP" altLang="en-US" sz="1300" spc="-80">
                <a:latin typeface="メイリオ" panose="020B0604030504040204" pitchFamily="50" charset="-128"/>
                <a:ea typeface="メイリオ" panose="020B0604030504040204" pitchFamily="50" charset="-128"/>
              </a:rPr>
              <a:t>に類する行為等に関すると考えられる</a:t>
            </a:r>
            <a:r>
              <a:rPr kumimoji="1" lang="ja-JP" altLang="en-US" sz="1300" u="sng" spc="-80">
                <a:latin typeface="メイリオ" panose="020B0604030504040204" pitchFamily="50" charset="-128"/>
                <a:ea typeface="メイリオ" panose="020B0604030504040204" pitchFamily="50" charset="-128"/>
              </a:rPr>
              <a:t>相談があった場合には、</a:t>
            </a:r>
            <a:r>
              <a:rPr kumimoji="1" lang="ja-JP" altLang="en-US" sz="1300" spc="-80">
                <a:latin typeface="メイリオ" panose="020B0604030504040204" pitchFamily="50" charset="-128"/>
                <a:ea typeface="メイリオ" panose="020B0604030504040204" pitchFamily="50" charset="-128"/>
              </a:rPr>
              <a:t>その内容を踏まえて、求職者等に対するセクシュアルハラスメントの防止措置も参考にしつつ、</a:t>
            </a:r>
            <a:r>
              <a:rPr kumimoji="1" lang="ja-JP" altLang="en-US" sz="1300" u="sng" spc="-80">
                <a:latin typeface="メイリオ" panose="020B0604030504040204" pitchFamily="50" charset="-128"/>
                <a:ea typeface="メイリオ" panose="020B0604030504040204" pitchFamily="50" charset="-128"/>
              </a:rPr>
              <a:t>必要に応じて適切な対応を行うように努めること</a:t>
            </a:r>
            <a:endParaRPr kumimoji="1" lang="en-US" altLang="ja-JP" sz="1300" u="sng" spc="-80">
              <a:latin typeface="メイリオ" panose="020B0604030504040204" pitchFamily="50" charset="-128"/>
              <a:ea typeface="メイリオ" panose="020B0604030504040204" pitchFamily="50" charset="-128"/>
            </a:endParaRPr>
          </a:p>
          <a:p>
            <a:pPr marL="187200" lvl="0" indent="-187200" algn="just">
              <a:defRPr/>
            </a:pPr>
            <a:endParaRPr kumimoji="1" lang="en-US" altLang="ja-JP" sz="800" spc="-80">
              <a:solidFill>
                <a:srgbClr val="C00000"/>
              </a:solidFill>
              <a:latin typeface="メイリオ" panose="020B0604030504040204" pitchFamily="50" charset="-128"/>
              <a:ea typeface="メイリオ" panose="020B0604030504040204" pitchFamily="50" charset="-128"/>
            </a:endParaRPr>
          </a:p>
          <a:p>
            <a:pPr marL="187200" indent="-187200" algn="just">
              <a:defRPr/>
            </a:pPr>
            <a:r>
              <a:rPr kumimoji="1" lang="ja-JP" altLang="en-US" sz="1300" b="1" u="sng" spc="-80">
                <a:solidFill>
                  <a:srgbClr val="C00000"/>
                </a:solidFill>
                <a:latin typeface="メイリオ" panose="020B0604030504040204" pitchFamily="50" charset="-128"/>
                <a:ea typeface="メイリオ" panose="020B0604030504040204" pitchFamily="50" charset="-128"/>
              </a:rPr>
              <a:t>求職者等に対するカスタマーハラスメントに類する行為に関する望ましい取組</a:t>
            </a:r>
            <a:endParaRPr kumimoji="1" lang="en-US" altLang="ja-JP" sz="1300" b="1" u="sng" spc="-80">
              <a:solidFill>
                <a:srgbClr val="C00000"/>
              </a:solidFill>
              <a:latin typeface="メイリオ" panose="020B0604030504040204" pitchFamily="50" charset="-128"/>
              <a:ea typeface="メイリオ" panose="020B0604030504040204" pitchFamily="50" charset="-128"/>
            </a:endParaRPr>
          </a:p>
          <a:p>
            <a:pPr marL="187200" indent="-187200" algn="just">
              <a:defRPr/>
            </a:pPr>
            <a:r>
              <a:rPr kumimoji="1" lang="ja-JP" altLang="en-US" sz="1300" b="1" spc="-80">
                <a:solidFill>
                  <a:prstClr val="black"/>
                </a:solidFill>
                <a:latin typeface="メイリオ" panose="020B0604030504040204" pitchFamily="50" charset="-128"/>
                <a:ea typeface="メイリオ" panose="020B0604030504040204" pitchFamily="50" charset="-128"/>
              </a:rPr>
              <a:t>◆　</a:t>
            </a:r>
            <a:r>
              <a:rPr kumimoji="1" lang="ja-JP" altLang="en-US" sz="1300" spc="-80">
                <a:latin typeface="メイリオ" panose="020B0604030504040204" pitchFamily="50" charset="-128"/>
                <a:ea typeface="メイリオ" panose="020B0604030504040204" pitchFamily="50" charset="-128"/>
              </a:rPr>
              <a:t>求職者等から、顧客等による求職者等に対するカスタマーハラスメントに類すると考えられる相談があった場合には、その内容を踏まえて、求職者等に対するセクシュアルハラスメントの防止措置も参考にしつつ、必要に応じて適切な対応を行うように努めること</a:t>
            </a:r>
            <a:endParaRPr kumimoji="1" lang="en-US" altLang="ja-JP" sz="1300" spc="-8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4A4D6CF2-5E24-0D50-F7A1-0449C3E4D45E}"/>
              </a:ext>
            </a:extLst>
          </p:cNvPr>
          <p:cNvSpPr txBox="1"/>
          <p:nvPr/>
        </p:nvSpPr>
        <p:spPr>
          <a:xfrm>
            <a:off x="25398" y="626512"/>
            <a:ext cx="6718301" cy="523220"/>
          </a:xfrm>
          <a:prstGeom prst="rect">
            <a:avLst/>
          </a:prstGeom>
          <a:noFill/>
        </p:spPr>
        <p:txBody>
          <a:bodyPr wrap="square" rtlCol="0">
            <a:spAutoFit/>
          </a:bodyPr>
          <a:lstStyle/>
          <a:p>
            <a:pPr lvl="0" algn="ju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事業主は、求職者等に対するセクシュアルハラスメント</a:t>
            </a:r>
            <a:r>
              <a:rPr lang="ja-JP" altLang="en-US" sz="1400">
                <a:solidFill>
                  <a:prstClr val="black"/>
                </a:solidFill>
                <a:latin typeface="メイリオ" panose="020B0604030504040204" pitchFamily="50" charset="-128"/>
                <a:ea typeface="メイリオ" panose="020B0604030504040204" pitchFamily="50" charset="-128"/>
              </a:rPr>
              <a:t>を防止するため、次の取組を行うことが</a:t>
            </a:r>
            <a:r>
              <a:rPr lang="ja-JP" altLang="en-US" sz="1400" b="1" u="sng">
                <a:solidFill>
                  <a:srgbClr val="C00000"/>
                </a:solidFill>
                <a:latin typeface="メイリオ" panose="020B0604030504040204" pitchFamily="50" charset="-128"/>
                <a:ea typeface="メイリオ" panose="020B0604030504040204" pitchFamily="50" charset="-128"/>
              </a:rPr>
              <a:t>望ましい</a:t>
            </a:r>
            <a:r>
              <a:rPr lang="ja-JP" altLang="en-US" sz="1400">
                <a:latin typeface="メイリオ" panose="020B0604030504040204" pitchFamily="50" charset="-128"/>
                <a:ea typeface="メイリオ" panose="020B0604030504040204" pitchFamily="50" charset="-128"/>
              </a:rPr>
              <a:t>です</a:t>
            </a:r>
            <a:r>
              <a:rPr lang="ja-JP" altLang="en-US" sz="1400">
                <a:solidFill>
                  <a:prstClr val="black"/>
                </a:solidFill>
                <a:latin typeface="メイリオ" panose="020B0604030504040204" pitchFamily="50" charset="-128"/>
                <a:ea typeface="メイリオ" panose="020B0604030504040204" pitchFamily="50" charset="-128"/>
              </a:rPr>
              <a:t>。</a:t>
            </a:r>
            <a:endPar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正方形/長方形 8">
            <a:extLst>
              <a:ext uri="{FF2B5EF4-FFF2-40B4-BE49-F238E27FC236}">
                <a16:creationId xmlns:a16="http://schemas.microsoft.com/office/drawing/2014/main" id="{1B5D1D05-DBE2-3681-7851-ADD9E958F770}"/>
              </a:ext>
            </a:extLst>
          </p:cNvPr>
          <p:cNvSpPr/>
          <p:nvPr/>
        </p:nvSpPr>
        <p:spPr>
          <a:xfrm>
            <a:off x="277947" y="7190766"/>
            <a:ext cx="6549547" cy="3271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a:solidFill>
                  <a:schemeClr val="tx1"/>
                </a:solidFill>
                <a:latin typeface="メイリオ" panose="020B0604030504040204" pitchFamily="50" charset="-128"/>
                <a:ea typeface="メイリオ" panose="020B0604030504040204" pitchFamily="50" charset="-128"/>
              </a:rPr>
              <a:t>お問い合わせは　都道府県労働局雇用環境・均等部（室）へ　</a:t>
            </a:r>
            <a:endParaRPr kumimoji="1" lang="en-US" altLang="ja-JP" sz="1050">
              <a:solidFill>
                <a:schemeClr val="tx1"/>
              </a:solidFill>
              <a:latin typeface="メイリオ" panose="020B0604030504040204" pitchFamily="50" charset="-128"/>
              <a:ea typeface="メイリオ" panose="020B0604030504040204" pitchFamily="50" charset="-128"/>
            </a:endParaRPr>
          </a:p>
          <a:p>
            <a:r>
              <a:rPr lang="ja-JP" altLang="en-US" sz="1050">
                <a:solidFill>
                  <a:schemeClr val="tx1"/>
                </a:solidFill>
                <a:latin typeface="メイリオ" panose="020B0604030504040204" pitchFamily="50" charset="-128"/>
                <a:ea typeface="メイリオ" panose="020B0604030504040204" pitchFamily="50" charset="-128"/>
              </a:rPr>
              <a:t>受付時間８時</a:t>
            </a:r>
            <a:r>
              <a:rPr lang="en-US" altLang="ja-JP" sz="1050">
                <a:solidFill>
                  <a:schemeClr val="tx1"/>
                </a:solidFill>
                <a:latin typeface="メイリオ" panose="020B0604030504040204" pitchFamily="50" charset="-128"/>
                <a:ea typeface="メイリオ" panose="020B0604030504040204" pitchFamily="50" charset="-128"/>
              </a:rPr>
              <a:t>30</a:t>
            </a:r>
            <a:r>
              <a:rPr lang="ja-JP" altLang="en-US" sz="1050">
                <a:solidFill>
                  <a:schemeClr val="tx1"/>
                </a:solidFill>
                <a:latin typeface="メイリオ" panose="020B0604030504040204" pitchFamily="50" charset="-128"/>
                <a:ea typeface="メイリオ" panose="020B0604030504040204" pitchFamily="50" charset="-128"/>
              </a:rPr>
              <a:t>分～</a:t>
            </a:r>
            <a:r>
              <a:rPr lang="en-US" altLang="ja-JP" sz="1050">
                <a:solidFill>
                  <a:schemeClr val="tx1"/>
                </a:solidFill>
                <a:latin typeface="メイリオ" panose="020B0604030504040204" pitchFamily="50" charset="-128"/>
                <a:ea typeface="メイリオ" panose="020B0604030504040204" pitchFamily="50" charset="-128"/>
              </a:rPr>
              <a:t>17</a:t>
            </a:r>
            <a:r>
              <a:rPr lang="ja-JP" altLang="en-US" sz="1050">
                <a:solidFill>
                  <a:schemeClr val="tx1"/>
                </a:solidFill>
                <a:latin typeface="メイリオ" panose="020B0604030504040204" pitchFamily="50" charset="-128"/>
                <a:ea typeface="メイリオ" panose="020B0604030504040204" pitchFamily="50" charset="-128"/>
              </a:rPr>
              <a:t>時</a:t>
            </a:r>
            <a:r>
              <a:rPr lang="en-US" altLang="ja-JP" sz="1050">
                <a:solidFill>
                  <a:schemeClr val="tx1"/>
                </a:solidFill>
                <a:latin typeface="メイリオ" panose="020B0604030504040204" pitchFamily="50" charset="-128"/>
                <a:ea typeface="メイリオ" panose="020B0604030504040204" pitchFamily="50" charset="-128"/>
              </a:rPr>
              <a:t>15</a:t>
            </a:r>
            <a:r>
              <a:rPr lang="ja-JP" altLang="en-US" sz="1050">
                <a:solidFill>
                  <a:schemeClr val="tx1"/>
                </a:solidFill>
                <a:latin typeface="メイリオ" panose="020B0604030504040204" pitchFamily="50" charset="-128"/>
                <a:ea typeface="メイリオ" panose="020B0604030504040204" pitchFamily="50" charset="-128"/>
              </a:rPr>
              <a:t>分（土・日・祝日・年末年始を除く）</a:t>
            </a:r>
            <a:endParaRPr kumimoji="1" lang="ja-JP" altLang="en-US" sz="1050">
              <a:solidFill>
                <a:schemeClr val="tx1"/>
              </a:solidFill>
              <a:latin typeface="メイリオ" panose="020B0604030504040204" pitchFamily="50" charset="-128"/>
              <a:ea typeface="メイリオ" panose="020B0604030504040204" pitchFamily="50" charset="-128"/>
            </a:endParaRPr>
          </a:p>
        </p:txBody>
      </p:sp>
      <p:graphicFrame>
        <p:nvGraphicFramePr>
          <p:cNvPr id="12" name="表 11">
            <a:extLst>
              <a:ext uri="{FF2B5EF4-FFF2-40B4-BE49-F238E27FC236}">
                <a16:creationId xmlns:a16="http://schemas.microsoft.com/office/drawing/2014/main" id="{1FB2F90A-DE43-2A70-21E1-3DCE9F9CE677}"/>
              </a:ext>
            </a:extLst>
          </p:cNvPr>
          <p:cNvGraphicFramePr>
            <a:graphicFrameLocks noGrp="1"/>
          </p:cNvGraphicFramePr>
          <p:nvPr>
            <p:extLst>
              <p:ext uri="{D42A27DB-BD31-4B8C-83A1-F6EECF244321}">
                <p14:modId xmlns:p14="http://schemas.microsoft.com/office/powerpoint/2010/main" val="2528009251"/>
              </p:ext>
            </p:extLst>
          </p:nvPr>
        </p:nvGraphicFramePr>
        <p:xfrm>
          <a:off x="342900" y="7525531"/>
          <a:ext cx="6172200" cy="2331581"/>
        </p:xfrm>
        <a:graphic>
          <a:graphicData uri="http://schemas.openxmlformats.org/drawingml/2006/table">
            <a:tbl>
              <a:tblPr/>
              <a:tblGrid>
                <a:gridCol w="602866">
                  <a:extLst>
                    <a:ext uri="{9D8B030D-6E8A-4147-A177-3AD203B41FA5}">
                      <a16:colId xmlns:a16="http://schemas.microsoft.com/office/drawing/2014/main" val="1036646500"/>
                    </a:ext>
                  </a:extLst>
                </a:gridCol>
                <a:gridCol w="938000">
                  <a:extLst>
                    <a:ext uri="{9D8B030D-6E8A-4147-A177-3AD203B41FA5}">
                      <a16:colId xmlns:a16="http://schemas.microsoft.com/office/drawing/2014/main" val="1456078414"/>
                    </a:ext>
                  </a:extLst>
                </a:gridCol>
                <a:gridCol w="600994">
                  <a:extLst>
                    <a:ext uri="{9D8B030D-6E8A-4147-A177-3AD203B41FA5}">
                      <a16:colId xmlns:a16="http://schemas.microsoft.com/office/drawing/2014/main" val="18792320"/>
                    </a:ext>
                  </a:extLst>
                </a:gridCol>
                <a:gridCol w="920525">
                  <a:extLst>
                    <a:ext uri="{9D8B030D-6E8A-4147-A177-3AD203B41FA5}">
                      <a16:colId xmlns:a16="http://schemas.microsoft.com/office/drawing/2014/main" val="1777022183"/>
                    </a:ext>
                  </a:extLst>
                </a:gridCol>
                <a:gridCol w="634694">
                  <a:extLst>
                    <a:ext uri="{9D8B030D-6E8A-4147-A177-3AD203B41FA5}">
                      <a16:colId xmlns:a16="http://schemas.microsoft.com/office/drawing/2014/main" val="1666754011"/>
                    </a:ext>
                  </a:extLst>
                </a:gridCol>
                <a:gridCol w="918653">
                  <a:extLst>
                    <a:ext uri="{9D8B030D-6E8A-4147-A177-3AD203B41FA5}">
                      <a16:colId xmlns:a16="http://schemas.microsoft.com/office/drawing/2014/main" val="1850233549"/>
                    </a:ext>
                  </a:extLst>
                </a:gridCol>
                <a:gridCol w="602866">
                  <a:extLst>
                    <a:ext uri="{9D8B030D-6E8A-4147-A177-3AD203B41FA5}">
                      <a16:colId xmlns:a16="http://schemas.microsoft.com/office/drawing/2014/main" val="2810191673"/>
                    </a:ext>
                  </a:extLst>
                </a:gridCol>
                <a:gridCol w="953602">
                  <a:extLst>
                    <a:ext uri="{9D8B030D-6E8A-4147-A177-3AD203B41FA5}">
                      <a16:colId xmlns:a16="http://schemas.microsoft.com/office/drawing/2014/main" val="2740457650"/>
                    </a:ext>
                  </a:extLst>
                </a:gridCol>
              </a:tblGrid>
              <a:tr h="212189">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938663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北海道</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011-709-2715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東　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03-3512-1611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滋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077-523-1190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香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087-811-8924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0008807"/>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青　森</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017-734-4211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神奈川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045-211-7380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京　都</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075-241-3212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媛</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089-935-5222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491425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岩　手</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019-604-3010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新　潟</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025-288-3511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阪</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06-6941-8940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高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088-885-6041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30567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022-299-8844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富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076-432-2740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兵　庫</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078-367-0820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092-411-4894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132338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秋　田</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018-862-6684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石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076-265-4429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奈　良</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0742-32-0210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佐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0952-32-7218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380734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形</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023-624-8228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井</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0776-22-3947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和歌山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073-488-1170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095-801-0050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00301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024-536-4609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055-225-2851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鳥　取</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0857-29-1709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熊　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096-352-3865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98209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茨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029-277-8295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026-227-0125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島　根</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0852-31-1161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分</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097-532-4025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21347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栃　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028-633-2795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岐　阜</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058-245-1550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岡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086-225-2017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0985-38-8821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127942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群　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027-896-4739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静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054-252-5310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広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082-221-9247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鹿児島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099-223-8239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93161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埼　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048-600-6269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052-857-0312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口</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083-995-0390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沖　縄</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098-868-4380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6309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千　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043-221-2307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三　重</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059-226-2318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徳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088-652-2718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kumimoji="1" lang="ja-JP" altLang="en-US"/>
                    </a:p>
                  </a:txBody>
                  <a:tcPr/>
                </a:tc>
                <a:extLst>
                  <a:ext uri="{0D108BD9-81ED-4DB2-BD59-A6C34878D82A}">
                    <a16:rowId xmlns:a16="http://schemas.microsoft.com/office/drawing/2014/main" val="4049731218"/>
                  </a:ext>
                </a:extLst>
              </a:tr>
            </a:tbl>
          </a:graphicData>
        </a:graphic>
      </p:graphicFrame>
    </p:spTree>
    <p:extLst>
      <p:ext uri="{BB962C8B-B14F-4D97-AF65-F5344CB8AC3E}">
        <p14:creationId xmlns:p14="http://schemas.microsoft.com/office/powerpoint/2010/main" val="16061621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b4dda2-c017-4446-a60e-466aa962acbb">
      <Terms xmlns="http://schemas.microsoft.com/office/infopath/2007/PartnerControls"/>
    </lcf76f155ced4ddcb4097134ff3c332f>
    <Owner xmlns="bdb4dda2-c017-4446-a60e-466aa962acbb">
      <UserInfo>
        <DisplayName/>
        <AccountId xsi:nil="true"/>
        <AccountType/>
      </UserInfo>
    </Owner>
    <TaxCatchAll xmlns="263dbbe5-076b-4606-a03b-9598f5f2f35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72D87BF550E424F862C287B33A646A3" ma:contentTypeVersion="15" ma:contentTypeDescription="新しいドキュメントを作成します。" ma:contentTypeScope="" ma:versionID="a14641c9b8ee777ce6f8297e3f5d375a">
  <xsd:schema xmlns:xsd="http://www.w3.org/2001/XMLSchema" xmlns:xs="http://www.w3.org/2001/XMLSchema" xmlns:p="http://schemas.microsoft.com/office/2006/metadata/properties" xmlns:ns2="bdb4dda2-c017-4446-a60e-466aa962acbb" xmlns:ns3="263dbbe5-076b-4606-a03b-9598f5f2f35a" targetNamespace="http://schemas.microsoft.com/office/2006/metadata/properties" ma:root="true" ma:fieldsID="8ee4502f52e2822aecacf5ec85072073" ns2:_="" ns3:_="">
    <xsd:import namespace="bdb4dda2-c017-4446-a60e-466aa962acbb"/>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b4dda2-c017-4446-a60e-466aa962acb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a57f073-3833-427f-9b42-3a26514993c7}"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D96ECE-BF5F-4F7E-827D-800C11482AC4}">
  <ds:schemaRefs>
    <ds:schemaRef ds:uri="263dbbe5-076b-4606-a03b-9598f5f2f35a"/>
    <ds:schemaRef ds:uri="bdb4dda2-c017-4446-a60e-466aa962acb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1D6B6D6-3EE0-4E33-983A-F2B99B02D133}">
  <ds:schemaRefs>
    <ds:schemaRef ds:uri="263dbbe5-076b-4606-a03b-9598f5f2f35a"/>
    <ds:schemaRef ds:uri="bdb4dda2-c017-4446-a60e-466aa962ac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F36A064-70D2-479A-8FC6-056E54ABC3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PresentationFormat>A4 Paper (210x297 mm)</PresentationFormat>
  <Slides>6</Slides>
  <Notes>1</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テーマ</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0x010100F72D87BF550E424F862C287B33A646A3</vt:lpwstr>
  </property>
  <property fmtid="{D5CDD505-2E9C-101B-9397-08002B2CF9AE}" pid="3" name="MediaServiceImageTags">
    <vt:lpwstr/>
  </property>
</Properties>
</file>