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8886e6d-ca38-4783-ac23-8bd097117a79" xsi:nil="true"/>
    <Owner xmlns="369a69b4-fd38-46f8-be3c-504f34d75bd5">
      <UserInfo>
        <DisplayName/>
        <AccountId xsi:nil="true"/>
        <AccountType/>
      </UserInfo>
    </Owner>
    <lcf76f155ced4ddcb4097134ff3c332f xmlns="369a69b4-fd38-46f8-be3c-504f34d75bd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120D738E91FA845B62B2424AEC27627" ma:contentTypeVersion="14" ma:contentTypeDescription="新しいドキュメントを作成します。" ma:contentTypeScope="" ma:versionID="df22e4582af595f8269f4f45b5c3276a">
  <xsd:schema xmlns:xsd="http://www.w3.org/2001/XMLSchema" xmlns:xs="http://www.w3.org/2001/XMLSchema" xmlns:p="http://schemas.microsoft.com/office/2006/metadata/properties" xmlns:ns2="369a69b4-fd38-46f8-be3c-504f34d75bd5" xmlns:ns3="c8886e6d-ca38-4783-ac23-8bd097117a79" targetNamespace="http://schemas.microsoft.com/office/2006/metadata/properties" ma:root="true" ma:fieldsID="6b446d4fa99f3f52fb848fcf9af4e4e1" ns2:_="" ns3:_="">
    <xsd:import namespace="369a69b4-fd38-46f8-be3c-504f34d75bd5"/>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a69b4-fd38-46f8-be3c-504f34d75bd5"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a961f22-7f78-425f-bc6a-83b9adde625b}"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E17D3F9E-4C34-44E0-A372-59E9B314E765}"/>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0x0101007120D738E91FA845B62B2424AEC27627</vt:lpwstr>
  </property>
  <property fmtid="{D5CDD505-2E9C-101B-9397-08002B2CF9AE}" pid="3" name="MediaServiceImageTags">
    <vt:lpwstr/>
  </property>
</Properties>
</file>