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75822-CFD8-48FE-9B84-2D7E3B8CF40C}" v="2" dt="2025-01-07T09:50:07.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14"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大手企業高年齢職員等を中心としたセカンドキャリ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Owner xmlns="369a69b4-fd38-46f8-be3c-504f34d75bd5">
      <UserInfo>
        <DisplayName/>
        <AccountId xsi:nil="true"/>
        <AccountType/>
      </UserInfo>
    </Owner>
    <lcf76f155ced4ddcb4097134ff3c332f xmlns="369a69b4-fd38-46f8-be3c-504f34d75bd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20D738E91FA845B62B2424AEC27627" ma:contentTypeVersion="14" ma:contentTypeDescription="新しいドキュメントを作成します。" ma:contentTypeScope="" ma:versionID="df22e4582af595f8269f4f45b5c3276a">
  <xsd:schema xmlns:xsd="http://www.w3.org/2001/XMLSchema" xmlns:xs="http://www.w3.org/2001/XMLSchema" xmlns:p="http://schemas.microsoft.com/office/2006/metadata/properties" xmlns:ns2="369a69b4-fd38-46f8-be3c-504f34d75bd5" xmlns:ns3="c8886e6d-ca38-4783-ac23-8bd097117a79" targetNamespace="http://schemas.microsoft.com/office/2006/metadata/properties" ma:root="true" ma:fieldsID="6b446d4fa99f3f52fb848fcf9af4e4e1" ns2:_="" ns3:_="">
    <xsd:import namespace="369a69b4-fd38-46f8-be3c-504f34d75bd5"/>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a69b4-fd38-46f8-be3c-504f34d75bd5"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a961f22-7f78-425f-bc6a-83b9adde625b}"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8525D0-CCF6-47FD-BF7B-2EF95617838E}">
  <ds:schemaRefs>
    <ds:schemaRef ds:uri="http://schemas.microsoft.com/office/2006/metadata/properties"/>
    <ds:schemaRef ds:uri="http://schemas.microsoft.com/office/infopath/2007/PartnerControls"/>
    <ds:schemaRef ds:uri="263dbbe5-076b-4606-a03b-9598f5f2f35a"/>
    <ds:schemaRef ds:uri="00727007-9bab-47fe-9024-c8a3f9ca87c1"/>
  </ds:schemaRefs>
</ds:datastoreItem>
</file>

<file path=customXml/itemProps2.xml><?xml version="1.0" encoding="utf-8"?>
<ds:datastoreItem xmlns:ds="http://schemas.openxmlformats.org/officeDocument/2006/customXml" ds:itemID="{BE7DAA11-E89D-497A-90C5-31587C8BA2C2}">
  <ds:schemaRefs>
    <ds:schemaRef ds:uri="http://schemas.microsoft.com/sharepoint/v3/contenttype/forms"/>
  </ds:schemaRefs>
</ds:datastoreItem>
</file>

<file path=customXml/itemProps3.xml><?xml version="1.0" encoding="utf-8"?>
<ds:datastoreItem xmlns:ds="http://schemas.openxmlformats.org/officeDocument/2006/customXml" ds:itemID="{E17D3F9E-4C34-44E0-A372-59E9B314E765}"/>
</file>

<file path=docProps/app.xml><?xml version="1.0" encoding="utf-8"?>
<Properties xmlns="http://schemas.openxmlformats.org/officeDocument/2006/extended-properties" xmlns:vt="http://schemas.openxmlformats.org/officeDocument/2006/docPropsVTypes">
  <Template>Office Theme</Template>
  <Words>1032</Words>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0x0101007120D738E91FA845B62B2424AEC27627</vt:lpwstr>
  </property>
  <property fmtid="{D5CDD505-2E9C-101B-9397-08002B2CF9AE}" pid="3" name="MediaServiceImageTags">
    <vt:lpwstr/>
  </property>
</Properties>
</file>