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05" d="100"/>
          <a:sy n="105" d="100"/>
        </p:scale>
        <p:origin x="169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2023/12/27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2023/12/27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2023/12/27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2023/12/27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2023/12/27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2023/12/27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772816"/>
            <a:ext cx="6768752" cy="2923877"/>
          </a:xfrm>
          <a:prstGeom prst="rect">
            <a:avLst/>
          </a:prstGeom>
          <a:noFill/>
        </p:spPr>
        <p:txBody>
          <a:bodyPr wrap="square" rtlCol="0">
            <a:spAutoFit/>
          </a:bodyPr>
          <a:lstStyle/>
          <a:p>
            <a:pPr algn="just"/>
            <a:r>
              <a:rPr kumimoji="1" lang="ja-JP" altLang="en-US" sz="2800" b="1" dirty="0"/>
              <a:t>募集要項－別紙４（事業構想概要）</a:t>
            </a:r>
          </a:p>
          <a:p>
            <a:pPr marL="342900" indent="-342900" algn="just">
              <a:buClr>
                <a:srgbClr val="FF0000"/>
              </a:buClr>
              <a:buFont typeface="游ゴシック" panose="020B0400000000000000" pitchFamily="50" charset="-128"/>
              <a:buChar char="※"/>
            </a:pPr>
            <a:r>
              <a:rPr kumimoji="1" lang="ja-JP" altLang="en-US" sz="2000" b="1" dirty="0">
                <a:solidFill>
                  <a:srgbClr val="FF0000"/>
                </a:solidFill>
              </a:rPr>
              <a:t>　</a:t>
            </a:r>
            <a:r>
              <a:rPr kumimoji="1" lang="ja-JP" altLang="en-US" sz="2000" b="1" dirty="0"/>
              <a:t>この資料については、</a:t>
            </a:r>
            <a:r>
              <a:rPr kumimoji="1" lang="ja-JP" altLang="en-US" sz="2000" b="1" dirty="0">
                <a:solidFill>
                  <a:srgbClr val="FF0000"/>
                </a:solidFill>
              </a:rPr>
              <a:t>必要な記載事項を示すために便宜的にお示しするもの</a:t>
            </a:r>
            <a:r>
              <a:rPr kumimoji="1" lang="ja-JP" altLang="en-US" sz="2000" b="1" dirty="0"/>
              <a:t>です。</a:t>
            </a:r>
            <a:r>
              <a:rPr kumimoji="1" lang="ja-JP" altLang="en-US" sz="2000" b="1" dirty="0">
                <a:solidFill>
                  <a:srgbClr val="FF0000"/>
                </a:solidFill>
              </a:rPr>
              <a:t>各協議会のプレゼン資料については、</a:t>
            </a:r>
            <a:r>
              <a:rPr kumimoji="1" lang="ja-JP" altLang="en-US" sz="2000" b="1" dirty="0"/>
              <a:t>仕様書等の内容を受けて企画した事業構想提案書の内容について説明できていればよく、</a:t>
            </a:r>
            <a:r>
              <a:rPr kumimoji="1" lang="ja-JP" altLang="en-US" sz="2400" b="1" u="sng" dirty="0">
                <a:solidFill>
                  <a:srgbClr val="FF0000"/>
                </a:solidFill>
              </a:rPr>
              <a:t>様式は自由</a:t>
            </a:r>
            <a:r>
              <a:rPr kumimoji="1" lang="ja-JP" altLang="en-US" sz="2000" b="1" dirty="0"/>
              <a:t>です。</a:t>
            </a:r>
            <a:endParaRPr kumimoji="1" lang="en-US" altLang="ja-JP" sz="2000" b="1" dirty="0"/>
          </a:p>
          <a:p>
            <a:pPr marL="342900" indent="-342900" algn="just">
              <a:buClr>
                <a:schemeClr val="bg1"/>
              </a:buClr>
              <a:buFont typeface="游ゴシック" panose="020B0400000000000000" pitchFamily="50" charset="-128"/>
              <a:buChar char="※"/>
            </a:pPr>
            <a:r>
              <a:rPr kumimoji="1" lang="ja-JP" altLang="en-US" sz="2000" b="1" dirty="0">
                <a:solidFill>
                  <a:srgbClr val="FF0000"/>
                </a:solidFill>
              </a:rPr>
              <a:t>　</a:t>
            </a:r>
            <a:r>
              <a:rPr kumimoji="1" lang="ja-JP" altLang="en-US" sz="2400" b="1" u="sng" dirty="0">
                <a:solidFill>
                  <a:srgbClr val="FF0000"/>
                </a:solidFill>
              </a:rPr>
              <a:t>各協議会において創意工夫いただき、独自性あるプレゼンを期待</a:t>
            </a:r>
            <a:r>
              <a:rPr kumimoji="1" lang="ja-JP" altLang="en-US" sz="2000" b="1" dirty="0"/>
              <a:t>しています。</a:t>
            </a:r>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現時点で想定する、事業実施後の協議会の在り方（自走に向けた具体的な取組スケジュール及び自走する際の協議会体制・役割分担等）について、具体的に記載してください。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59645507"/>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R5</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R5</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R6</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931</Words>
  <Application>Microsoft Office PowerPoint</Application>
  <PresentationFormat>画面に合わせる (4:3)</PresentationFormat>
  <Paragraphs>283</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2023-12-27T03:46:33Z</dcterms:created>
  <dcterms:modified xsi:type="dcterms:W3CDTF">2023-12-27T03:46:35Z</dcterms:modified>
</cp:coreProperties>
</file>