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9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3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51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59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54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29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8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10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9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9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41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96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247A5-D88C-4BD4-8FDB-7217CD5EA08B}" type="datetimeFigureOut">
              <a:rPr kumimoji="1" lang="ja-JP" altLang="en-US" smtClean="0"/>
              <a:t>2023/1/5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CDABD-F2F5-4E0D-A328-6631E2785E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4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lum bright="30000" contrast="30000"/>
          </a:blip>
          <a:stretch>
            <a:fillRect/>
          </a:stretch>
        </p:blipFill>
        <p:spPr>
          <a:xfrm>
            <a:off x="-126998" y="-148576"/>
            <a:ext cx="6014652" cy="425484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1" y="3146679"/>
            <a:ext cx="6857549" cy="762000"/>
          </a:xfrm>
          <a:noFill/>
        </p:spPr>
        <p:txBody>
          <a:bodyPr anchor="ctr" anchorCtr="0">
            <a:normAutofit/>
          </a:bodyPr>
          <a:lstStyle/>
          <a:p>
            <a:pPr algn="l"/>
            <a:r>
              <a:rPr kumimoji="1" lang="ja-JP" altLang="en-US" sz="4400" dirty="0" smtClean="0">
                <a:ln>
                  <a:solidFill>
                    <a:srgbClr val="663300"/>
                  </a:solidFill>
                </a:ln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介護施設見学会</a:t>
            </a:r>
            <a:endParaRPr kumimoji="1" lang="ja-JP" altLang="en-US" sz="4000" dirty="0">
              <a:ln>
                <a:solidFill>
                  <a:srgbClr val="663300"/>
                </a:solidFill>
              </a:ln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88369" y="-12553"/>
            <a:ext cx="1046440" cy="26162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2800" b="1" dirty="0" smtClean="0">
                <a:ln w="3175">
                  <a:noFill/>
                </a:ln>
                <a:solidFill>
                  <a:srgbClr val="6633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新たな施設で</a:t>
            </a:r>
            <a:endParaRPr kumimoji="1" lang="en-US" altLang="ja-JP" sz="2800" b="1" dirty="0" smtClean="0">
              <a:ln w="3175">
                <a:noFill/>
              </a:ln>
              <a:solidFill>
                <a:srgbClr val="663300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  <a:p>
            <a:r>
              <a:rPr kumimoji="1" lang="ja-JP" altLang="en-US" sz="2800" b="1" dirty="0" smtClean="0">
                <a:ln w="3175">
                  <a:noFill/>
                </a:ln>
                <a:solidFill>
                  <a:srgbClr val="663300"/>
                </a:solidFill>
                <a:latin typeface="HG教科書体" panose="02020609000000000000" pitchFamily="17" charset="-128"/>
                <a:ea typeface="HG教科書体" panose="02020609000000000000" pitchFamily="17" charset="-128"/>
              </a:rPr>
              <a:t>　新たな仲間と</a:t>
            </a:r>
            <a:endParaRPr kumimoji="1" lang="ja-JP" altLang="en-US" sz="2800" b="1" dirty="0">
              <a:ln w="3175">
                <a:noFill/>
              </a:ln>
              <a:solidFill>
                <a:srgbClr val="663300"/>
              </a:solidFill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78031" y="5016885"/>
            <a:ext cx="241309" cy="692712"/>
          </a:xfrm>
          <a:prstGeom prst="rect">
            <a:avLst/>
          </a:prstGeom>
          <a:solidFill>
            <a:srgbClr val="FF99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日時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349556" y="5108476"/>
            <a:ext cx="4819697" cy="6378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2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4700" b="1" dirty="0" smtClean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2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4700" b="1" dirty="0" smtClean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lang="ja-JP" altLang="en-US" sz="2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3649462" y="5143987"/>
            <a:ext cx="3208538" cy="5656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2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22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2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（受付開始 </a:t>
            </a:r>
            <a:r>
              <a:rPr lang="en-US" altLang="ja-JP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13:15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～）</a:t>
            </a:r>
            <a:r>
              <a:rPr lang="ja-JP" altLang="en-US" sz="16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6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75162" y="5800078"/>
            <a:ext cx="250134" cy="1342989"/>
          </a:xfrm>
          <a:prstGeom prst="rect">
            <a:avLst/>
          </a:prstGeom>
          <a:solidFill>
            <a:srgbClr val="FF99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会場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390244" y="7118731"/>
            <a:ext cx="1079091" cy="6378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事前予約制</a:t>
            </a:r>
            <a:endParaRPr lang="ja-JP" altLang="en-US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336321" y="7386296"/>
            <a:ext cx="1079091" cy="6378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ja-JP" altLang="en-US" sz="18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先着</a:t>
            </a:r>
            <a:endParaRPr lang="ja-JP" altLang="en-US" sz="18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1336981" y="7292636"/>
            <a:ext cx="1079091" cy="6378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300" b="1" dirty="0" smtClean="0"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endParaRPr lang="ja-JP" altLang="en-US" sz="4300" b="1" dirty="0">
              <a:solidFill>
                <a:srgbClr val="FF99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2219860" y="7352130"/>
            <a:ext cx="1079091" cy="637841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18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ja-JP" altLang="en-US" sz="18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73612" y="7239631"/>
            <a:ext cx="250135" cy="799908"/>
          </a:xfrm>
          <a:prstGeom prst="rect">
            <a:avLst/>
          </a:prstGeom>
          <a:solidFill>
            <a:srgbClr val="FF99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定員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42296" y="5834251"/>
            <a:ext cx="63887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社会福祉法人</a:t>
            </a:r>
            <a:r>
              <a:rPr lang="ja-JP" altLang="en-US" sz="20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20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山の神福祉会</a:t>
            </a:r>
            <a:endParaRPr lang="en-US" altLang="ja-JP" sz="20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（仮称）</a:t>
            </a:r>
            <a:r>
              <a:rPr lang="ja-JP" altLang="en-US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特別養護老人ホーム アーバンライフ・ネクステ</a:t>
            </a:r>
            <a:endParaRPr lang="ja-JP" altLang="en-US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1326" y="6471572"/>
            <a:ext cx="4587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（千葉市緑区古市場町</a:t>
            </a:r>
            <a:r>
              <a:rPr lang="en-US" altLang="ja-JP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461-1</a:t>
            </a:r>
            <a:r>
              <a:rPr lang="ja-JP" altLang="en-US" sz="1400" b="1" spc="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400" b="1" spc="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6393" y="6738110"/>
            <a:ext cx="2839737" cy="400110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r>
              <a:rPr lang="ja-JP" altLang="en-US" sz="2000" b="1" spc="-100" dirty="0" smtClean="0">
                <a:ln w="3175">
                  <a:noFill/>
                </a:ln>
                <a:solidFill>
                  <a:srgbClr val="FF99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現地集合・現地解散</a:t>
            </a:r>
            <a:endParaRPr lang="en-US" altLang="ja-JP" sz="2000" b="1" spc="-100" dirty="0" smtClean="0">
              <a:ln w="3175">
                <a:noFill/>
              </a:ln>
              <a:solidFill>
                <a:srgbClr val="FF99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84980" y="9404208"/>
            <a:ext cx="2267440" cy="28408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お問い合わせ・ご予約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575575" y="9302260"/>
            <a:ext cx="442533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ハローワーク千葉南 職業相談部門</a:t>
            </a:r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TEL 043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8609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41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＃）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71629" y="8130819"/>
            <a:ext cx="241293" cy="1061589"/>
          </a:xfrm>
          <a:prstGeom prst="rect">
            <a:avLst/>
          </a:prstGeom>
          <a:solidFill>
            <a:srgbClr val="FF99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その他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19341" y="8130819"/>
            <a:ext cx="646775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・移動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にかかる費用は自己負担となります。</a:t>
            </a:r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・現地に駐車場がありますので、お車でお越しいただけます。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・感染予防のため、マスク、検温、消毒、チェックリストの記入にご協力をお願いします。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・発熱症状のある方、体調不良の方（同居の家族含む）などは参加をお控えください。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・感染状況等により、イベントを中止する場合があります。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・移動・</a:t>
            </a:r>
            <a:r>
              <a:rPr lang="ja-JP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見学中の怪我</a:t>
            </a:r>
            <a:r>
              <a:rPr lang="ja-JP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、貴重品の紛失、その他の</a:t>
            </a:r>
            <a:r>
              <a:rPr lang="ja-JP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トラブル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関して</a:t>
            </a:r>
            <a:r>
              <a:rPr lang="ja-JP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は、一切の責任を</a:t>
            </a:r>
            <a:r>
              <a:rPr lang="ja-JP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負いかね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ます。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3102739" y="7234916"/>
            <a:ext cx="250135" cy="799908"/>
          </a:xfrm>
          <a:prstGeom prst="rect">
            <a:avLst/>
          </a:prstGeom>
          <a:solidFill>
            <a:srgbClr val="FF99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sym typeface="ヒラギノ角ゴ Pro W3" charset="0"/>
              </a:rPr>
              <a:t>対象者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3365858" y="7348662"/>
            <a:ext cx="3394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見学先での就職を希望している方</a:t>
            </a:r>
            <a:endParaRPr lang="en-US" altLang="ja-JP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359921" y="7650541"/>
            <a:ext cx="3394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☑ 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福祉のしごとに</a:t>
            </a:r>
            <a:r>
              <a:rPr lang="ja-JP" altLang="en-US" sz="14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興味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・関心</a:t>
            </a:r>
            <a:r>
              <a:rPr lang="ja-JP" altLang="en-US" sz="1400" b="1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のある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  <a:endParaRPr lang="en-US" altLang="ja-JP" sz="14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43018" y="3580110"/>
            <a:ext cx="2476500" cy="323165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求職活動実績対象イベント</a:t>
            </a:r>
            <a:endParaRPr kumimoji="1" lang="ja-JP" altLang="en-US" sz="1500" b="1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0" y="3848100"/>
            <a:ext cx="6858000" cy="60579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1244416" y="4242715"/>
            <a:ext cx="5310157" cy="738664"/>
          </a:xfrm>
          <a:prstGeom prst="rect">
            <a:avLst/>
          </a:prstGeom>
          <a:ln>
            <a:solidFill>
              <a:srgbClr val="6633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オープン間近の介護施設を見学することができます。</a:t>
            </a:r>
            <a:endParaRPr lang="en-US" altLang="ja-JP" sz="14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福祉のしごとに興味・関心のある方、</a:t>
            </a:r>
            <a:endParaRPr lang="en-US" altLang="ja-JP" sz="14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ハローワークの職員と一緒に見学してみませんか？</a:t>
            </a:r>
            <a:endParaRPr lang="en-US" altLang="ja-JP" sz="14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-72633" y="6335"/>
            <a:ext cx="6458753" cy="55550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 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OPEN</a:t>
            </a:r>
            <a:r>
              <a:rPr lang="ja-JP" altLang="en-US" sz="3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ja-JP" alt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99127" y="7781702"/>
            <a:ext cx="17764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2/8</a:t>
            </a:r>
            <a:r>
              <a:rPr lang="ja-JP" altLang="en-US" sz="11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（水）</a:t>
            </a:r>
            <a:r>
              <a:rPr lang="en-US" altLang="ja-JP" sz="11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100" b="1" dirty="0" err="1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r>
              <a:rPr lang="ja-JP" altLang="en-US" sz="11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予約受付</a:t>
            </a:r>
            <a:endParaRPr lang="en-US" altLang="ja-JP" sz="11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95" y="6426857"/>
            <a:ext cx="772762" cy="7727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4275" y="4128872"/>
            <a:ext cx="1329224" cy="400110"/>
          </a:xfrm>
          <a:prstGeom prst="rect">
            <a:avLst/>
          </a:prstGeom>
          <a:solidFill>
            <a:srgbClr val="6633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</a:t>
            </a:r>
            <a:endParaRPr kumimoji="1" lang="en-US" altLang="ja-JP" sz="10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0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千葉南・千葉 </a:t>
            </a:r>
            <a:r>
              <a:rPr kumimoji="1" lang="ja-JP" altLang="en-US" sz="10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共催</a:t>
            </a:r>
            <a:endParaRPr kumimoji="1" lang="ja-JP" altLang="en-US"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442980" y="6534445"/>
            <a:ext cx="3289246" cy="569387"/>
          </a:xfrm>
          <a:prstGeom prst="rect">
            <a:avLst/>
          </a:prstGeom>
          <a:ln>
            <a:noFill/>
          </a:ln>
        </p:spPr>
        <p:txBody>
          <a:bodyPr wrap="square" anchor="ctr" anchorCtr="0">
            <a:spAutoFit/>
          </a:bodyPr>
          <a:lstStyle/>
          <a:p>
            <a:endParaRPr lang="en-US" altLang="ja-JP" sz="8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法人の情報はこちら</a:t>
            </a:r>
            <a:r>
              <a:rPr lang="ja-JP" altLang="en-US" sz="1400" b="1" dirty="0" smtClean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endParaRPr lang="en-US" altLang="ja-JP" sz="14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b="1" dirty="0" smtClean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540638" y="6631250"/>
            <a:ext cx="257522" cy="330407"/>
          </a:xfrm>
          <a:prstGeom prst="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70" y="2272343"/>
            <a:ext cx="730007" cy="11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</TotalTime>
  <Words>281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HGS創英角ｺﾞｼｯｸUB</vt:lpstr>
      <vt:lpstr>HG教科書体</vt:lpstr>
      <vt:lpstr>ヒラギノ角ゴ Pro W3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介護施設見学会</vt:lpstr>
    </vt:vector>
  </TitlesOfParts>
  <Company>厚生労働省職業安定局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施設見学会</dc:title>
  <dc:creator>田中佑佳</dc:creator>
  <cp:lastModifiedBy>田中佑佳</cp:lastModifiedBy>
  <cp:revision>30</cp:revision>
  <cp:lastPrinted>2023-01-05T01:58:14Z</cp:lastPrinted>
  <dcterms:created xsi:type="dcterms:W3CDTF">2022-11-25T00:02:53Z</dcterms:created>
  <dcterms:modified xsi:type="dcterms:W3CDTF">2023-01-05T01:58:18Z</dcterms:modified>
</cp:coreProperties>
</file>