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86" r:id="rId5"/>
  </p:sldIdLst>
  <p:sldSz cx="6858000" cy="9906000" type="A4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BB1F"/>
    <a:srgbClr val="FF3300"/>
    <a:srgbClr val="FF3399"/>
    <a:srgbClr val="00FF00"/>
    <a:srgbClr val="E3EFD9"/>
    <a:srgbClr val="8CAB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80" d="100"/>
          <a:sy n="80" d="100"/>
        </p:scale>
        <p:origin x="1506" y="-1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presProps.xml" Type="http://schemas.openxmlformats.org/officeDocument/2006/relationships/presProps"/><Relationship Id="rId7" Target="viewProps.xml" Type="http://schemas.openxmlformats.org/officeDocument/2006/relationships/viewProps"/><Relationship Id="rId8" Target="theme/theme1.xml" Type="http://schemas.openxmlformats.org/officeDocument/2006/relationships/theme"/><Relationship Id="rId9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21A-6265-416C-BC19-9598F8245720}" type="datetimeFigureOut">
              <a:rPr kumimoji="1" lang="ja-JP" altLang="en-US" smtClean="0"/>
              <a:t>2026/4/15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4F455-85B7-426D-9642-88F324C01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371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21A-6265-416C-BC19-9598F8245720}" type="datetimeFigureOut">
              <a:rPr kumimoji="1" lang="ja-JP" altLang="en-US" smtClean="0"/>
              <a:t>2026/4/15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4F455-85B7-426D-9642-88F324C01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9598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21A-6265-416C-BC19-9598F8245720}" type="datetimeFigureOut">
              <a:rPr kumimoji="1" lang="ja-JP" altLang="en-US" smtClean="0"/>
              <a:t>2026/4/15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4F455-85B7-426D-9642-88F324C01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636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21A-6265-416C-BC19-9598F8245720}" type="datetimeFigureOut">
              <a:rPr kumimoji="1" lang="ja-JP" altLang="en-US" smtClean="0"/>
              <a:t>2026/4/15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4F455-85B7-426D-9642-88F324C01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7348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21A-6265-416C-BC19-9598F8245720}" type="datetimeFigureOut">
              <a:rPr kumimoji="1" lang="ja-JP" altLang="en-US" smtClean="0"/>
              <a:t>2026/4/15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4F455-85B7-426D-9642-88F324C01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769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21A-6265-416C-BC19-9598F8245720}" type="datetimeFigureOut">
              <a:rPr kumimoji="1" lang="ja-JP" altLang="en-US" smtClean="0"/>
              <a:t>2026/4/15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4F455-85B7-426D-9642-88F324C01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530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21A-6265-416C-BC19-9598F8245720}" type="datetimeFigureOut">
              <a:rPr kumimoji="1" lang="ja-JP" altLang="en-US" smtClean="0"/>
              <a:t>2026/4/15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4F455-85B7-426D-9642-88F324C01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7792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21A-6265-416C-BC19-9598F8245720}" type="datetimeFigureOut">
              <a:rPr kumimoji="1" lang="ja-JP" altLang="en-US" smtClean="0"/>
              <a:t>2026/4/15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4F455-85B7-426D-9642-88F324C01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1587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21A-6265-416C-BC19-9598F8245720}" type="datetimeFigureOut">
              <a:rPr kumimoji="1" lang="ja-JP" altLang="en-US" smtClean="0"/>
              <a:t>2026/4/15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4F455-85B7-426D-9642-88F324C01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0028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21A-6265-416C-BC19-9598F8245720}" type="datetimeFigureOut">
              <a:rPr kumimoji="1" lang="ja-JP" altLang="en-US" smtClean="0"/>
              <a:t>2026/4/15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4F455-85B7-426D-9642-88F324C01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384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4E21A-6265-416C-BC19-9598F8245720}" type="datetimeFigureOut">
              <a:rPr kumimoji="1" lang="ja-JP" altLang="en-US" smtClean="0"/>
              <a:t>2026/4/15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4F455-85B7-426D-9642-88F324C01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02251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4E21A-6265-416C-BC19-9598F8245720}" type="datetimeFigureOut">
              <a:rPr kumimoji="1" lang="ja-JP" altLang="en-US" smtClean="0"/>
              <a:t>2026/4/15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4F455-85B7-426D-9642-88F324C013D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3023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D553E557-524E-9645-F24D-E4615F4F4A3C}"/>
              </a:ext>
            </a:extLst>
          </p:cNvPr>
          <p:cNvSpPr/>
          <p:nvPr/>
        </p:nvSpPr>
        <p:spPr>
          <a:xfrm flipH="1">
            <a:off x="133532" y="134131"/>
            <a:ext cx="6581778" cy="9637738"/>
          </a:xfrm>
          <a:prstGeom prst="roundRect">
            <a:avLst>
              <a:gd name="adj" fmla="val 6193"/>
            </a:avLst>
          </a:pr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2429287-663D-33C5-9DF4-A0676B89CD48}"/>
              </a:ext>
            </a:extLst>
          </p:cNvPr>
          <p:cNvSpPr txBox="1"/>
          <p:nvPr/>
        </p:nvSpPr>
        <p:spPr>
          <a:xfrm>
            <a:off x="519068" y="546399"/>
            <a:ext cx="581407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920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16075" algn="l"/>
              </a:tabLst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TT-JTCウインR10N" panose="02000609000000000000" pitchFamily="1" charset="-128"/>
                <a:ea typeface="TT-JTCウインR10N" panose="02000609000000000000" pitchFamily="1" charset="-128"/>
                <a:cs typeface="+mn-cs"/>
              </a:rPr>
              <a:t>  </a:t>
            </a:r>
            <a:r>
              <a:rPr kumimoji="1" lang="ja-JP" altLang="en-US" sz="3600" dirty="0">
                <a:ln w="0"/>
                <a:solidFill>
                  <a:prstClr val="black"/>
                </a:solidFill>
                <a:latin typeface="TT-JTCウインR10N" panose="02000609000000000000" pitchFamily="1" charset="-128"/>
                <a:ea typeface="TT-JTCウインR10N" panose="02000609000000000000" pitchFamily="1" charset="-128"/>
              </a:rPr>
              <a:t>  </a:t>
            </a:r>
            <a:r>
              <a:rPr kumimoji="1" lang="ja-JP" altLang="en-US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ハローワーク館山</a:t>
            </a:r>
            <a:endParaRPr kumimoji="1" lang="en-US" altLang="ja-JP" sz="3600" b="0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LINE</a:t>
            </a:r>
            <a:r>
              <a:rPr kumimoji="1" lang="ja-JP" altLang="en-US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公式アカウント</a:t>
            </a:r>
            <a:endParaRPr kumimoji="1" lang="en-US" altLang="ja-JP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62DD7AE-FD51-2260-4F8E-E33BE987651D}"/>
              </a:ext>
            </a:extLst>
          </p:cNvPr>
          <p:cNvGrpSpPr/>
          <p:nvPr/>
        </p:nvGrpSpPr>
        <p:grpSpPr>
          <a:xfrm>
            <a:off x="578173" y="5472184"/>
            <a:ext cx="6035994" cy="923767"/>
            <a:chOff x="732981" y="6642079"/>
            <a:chExt cx="6035994" cy="946358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BC0FA61F-EA2B-94C2-7459-0C0B33F60C8F}"/>
                </a:ext>
              </a:extLst>
            </p:cNvPr>
            <p:cNvGrpSpPr/>
            <p:nvPr/>
          </p:nvGrpSpPr>
          <p:grpSpPr>
            <a:xfrm>
              <a:off x="732981" y="6642079"/>
              <a:ext cx="3775393" cy="436441"/>
              <a:chOff x="732981" y="7276215"/>
              <a:chExt cx="3775393" cy="436441"/>
            </a:xfrm>
          </p:grpSpPr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A39CD909-CB1D-479E-91DA-AC8C26122B84}"/>
                  </a:ext>
                </a:extLst>
              </p:cNvPr>
              <p:cNvSpPr txBox="1"/>
              <p:nvPr/>
            </p:nvSpPr>
            <p:spPr>
              <a:xfrm>
                <a:off x="732981" y="7276215"/>
                <a:ext cx="3775393" cy="4098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知りたい情報</a:t>
                </a:r>
                <a:r>
                  <a:rPr kumimoji="1" lang="ja-JP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をＬＩＮＥから！</a:t>
                </a:r>
                <a:endParaRPr kumimoji="1" lang="en-US" altLang="ja-JP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</p:txBody>
          </p:sp>
          <p:cxnSp>
            <p:nvCxnSpPr>
              <p:cNvPr id="28" name="直線コネクタ 27">
                <a:extLst>
                  <a:ext uri="{FF2B5EF4-FFF2-40B4-BE49-F238E27FC236}">
                    <a16:creationId xmlns:a16="http://schemas.microsoft.com/office/drawing/2014/main" id="{A153F133-0509-BE86-2038-EDEFCDA0B6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1044" y="7696430"/>
                <a:ext cx="2950595" cy="16226"/>
              </a:xfrm>
              <a:prstGeom prst="line">
                <a:avLst/>
              </a:prstGeom>
              <a:ln w="19050">
                <a:solidFill>
                  <a:srgbClr val="00B05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FC3F7BA2-0003-DD31-0F7A-0CFE2461B157}"/>
                </a:ext>
              </a:extLst>
            </p:cNvPr>
            <p:cNvGrpSpPr/>
            <p:nvPr/>
          </p:nvGrpSpPr>
          <p:grpSpPr>
            <a:xfrm>
              <a:off x="732981" y="7159615"/>
              <a:ext cx="6035994" cy="428822"/>
              <a:chOff x="732981" y="7159615"/>
              <a:chExt cx="6035994" cy="428822"/>
            </a:xfrm>
          </p:grpSpPr>
          <p:grpSp>
            <p:nvGrpSpPr>
              <p:cNvPr id="20" name="グループ化 19">
                <a:extLst>
                  <a:ext uri="{FF2B5EF4-FFF2-40B4-BE49-F238E27FC236}">
                    <a16:creationId xmlns:a16="http://schemas.microsoft.com/office/drawing/2014/main" id="{31225871-EDFD-D847-CD0D-C152D300E7DC}"/>
                  </a:ext>
                </a:extLst>
              </p:cNvPr>
              <p:cNvGrpSpPr/>
              <p:nvPr/>
            </p:nvGrpSpPr>
            <p:grpSpPr>
              <a:xfrm>
                <a:off x="732981" y="7168221"/>
                <a:ext cx="3280495" cy="420216"/>
                <a:chOff x="714918" y="7198150"/>
                <a:chExt cx="3280495" cy="420216"/>
              </a:xfrm>
            </p:grpSpPr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FA83C615-2357-52F4-6166-6DA367270892}"/>
                    </a:ext>
                  </a:extLst>
                </p:cNvPr>
                <p:cNvSpPr txBox="1"/>
                <p:nvPr/>
              </p:nvSpPr>
              <p:spPr>
                <a:xfrm>
                  <a:off x="732981" y="7198150"/>
                  <a:ext cx="3262432" cy="4098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ja-JP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uLnTx/>
                      <a:uFillTx/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ホームページとリンク</a:t>
                  </a:r>
                  <a:r>
                    <a:rPr kumimoji="1" lang="ja-JP" alt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し、</a:t>
                  </a:r>
                  <a:endParaRPr kumimoji="1" lang="en-US" altLang="ja-JP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endParaRPr>
                </a:p>
              </p:txBody>
            </p:sp>
            <p:cxnSp>
              <p:nvCxnSpPr>
                <p:cNvPr id="25" name="直線コネクタ 24">
                  <a:extLst>
                    <a:ext uri="{FF2B5EF4-FFF2-40B4-BE49-F238E27FC236}">
                      <a16:creationId xmlns:a16="http://schemas.microsoft.com/office/drawing/2014/main" id="{E0A0815C-E611-8C08-29F2-1BA0BF1517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4918" y="7618366"/>
                  <a:ext cx="2590721" cy="0"/>
                </a:xfrm>
                <a:prstGeom prst="line">
                  <a:avLst/>
                </a:prstGeom>
                <a:ln w="19050">
                  <a:solidFill>
                    <a:srgbClr val="00B05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7E7A5B7-3D4E-3202-8C69-0635EF9E8986}"/>
                  </a:ext>
                </a:extLst>
              </p:cNvPr>
              <p:cNvSpPr txBox="1"/>
              <p:nvPr/>
            </p:nvSpPr>
            <p:spPr>
              <a:xfrm>
                <a:off x="3763024" y="7159615"/>
                <a:ext cx="3005951" cy="4098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充実した情報をお届け！</a:t>
                </a:r>
                <a:endParaRPr kumimoji="1" lang="en-US" altLang="ja-JP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G丸ｺﾞｼｯｸM-PRO" panose="020F0600000000000000" pitchFamily="50" charset="-128"/>
                  <a:ea typeface="HG丸ｺﾞｼｯｸM-PRO" panose="020F0600000000000000" pitchFamily="50" charset="-128"/>
                </a:endParaRPr>
              </a:p>
            </p:txBody>
          </p:sp>
        </p:grp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36841A24-C097-D6A7-4DF6-D7B79FDEE6FA}"/>
              </a:ext>
            </a:extLst>
          </p:cNvPr>
          <p:cNvGrpSpPr/>
          <p:nvPr/>
        </p:nvGrpSpPr>
        <p:grpSpPr>
          <a:xfrm>
            <a:off x="4487779" y="2540598"/>
            <a:ext cx="2398696" cy="462442"/>
            <a:chOff x="511931" y="8429837"/>
            <a:chExt cx="3020879" cy="502651"/>
          </a:xfrm>
        </p:grpSpPr>
        <p:sp>
          <p:nvSpPr>
            <p:cNvPr id="45" name="上矢印吹き出し 17">
              <a:extLst>
                <a:ext uri="{FF2B5EF4-FFF2-40B4-BE49-F238E27FC236}">
                  <a16:creationId xmlns:a16="http://schemas.microsoft.com/office/drawing/2014/main" id="{31F8D17C-EF87-B3D2-19CE-54C4C1678562}"/>
                </a:ext>
              </a:extLst>
            </p:cNvPr>
            <p:cNvSpPr/>
            <p:nvPr/>
          </p:nvSpPr>
          <p:spPr>
            <a:xfrm flipV="1">
              <a:off x="628039" y="8436415"/>
              <a:ext cx="2655961" cy="496073"/>
            </a:xfrm>
            <a:prstGeom prst="upArrowCallout">
              <a:avLst>
                <a:gd name="adj1" fmla="val 25000"/>
                <a:gd name="adj2" fmla="val 25000"/>
                <a:gd name="adj3" fmla="val 28006"/>
                <a:gd name="adj4" fmla="val 59705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5AE4CCE0-1B46-6D32-816A-F31D465B0ADE}"/>
                </a:ext>
              </a:extLst>
            </p:cNvPr>
            <p:cNvSpPr/>
            <p:nvPr/>
          </p:nvSpPr>
          <p:spPr>
            <a:xfrm>
              <a:off x="511931" y="8429837"/>
              <a:ext cx="3020879" cy="317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300" dirty="0">
                  <a:solidFill>
                    <a:prstClr val="black"/>
                  </a:solidFill>
                  <a:latin typeface="TT-JTCウインR10N" panose="02000609000000000000" pitchFamily="1" charset="-128"/>
                  <a:ea typeface="TT-JTCウインR10N" panose="02000609000000000000" pitchFamily="1" charset="-128"/>
                </a:rPr>
                <a:t> </a:t>
              </a:r>
              <a:r>
                <a:rPr kumimoji="1" lang="ja-JP" alt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T-JTCウインR10N" panose="02000609000000000000" pitchFamily="1" charset="-128"/>
                  <a:ea typeface="TT-JTCウインR10N" panose="02000609000000000000" pitchFamily="1" charset="-128"/>
                  <a:cs typeface="+mn-cs"/>
                </a:rPr>
                <a:t>ＩＤ：＠４５１ｔｑｔｖａ</a:t>
              </a:r>
              <a:r>
                <a:rPr kumimoji="1" lang="ja-JP" altLang="en-US" sz="1300" dirty="0">
                  <a:solidFill>
                    <a:prstClr val="black"/>
                  </a:solidFill>
                  <a:latin typeface="TT-JTCウインR10N" panose="02000609000000000000" pitchFamily="1" charset="-128"/>
                  <a:ea typeface="TT-JTCウインR10N" panose="02000609000000000000" pitchFamily="1" charset="-128"/>
                </a:rPr>
                <a:t> </a:t>
              </a:r>
              <a:endParaRPr kumimoji="1" lang="ja-JP" alt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T-JTCウインR10N" panose="02000609000000000000" pitchFamily="1" charset="-128"/>
                <a:ea typeface="TT-JTCウインR10N" panose="02000609000000000000" pitchFamily="1" charset="-128"/>
                <a:cs typeface="+mn-cs"/>
              </a:endParaRP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87085183-D6E9-98E1-B44F-F83171ED322C}"/>
              </a:ext>
            </a:extLst>
          </p:cNvPr>
          <p:cNvGrpSpPr>
            <a:grpSpLocks noChangeAspect="1"/>
          </p:cNvGrpSpPr>
          <p:nvPr/>
        </p:nvGrpSpPr>
        <p:grpSpPr>
          <a:xfrm>
            <a:off x="5364706" y="576901"/>
            <a:ext cx="464214" cy="540000"/>
            <a:chOff x="1877125" y="1478103"/>
            <a:chExt cx="2287407" cy="2660824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3573CCCD-D059-630E-51B5-D58B144D459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23611" y="2408909"/>
              <a:ext cx="757349" cy="1024239"/>
              <a:chOff x="2446431" y="352042"/>
              <a:chExt cx="3883771" cy="5252329"/>
            </a:xfrm>
            <a:solidFill>
              <a:srgbClr val="009900"/>
            </a:solidFill>
          </p:grpSpPr>
          <p:grpSp>
            <p:nvGrpSpPr>
              <p:cNvPr id="102" name="グループ化 101">
                <a:extLst>
                  <a:ext uri="{FF2B5EF4-FFF2-40B4-BE49-F238E27FC236}">
                    <a16:creationId xmlns:a16="http://schemas.microsoft.com/office/drawing/2014/main" id="{DA6B9C96-2508-8BE4-DB33-D3AF1E89065C}"/>
                  </a:ext>
                </a:extLst>
              </p:cNvPr>
              <p:cNvGrpSpPr/>
              <p:nvPr/>
            </p:nvGrpSpPr>
            <p:grpSpPr>
              <a:xfrm rot="1612136">
                <a:off x="4576946" y="1310695"/>
                <a:ext cx="1400827" cy="1354711"/>
                <a:chOff x="2078459" y="2108362"/>
                <a:chExt cx="2164281" cy="2419897"/>
              </a:xfrm>
              <a:grpFill/>
            </p:grpSpPr>
            <p:sp>
              <p:nvSpPr>
                <p:cNvPr id="130" name="月 129">
                  <a:extLst>
                    <a:ext uri="{FF2B5EF4-FFF2-40B4-BE49-F238E27FC236}">
                      <a16:creationId xmlns:a16="http://schemas.microsoft.com/office/drawing/2014/main" id="{6FF8A38F-1935-21CF-AA7F-645BE7269B83}"/>
                    </a:ext>
                  </a:extLst>
                </p:cNvPr>
                <p:cNvSpPr/>
                <p:nvPr/>
              </p:nvSpPr>
              <p:spPr>
                <a:xfrm rot="8784615">
                  <a:off x="3247598" y="2108362"/>
                  <a:ext cx="446214" cy="2110586"/>
                </a:xfrm>
                <a:prstGeom prst="moon">
                  <a:avLst>
                    <a:gd name="adj" fmla="val 767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131" name="月 130">
                  <a:extLst>
                    <a:ext uri="{FF2B5EF4-FFF2-40B4-BE49-F238E27FC236}">
                      <a16:creationId xmlns:a16="http://schemas.microsoft.com/office/drawing/2014/main" id="{122BF6A2-242C-745B-923B-9CD5CBF40333}"/>
                    </a:ext>
                  </a:extLst>
                </p:cNvPr>
                <p:cNvSpPr/>
                <p:nvPr/>
              </p:nvSpPr>
              <p:spPr>
                <a:xfrm rot="6333031">
                  <a:off x="2621874" y="2046738"/>
                  <a:ext cx="544969" cy="1307469"/>
                </a:xfrm>
                <a:prstGeom prst="moon">
                  <a:avLst>
                    <a:gd name="adj" fmla="val 875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132" name="月 131">
                  <a:extLst>
                    <a:ext uri="{FF2B5EF4-FFF2-40B4-BE49-F238E27FC236}">
                      <a16:creationId xmlns:a16="http://schemas.microsoft.com/office/drawing/2014/main" id="{F1667338-E284-E361-DAFE-AA9CE4A7164A}"/>
                    </a:ext>
                  </a:extLst>
                </p:cNvPr>
                <p:cNvSpPr/>
                <p:nvPr/>
              </p:nvSpPr>
              <p:spPr>
                <a:xfrm rot="10041249">
                  <a:off x="3549862" y="2953186"/>
                  <a:ext cx="394002" cy="1575073"/>
                </a:xfrm>
                <a:prstGeom prst="moon">
                  <a:avLst>
                    <a:gd name="adj" fmla="val 71919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133" name="月 132">
                  <a:extLst>
                    <a:ext uri="{FF2B5EF4-FFF2-40B4-BE49-F238E27FC236}">
                      <a16:creationId xmlns:a16="http://schemas.microsoft.com/office/drawing/2014/main" id="{3EAA7177-FA91-B151-57EE-C2BF8CDDDE9F}"/>
                    </a:ext>
                  </a:extLst>
                </p:cNvPr>
                <p:cNvSpPr/>
                <p:nvPr/>
              </p:nvSpPr>
              <p:spPr>
                <a:xfrm rot="8007483">
                  <a:off x="2770216" y="2223519"/>
                  <a:ext cx="780767" cy="2164281"/>
                </a:xfrm>
                <a:prstGeom prst="moon">
                  <a:avLst>
                    <a:gd name="adj" fmla="val 6237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</p:grpSp>
          <p:grpSp>
            <p:nvGrpSpPr>
              <p:cNvPr id="103" name="グループ化 102">
                <a:extLst>
                  <a:ext uri="{FF2B5EF4-FFF2-40B4-BE49-F238E27FC236}">
                    <a16:creationId xmlns:a16="http://schemas.microsoft.com/office/drawing/2014/main" id="{AB8700B0-283D-2E6B-5EF6-2A00821192D8}"/>
                  </a:ext>
                </a:extLst>
              </p:cNvPr>
              <p:cNvGrpSpPr/>
              <p:nvPr/>
            </p:nvGrpSpPr>
            <p:grpSpPr>
              <a:xfrm>
                <a:off x="2446431" y="849196"/>
                <a:ext cx="2240462" cy="755374"/>
                <a:chOff x="699228" y="2006565"/>
                <a:chExt cx="1872664" cy="605312"/>
              </a:xfrm>
              <a:grpFill/>
            </p:grpSpPr>
            <p:sp>
              <p:nvSpPr>
                <p:cNvPr id="124" name="二等辺三角形 123">
                  <a:extLst>
                    <a:ext uri="{FF2B5EF4-FFF2-40B4-BE49-F238E27FC236}">
                      <a16:creationId xmlns:a16="http://schemas.microsoft.com/office/drawing/2014/main" id="{049525FE-CC1F-A70E-C495-BF3186E23DAC}"/>
                    </a:ext>
                  </a:extLst>
                </p:cNvPr>
                <p:cNvSpPr/>
                <p:nvPr/>
              </p:nvSpPr>
              <p:spPr>
                <a:xfrm rot="20102283" flipH="1">
                  <a:off x="786561" y="2181750"/>
                  <a:ext cx="1183124" cy="180408"/>
                </a:xfrm>
                <a:prstGeom prst="triangle">
                  <a:avLst>
                    <a:gd name="adj" fmla="val 538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grpSp>
              <p:nvGrpSpPr>
                <p:cNvPr id="125" name="グループ化 124">
                  <a:extLst>
                    <a:ext uri="{FF2B5EF4-FFF2-40B4-BE49-F238E27FC236}">
                      <a16:creationId xmlns:a16="http://schemas.microsoft.com/office/drawing/2014/main" id="{AD25339D-7751-5A2C-84C3-5085C0F99366}"/>
                    </a:ext>
                  </a:extLst>
                </p:cNvPr>
                <p:cNvGrpSpPr/>
                <p:nvPr/>
              </p:nvGrpSpPr>
              <p:grpSpPr>
                <a:xfrm rot="20930510">
                  <a:off x="699228" y="2006565"/>
                  <a:ext cx="1872664" cy="605312"/>
                  <a:chOff x="834121" y="1899558"/>
                  <a:chExt cx="1872664" cy="605312"/>
                </a:xfrm>
                <a:grpFill/>
              </p:grpSpPr>
              <p:sp>
                <p:nvSpPr>
                  <p:cNvPr id="126" name="月 125">
                    <a:extLst>
                      <a:ext uri="{FF2B5EF4-FFF2-40B4-BE49-F238E27FC236}">
                        <a16:creationId xmlns:a16="http://schemas.microsoft.com/office/drawing/2014/main" id="{BDC3ADBD-7343-28F2-99D0-3A68C75A992F}"/>
                      </a:ext>
                    </a:extLst>
                  </p:cNvPr>
                  <p:cNvSpPr/>
                  <p:nvPr/>
                </p:nvSpPr>
                <p:spPr>
                  <a:xfrm rot="14185954" flipH="1" flipV="1">
                    <a:off x="1239722" y="1582189"/>
                    <a:ext cx="132903" cy="944106"/>
                  </a:xfrm>
                  <a:prstGeom prst="moon">
                    <a:avLst>
                      <a:gd name="adj" fmla="val 875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  <p:sp>
                <p:nvSpPr>
                  <p:cNvPr id="127" name="月 126">
                    <a:extLst>
                      <a:ext uri="{FF2B5EF4-FFF2-40B4-BE49-F238E27FC236}">
                        <a16:creationId xmlns:a16="http://schemas.microsoft.com/office/drawing/2014/main" id="{E18D89AF-9699-8E31-CB89-32C2249B999A}"/>
                      </a:ext>
                    </a:extLst>
                  </p:cNvPr>
                  <p:cNvSpPr/>
                  <p:nvPr/>
                </p:nvSpPr>
                <p:spPr>
                  <a:xfrm rot="17731342" flipH="1" flipV="1">
                    <a:off x="1824610" y="1622695"/>
                    <a:ext cx="494922" cy="1269428"/>
                  </a:xfrm>
                  <a:prstGeom prst="moon">
                    <a:avLst>
                      <a:gd name="adj" fmla="val 62096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  <p:sp>
                <p:nvSpPr>
                  <p:cNvPr id="128" name="月 127">
                    <a:extLst>
                      <a:ext uri="{FF2B5EF4-FFF2-40B4-BE49-F238E27FC236}">
                        <a16:creationId xmlns:a16="http://schemas.microsoft.com/office/drawing/2014/main" id="{43071927-8D1A-35DB-6221-04DEF6EC8877}"/>
                      </a:ext>
                    </a:extLst>
                  </p:cNvPr>
                  <p:cNvSpPr/>
                  <p:nvPr/>
                </p:nvSpPr>
                <p:spPr>
                  <a:xfrm rot="17571963" flipH="1" flipV="1">
                    <a:off x="1801740" y="1434341"/>
                    <a:ext cx="407922" cy="1338355"/>
                  </a:xfrm>
                  <a:prstGeom prst="moon">
                    <a:avLst>
                      <a:gd name="adj" fmla="val 6066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  <p:sp>
                <p:nvSpPr>
                  <p:cNvPr id="129" name="月 128">
                    <a:extLst>
                      <a:ext uri="{FF2B5EF4-FFF2-40B4-BE49-F238E27FC236}">
                        <a16:creationId xmlns:a16="http://schemas.microsoft.com/office/drawing/2014/main" id="{012DA408-DEE9-CF72-4D3E-0AF5BCE24B15}"/>
                      </a:ext>
                    </a:extLst>
                  </p:cNvPr>
                  <p:cNvSpPr/>
                  <p:nvPr/>
                </p:nvSpPr>
                <p:spPr>
                  <a:xfrm rot="15124176" flipH="1" flipV="1">
                    <a:off x="1313606" y="1517414"/>
                    <a:ext cx="247964" cy="1192055"/>
                  </a:xfrm>
                  <a:prstGeom prst="moon">
                    <a:avLst>
                      <a:gd name="adj" fmla="val 875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04" name="グループ化 103">
                <a:extLst>
                  <a:ext uri="{FF2B5EF4-FFF2-40B4-BE49-F238E27FC236}">
                    <a16:creationId xmlns:a16="http://schemas.microsoft.com/office/drawing/2014/main" id="{599DBB97-1447-26E6-D232-6E638690109A}"/>
                  </a:ext>
                </a:extLst>
              </p:cNvPr>
              <p:cNvGrpSpPr/>
              <p:nvPr/>
            </p:nvGrpSpPr>
            <p:grpSpPr>
              <a:xfrm rot="1791318" flipH="1">
                <a:off x="4729484" y="882091"/>
                <a:ext cx="1600718" cy="1140257"/>
                <a:chOff x="3202589" y="806960"/>
                <a:chExt cx="1570999" cy="965569"/>
              </a:xfrm>
              <a:grpFill/>
            </p:grpSpPr>
            <p:sp>
              <p:nvSpPr>
                <p:cNvPr id="121" name="月 120">
                  <a:extLst>
                    <a:ext uri="{FF2B5EF4-FFF2-40B4-BE49-F238E27FC236}">
                      <a16:creationId xmlns:a16="http://schemas.microsoft.com/office/drawing/2014/main" id="{C58B6EC3-CBC0-A3D5-1E66-E0087DAF52D4}"/>
                    </a:ext>
                  </a:extLst>
                </p:cNvPr>
                <p:cNvSpPr/>
                <p:nvPr/>
              </p:nvSpPr>
              <p:spPr>
                <a:xfrm rot="17304822" flipH="1" flipV="1">
                  <a:off x="3951115" y="642038"/>
                  <a:ext cx="409172" cy="1235774"/>
                </a:xfrm>
                <a:prstGeom prst="moon">
                  <a:avLst>
                    <a:gd name="adj" fmla="val 7463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122" name="月 121">
                  <a:extLst>
                    <a:ext uri="{FF2B5EF4-FFF2-40B4-BE49-F238E27FC236}">
                      <a16:creationId xmlns:a16="http://schemas.microsoft.com/office/drawing/2014/main" id="{72A1B5BD-7295-8BEC-B5DF-BA9EC6E49A1D}"/>
                    </a:ext>
                  </a:extLst>
                </p:cNvPr>
                <p:cNvSpPr/>
                <p:nvPr/>
              </p:nvSpPr>
              <p:spPr>
                <a:xfrm rot="19078061" flipH="1" flipV="1">
                  <a:off x="4339280" y="806960"/>
                  <a:ext cx="372785" cy="965569"/>
                </a:xfrm>
                <a:prstGeom prst="moon">
                  <a:avLst>
                    <a:gd name="adj" fmla="val 875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123" name="月 122">
                  <a:extLst>
                    <a:ext uri="{FF2B5EF4-FFF2-40B4-BE49-F238E27FC236}">
                      <a16:creationId xmlns:a16="http://schemas.microsoft.com/office/drawing/2014/main" id="{4E42EC42-42B9-30E1-F64F-9EC58D5FA39C}"/>
                    </a:ext>
                  </a:extLst>
                </p:cNvPr>
                <p:cNvSpPr/>
                <p:nvPr/>
              </p:nvSpPr>
              <p:spPr>
                <a:xfrm rot="16005955" flipH="1" flipV="1">
                  <a:off x="3762864" y="399966"/>
                  <a:ext cx="350396" cy="1470946"/>
                </a:xfrm>
                <a:prstGeom prst="moon">
                  <a:avLst>
                    <a:gd name="adj" fmla="val 7757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</p:grpSp>
          <p:grpSp>
            <p:nvGrpSpPr>
              <p:cNvPr id="105" name="グループ化 104">
                <a:extLst>
                  <a:ext uri="{FF2B5EF4-FFF2-40B4-BE49-F238E27FC236}">
                    <a16:creationId xmlns:a16="http://schemas.microsoft.com/office/drawing/2014/main" id="{031CC500-FE26-50AE-5144-AF5F5DD722BF}"/>
                  </a:ext>
                </a:extLst>
              </p:cNvPr>
              <p:cNvGrpSpPr/>
              <p:nvPr/>
            </p:nvGrpSpPr>
            <p:grpSpPr>
              <a:xfrm rot="21411318" flipH="1">
                <a:off x="2908003" y="1194902"/>
                <a:ext cx="1692184" cy="1352189"/>
                <a:chOff x="1776916" y="2331552"/>
                <a:chExt cx="2438323" cy="2136670"/>
              </a:xfrm>
              <a:grpFill/>
            </p:grpSpPr>
            <p:sp>
              <p:nvSpPr>
                <p:cNvPr id="117" name="月 116">
                  <a:extLst>
                    <a:ext uri="{FF2B5EF4-FFF2-40B4-BE49-F238E27FC236}">
                      <a16:creationId xmlns:a16="http://schemas.microsoft.com/office/drawing/2014/main" id="{6C92FD5B-269D-ABD8-7066-92B91D0EAD3D}"/>
                    </a:ext>
                  </a:extLst>
                </p:cNvPr>
                <p:cNvSpPr/>
                <p:nvPr/>
              </p:nvSpPr>
              <p:spPr>
                <a:xfrm rot="8912861">
                  <a:off x="3370714" y="2331552"/>
                  <a:ext cx="420013" cy="1717128"/>
                </a:xfrm>
                <a:prstGeom prst="moon">
                  <a:avLst>
                    <a:gd name="adj" fmla="val 767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118" name="月 117">
                  <a:extLst>
                    <a:ext uri="{FF2B5EF4-FFF2-40B4-BE49-F238E27FC236}">
                      <a16:creationId xmlns:a16="http://schemas.microsoft.com/office/drawing/2014/main" id="{2E7E89C6-E03A-2233-9C46-3CC0F28B29EA}"/>
                    </a:ext>
                  </a:extLst>
                </p:cNvPr>
                <p:cNvSpPr/>
                <p:nvPr/>
              </p:nvSpPr>
              <p:spPr>
                <a:xfrm rot="5784092">
                  <a:off x="2611635" y="1916658"/>
                  <a:ext cx="417516" cy="1453198"/>
                </a:xfrm>
                <a:prstGeom prst="moon">
                  <a:avLst>
                    <a:gd name="adj" fmla="val 8423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119" name="月 118">
                  <a:extLst>
                    <a:ext uri="{FF2B5EF4-FFF2-40B4-BE49-F238E27FC236}">
                      <a16:creationId xmlns:a16="http://schemas.microsoft.com/office/drawing/2014/main" id="{35DAB5CD-F7DD-73DC-2068-9EDEDA7F7FF7}"/>
                    </a:ext>
                  </a:extLst>
                </p:cNvPr>
                <p:cNvSpPr/>
                <p:nvPr/>
              </p:nvSpPr>
              <p:spPr>
                <a:xfrm rot="10236957">
                  <a:off x="3473548" y="2882061"/>
                  <a:ext cx="466642" cy="1586161"/>
                </a:xfrm>
                <a:prstGeom prst="moon">
                  <a:avLst>
                    <a:gd name="adj" fmla="val 875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120" name="月 119">
                  <a:extLst>
                    <a:ext uri="{FF2B5EF4-FFF2-40B4-BE49-F238E27FC236}">
                      <a16:creationId xmlns:a16="http://schemas.microsoft.com/office/drawing/2014/main" id="{36E079D1-19F7-E4FB-E6DF-64A14142602E}"/>
                    </a:ext>
                  </a:extLst>
                </p:cNvPr>
                <p:cNvSpPr/>
                <p:nvPr/>
              </p:nvSpPr>
              <p:spPr>
                <a:xfrm rot="8007483">
                  <a:off x="2561038" y="1992524"/>
                  <a:ext cx="870080" cy="2438323"/>
                </a:xfrm>
                <a:prstGeom prst="moon">
                  <a:avLst>
                    <a:gd name="adj" fmla="val 43518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</p:grpSp>
          <p:grpSp>
            <p:nvGrpSpPr>
              <p:cNvPr id="106" name="グループ化 105">
                <a:extLst>
                  <a:ext uri="{FF2B5EF4-FFF2-40B4-BE49-F238E27FC236}">
                    <a16:creationId xmlns:a16="http://schemas.microsoft.com/office/drawing/2014/main" id="{67CAF4D6-D0CA-7449-CB64-40F755795EBA}"/>
                  </a:ext>
                </a:extLst>
              </p:cNvPr>
              <p:cNvGrpSpPr/>
              <p:nvPr/>
            </p:nvGrpSpPr>
            <p:grpSpPr>
              <a:xfrm>
                <a:off x="3081174" y="352042"/>
                <a:ext cx="1902729" cy="705847"/>
                <a:chOff x="2978289" y="499108"/>
                <a:chExt cx="1902711" cy="588935"/>
              </a:xfrm>
              <a:grpFill/>
            </p:grpSpPr>
            <p:grpSp>
              <p:nvGrpSpPr>
                <p:cNvPr id="111" name="グループ化 110">
                  <a:extLst>
                    <a:ext uri="{FF2B5EF4-FFF2-40B4-BE49-F238E27FC236}">
                      <a16:creationId xmlns:a16="http://schemas.microsoft.com/office/drawing/2014/main" id="{F06D6866-E51F-9A0B-FE8A-DE5943D1B106}"/>
                    </a:ext>
                  </a:extLst>
                </p:cNvPr>
                <p:cNvGrpSpPr/>
                <p:nvPr/>
              </p:nvGrpSpPr>
              <p:grpSpPr>
                <a:xfrm rot="1693262">
                  <a:off x="2978289" y="520764"/>
                  <a:ext cx="1902711" cy="567279"/>
                  <a:chOff x="2723349" y="770282"/>
                  <a:chExt cx="2078114" cy="854605"/>
                </a:xfrm>
                <a:grpFill/>
              </p:grpSpPr>
              <p:sp>
                <p:nvSpPr>
                  <p:cNvPr id="113" name="月 112">
                    <a:extLst>
                      <a:ext uri="{FF2B5EF4-FFF2-40B4-BE49-F238E27FC236}">
                        <a16:creationId xmlns:a16="http://schemas.microsoft.com/office/drawing/2014/main" id="{CBF9DA8C-1284-7F50-9F03-02C09F95BFCD}"/>
                      </a:ext>
                    </a:extLst>
                  </p:cNvPr>
                  <p:cNvSpPr/>
                  <p:nvPr/>
                </p:nvSpPr>
                <p:spPr>
                  <a:xfrm rot="17058001" flipH="1" flipV="1">
                    <a:off x="3623913" y="506844"/>
                    <a:ext cx="656227" cy="1579859"/>
                  </a:xfrm>
                  <a:prstGeom prst="moon">
                    <a:avLst>
                      <a:gd name="adj" fmla="val 5168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  <p:sp>
                <p:nvSpPr>
                  <p:cNvPr id="114" name="月 113">
                    <a:extLst>
                      <a:ext uri="{FF2B5EF4-FFF2-40B4-BE49-F238E27FC236}">
                        <a16:creationId xmlns:a16="http://schemas.microsoft.com/office/drawing/2014/main" id="{7C355726-515E-D73D-2062-DE712F74B465}"/>
                      </a:ext>
                    </a:extLst>
                  </p:cNvPr>
                  <p:cNvSpPr/>
                  <p:nvPr/>
                </p:nvSpPr>
                <p:spPr>
                  <a:xfrm rot="15076064" flipH="1" flipV="1">
                    <a:off x="3216311" y="405613"/>
                    <a:ext cx="396062" cy="1381986"/>
                  </a:xfrm>
                  <a:prstGeom prst="moon">
                    <a:avLst>
                      <a:gd name="adj" fmla="val 875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  <p:sp>
                <p:nvSpPr>
                  <p:cNvPr id="115" name="月 114">
                    <a:extLst>
                      <a:ext uri="{FF2B5EF4-FFF2-40B4-BE49-F238E27FC236}">
                        <a16:creationId xmlns:a16="http://schemas.microsoft.com/office/drawing/2014/main" id="{0CA45594-CBC1-BE0A-351B-6A55E2E7C83A}"/>
                      </a:ext>
                    </a:extLst>
                  </p:cNvPr>
                  <p:cNvSpPr/>
                  <p:nvPr/>
                </p:nvSpPr>
                <p:spPr>
                  <a:xfrm rot="18647324" flipH="1" flipV="1">
                    <a:off x="4050116" y="716987"/>
                    <a:ext cx="503596" cy="999098"/>
                  </a:xfrm>
                  <a:prstGeom prst="moon">
                    <a:avLst>
                      <a:gd name="adj" fmla="val 875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  <p:sp>
                <p:nvSpPr>
                  <p:cNvPr id="116" name="月 115">
                    <a:extLst>
                      <a:ext uri="{FF2B5EF4-FFF2-40B4-BE49-F238E27FC236}">
                        <a16:creationId xmlns:a16="http://schemas.microsoft.com/office/drawing/2014/main" id="{ABAC9CE8-A4AD-A4F3-AB34-AD4F8E1963C5}"/>
                      </a:ext>
                    </a:extLst>
                  </p:cNvPr>
                  <p:cNvSpPr/>
                  <p:nvPr/>
                </p:nvSpPr>
                <p:spPr>
                  <a:xfrm rot="16093834" flipH="1" flipV="1">
                    <a:off x="3698142" y="463841"/>
                    <a:ext cx="486043" cy="1098926"/>
                  </a:xfrm>
                  <a:prstGeom prst="moon">
                    <a:avLst>
                      <a:gd name="adj" fmla="val 50947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</p:grpSp>
            <p:sp>
              <p:nvSpPr>
                <p:cNvPr id="112" name="月 111">
                  <a:extLst>
                    <a:ext uri="{FF2B5EF4-FFF2-40B4-BE49-F238E27FC236}">
                      <a16:creationId xmlns:a16="http://schemas.microsoft.com/office/drawing/2014/main" id="{88559497-9EB4-B4C8-48BC-32BCFFF4626F}"/>
                    </a:ext>
                  </a:extLst>
                </p:cNvPr>
                <p:cNvSpPr/>
                <p:nvPr/>
              </p:nvSpPr>
              <p:spPr>
                <a:xfrm rot="16720163" flipH="1" flipV="1">
                  <a:off x="3719376" y="92296"/>
                  <a:ext cx="121740" cy="935363"/>
                </a:xfrm>
                <a:prstGeom prst="moon">
                  <a:avLst>
                    <a:gd name="adj" fmla="val 875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</p:grpSp>
          <p:sp>
            <p:nvSpPr>
              <p:cNvPr id="107" name="楕円 106">
                <a:extLst>
                  <a:ext uri="{FF2B5EF4-FFF2-40B4-BE49-F238E27FC236}">
                    <a16:creationId xmlns:a16="http://schemas.microsoft.com/office/drawing/2014/main" id="{79F6AA44-D5EE-9FBB-CA06-35C8BE98438D}"/>
                  </a:ext>
                </a:extLst>
              </p:cNvPr>
              <p:cNvSpPr/>
              <p:nvPr/>
            </p:nvSpPr>
            <p:spPr>
              <a:xfrm rot="17927542">
                <a:off x="3651580" y="1437051"/>
                <a:ext cx="1015854" cy="62228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108" name="楕円 107">
                <a:extLst>
                  <a:ext uri="{FF2B5EF4-FFF2-40B4-BE49-F238E27FC236}">
                    <a16:creationId xmlns:a16="http://schemas.microsoft.com/office/drawing/2014/main" id="{A77C9621-0A8E-B70F-6DA4-593847620EFA}"/>
                  </a:ext>
                </a:extLst>
              </p:cNvPr>
              <p:cNvSpPr/>
              <p:nvPr/>
            </p:nvSpPr>
            <p:spPr>
              <a:xfrm rot="15176190">
                <a:off x="4322085" y="1465684"/>
                <a:ext cx="959414" cy="59360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109" name="アーチ 108">
                <a:extLst>
                  <a:ext uri="{FF2B5EF4-FFF2-40B4-BE49-F238E27FC236}">
                    <a16:creationId xmlns:a16="http://schemas.microsoft.com/office/drawing/2014/main" id="{6336FD43-7DF8-4D00-5439-6322C5845778}"/>
                  </a:ext>
                </a:extLst>
              </p:cNvPr>
              <p:cNvSpPr/>
              <p:nvPr/>
            </p:nvSpPr>
            <p:spPr>
              <a:xfrm rot="16457905">
                <a:off x="2666975" y="2097009"/>
                <a:ext cx="4898992" cy="2115732"/>
              </a:xfrm>
              <a:prstGeom prst="blockArc">
                <a:avLst>
                  <a:gd name="adj1" fmla="val 14060293"/>
                  <a:gd name="adj2" fmla="val 19958888"/>
                  <a:gd name="adj3" fmla="val 2011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110" name="台形 109">
                <a:extLst>
                  <a:ext uri="{FF2B5EF4-FFF2-40B4-BE49-F238E27FC236}">
                    <a16:creationId xmlns:a16="http://schemas.microsoft.com/office/drawing/2014/main" id="{80DDEB82-DEC0-2CAF-3679-D6D253578900}"/>
                  </a:ext>
                </a:extLst>
              </p:cNvPr>
              <p:cNvSpPr/>
              <p:nvPr/>
            </p:nvSpPr>
            <p:spPr>
              <a:xfrm rot="21434037">
                <a:off x="4039962" y="3558847"/>
                <a:ext cx="506833" cy="1527879"/>
              </a:xfrm>
              <a:prstGeom prst="trapezoid">
                <a:avLst>
                  <a:gd name="adj" fmla="val 808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</p:grpSp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70174353-F01A-C9C0-61C6-FDAC8C750E0E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2583246" y="1478103"/>
              <a:ext cx="1539771" cy="2082383"/>
              <a:chOff x="2446418" y="352028"/>
              <a:chExt cx="3883744" cy="5252350"/>
            </a:xfrm>
            <a:solidFill>
              <a:srgbClr val="009900"/>
            </a:solidFill>
          </p:grpSpPr>
          <p:grpSp>
            <p:nvGrpSpPr>
              <p:cNvPr id="70" name="グループ化 69">
                <a:extLst>
                  <a:ext uri="{FF2B5EF4-FFF2-40B4-BE49-F238E27FC236}">
                    <a16:creationId xmlns:a16="http://schemas.microsoft.com/office/drawing/2014/main" id="{C6D19F53-ED11-493E-52AF-CC88AE0DEA5B}"/>
                  </a:ext>
                </a:extLst>
              </p:cNvPr>
              <p:cNvGrpSpPr/>
              <p:nvPr/>
            </p:nvGrpSpPr>
            <p:grpSpPr>
              <a:xfrm rot="1612136">
                <a:off x="4576926" y="1310674"/>
                <a:ext cx="1400816" cy="1354704"/>
                <a:chOff x="2078459" y="2108362"/>
                <a:chExt cx="2164281" cy="2419897"/>
              </a:xfrm>
              <a:grpFill/>
            </p:grpSpPr>
            <p:sp>
              <p:nvSpPr>
                <p:cNvPr id="98" name="月 97">
                  <a:extLst>
                    <a:ext uri="{FF2B5EF4-FFF2-40B4-BE49-F238E27FC236}">
                      <a16:creationId xmlns:a16="http://schemas.microsoft.com/office/drawing/2014/main" id="{F156AD9F-E47A-CA8A-294C-02A853B81FBB}"/>
                    </a:ext>
                  </a:extLst>
                </p:cNvPr>
                <p:cNvSpPr/>
                <p:nvPr/>
              </p:nvSpPr>
              <p:spPr>
                <a:xfrm rot="8784615">
                  <a:off x="3247598" y="2108362"/>
                  <a:ext cx="446214" cy="2110586"/>
                </a:xfrm>
                <a:prstGeom prst="moon">
                  <a:avLst>
                    <a:gd name="adj" fmla="val 767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99" name="月 98">
                  <a:extLst>
                    <a:ext uri="{FF2B5EF4-FFF2-40B4-BE49-F238E27FC236}">
                      <a16:creationId xmlns:a16="http://schemas.microsoft.com/office/drawing/2014/main" id="{B0B00563-C113-AA43-75CE-A2476E59F18C}"/>
                    </a:ext>
                  </a:extLst>
                </p:cNvPr>
                <p:cNvSpPr/>
                <p:nvPr/>
              </p:nvSpPr>
              <p:spPr>
                <a:xfrm rot="6333031">
                  <a:off x="2621874" y="2046738"/>
                  <a:ext cx="544969" cy="1307469"/>
                </a:xfrm>
                <a:prstGeom prst="moon">
                  <a:avLst>
                    <a:gd name="adj" fmla="val 875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100" name="月 99">
                  <a:extLst>
                    <a:ext uri="{FF2B5EF4-FFF2-40B4-BE49-F238E27FC236}">
                      <a16:creationId xmlns:a16="http://schemas.microsoft.com/office/drawing/2014/main" id="{8E7B5889-8AF4-C438-4455-B20A0DF0710B}"/>
                    </a:ext>
                  </a:extLst>
                </p:cNvPr>
                <p:cNvSpPr/>
                <p:nvPr/>
              </p:nvSpPr>
              <p:spPr>
                <a:xfrm rot="10041249">
                  <a:off x="3549862" y="2953186"/>
                  <a:ext cx="394002" cy="1575073"/>
                </a:xfrm>
                <a:prstGeom prst="moon">
                  <a:avLst>
                    <a:gd name="adj" fmla="val 71919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101" name="月 100">
                  <a:extLst>
                    <a:ext uri="{FF2B5EF4-FFF2-40B4-BE49-F238E27FC236}">
                      <a16:creationId xmlns:a16="http://schemas.microsoft.com/office/drawing/2014/main" id="{BFA0F4D9-D76D-58EC-03C4-A05B03FE2889}"/>
                    </a:ext>
                  </a:extLst>
                </p:cNvPr>
                <p:cNvSpPr/>
                <p:nvPr/>
              </p:nvSpPr>
              <p:spPr>
                <a:xfrm rot="8007483">
                  <a:off x="2770216" y="2223519"/>
                  <a:ext cx="780767" cy="2164281"/>
                </a:xfrm>
                <a:prstGeom prst="moon">
                  <a:avLst>
                    <a:gd name="adj" fmla="val 6237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</p:grpSp>
          <p:grpSp>
            <p:nvGrpSpPr>
              <p:cNvPr id="71" name="グループ化 70">
                <a:extLst>
                  <a:ext uri="{FF2B5EF4-FFF2-40B4-BE49-F238E27FC236}">
                    <a16:creationId xmlns:a16="http://schemas.microsoft.com/office/drawing/2014/main" id="{8B2C17BA-0257-0927-F5C5-49C49BA5E785}"/>
                  </a:ext>
                </a:extLst>
              </p:cNvPr>
              <p:cNvGrpSpPr/>
              <p:nvPr/>
            </p:nvGrpSpPr>
            <p:grpSpPr>
              <a:xfrm>
                <a:off x="2446418" y="849183"/>
                <a:ext cx="2240439" cy="755372"/>
                <a:chOff x="699228" y="2006565"/>
                <a:chExt cx="1872664" cy="605312"/>
              </a:xfrm>
              <a:grpFill/>
            </p:grpSpPr>
            <p:sp>
              <p:nvSpPr>
                <p:cNvPr id="92" name="二等辺三角形 91">
                  <a:extLst>
                    <a:ext uri="{FF2B5EF4-FFF2-40B4-BE49-F238E27FC236}">
                      <a16:creationId xmlns:a16="http://schemas.microsoft.com/office/drawing/2014/main" id="{EF42E79F-4E6A-2AEA-97F5-D65DD0CD1D14}"/>
                    </a:ext>
                  </a:extLst>
                </p:cNvPr>
                <p:cNvSpPr/>
                <p:nvPr/>
              </p:nvSpPr>
              <p:spPr>
                <a:xfrm rot="20102283" flipH="1">
                  <a:off x="786561" y="2181750"/>
                  <a:ext cx="1183124" cy="180408"/>
                </a:xfrm>
                <a:prstGeom prst="triangle">
                  <a:avLst>
                    <a:gd name="adj" fmla="val 538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grpSp>
              <p:nvGrpSpPr>
                <p:cNvPr id="93" name="グループ化 92">
                  <a:extLst>
                    <a:ext uri="{FF2B5EF4-FFF2-40B4-BE49-F238E27FC236}">
                      <a16:creationId xmlns:a16="http://schemas.microsoft.com/office/drawing/2014/main" id="{E685268D-D2AA-3BCB-A4B7-ED48D1944572}"/>
                    </a:ext>
                  </a:extLst>
                </p:cNvPr>
                <p:cNvGrpSpPr/>
                <p:nvPr/>
              </p:nvGrpSpPr>
              <p:grpSpPr>
                <a:xfrm rot="20930510">
                  <a:off x="699228" y="2006565"/>
                  <a:ext cx="1872664" cy="605312"/>
                  <a:chOff x="834121" y="1899558"/>
                  <a:chExt cx="1872664" cy="605312"/>
                </a:xfrm>
                <a:grpFill/>
              </p:grpSpPr>
              <p:sp>
                <p:nvSpPr>
                  <p:cNvPr id="94" name="月 93">
                    <a:extLst>
                      <a:ext uri="{FF2B5EF4-FFF2-40B4-BE49-F238E27FC236}">
                        <a16:creationId xmlns:a16="http://schemas.microsoft.com/office/drawing/2014/main" id="{4D28E77C-A39E-5565-C401-57A32EEE3F27}"/>
                      </a:ext>
                    </a:extLst>
                  </p:cNvPr>
                  <p:cNvSpPr/>
                  <p:nvPr/>
                </p:nvSpPr>
                <p:spPr>
                  <a:xfrm rot="14185954" flipH="1" flipV="1">
                    <a:off x="1239722" y="1582189"/>
                    <a:ext cx="132903" cy="944106"/>
                  </a:xfrm>
                  <a:prstGeom prst="moon">
                    <a:avLst>
                      <a:gd name="adj" fmla="val 875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  <p:sp>
                <p:nvSpPr>
                  <p:cNvPr id="95" name="月 94">
                    <a:extLst>
                      <a:ext uri="{FF2B5EF4-FFF2-40B4-BE49-F238E27FC236}">
                        <a16:creationId xmlns:a16="http://schemas.microsoft.com/office/drawing/2014/main" id="{F4B50C0A-7CE4-3537-0406-C902B6B439BB}"/>
                      </a:ext>
                    </a:extLst>
                  </p:cNvPr>
                  <p:cNvSpPr/>
                  <p:nvPr/>
                </p:nvSpPr>
                <p:spPr>
                  <a:xfrm rot="17731342" flipH="1" flipV="1">
                    <a:off x="1824610" y="1622695"/>
                    <a:ext cx="494922" cy="1269428"/>
                  </a:xfrm>
                  <a:prstGeom prst="moon">
                    <a:avLst>
                      <a:gd name="adj" fmla="val 62096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  <p:sp>
                <p:nvSpPr>
                  <p:cNvPr id="96" name="月 95">
                    <a:extLst>
                      <a:ext uri="{FF2B5EF4-FFF2-40B4-BE49-F238E27FC236}">
                        <a16:creationId xmlns:a16="http://schemas.microsoft.com/office/drawing/2014/main" id="{C3D47F58-61B9-0613-4B9C-C34C07DA6FA6}"/>
                      </a:ext>
                    </a:extLst>
                  </p:cNvPr>
                  <p:cNvSpPr/>
                  <p:nvPr/>
                </p:nvSpPr>
                <p:spPr>
                  <a:xfrm rot="17571963" flipH="1" flipV="1">
                    <a:off x="1801740" y="1434341"/>
                    <a:ext cx="407922" cy="1338355"/>
                  </a:xfrm>
                  <a:prstGeom prst="moon">
                    <a:avLst>
                      <a:gd name="adj" fmla="val 6066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  <p:sp>
                <p:nvSpPr>
                  <p:cNvPr id="97" name="月 96">
                    <a:extLst>
                      <a:ext uri="{FF2B5EF4-FFF2-40B4-BE49-F238E27FC236}">
                        <a16:creationId xmlns:a16="http://schemas.microsoft.com/office/drawing/2014/main" id="{E6BA9FEA-A2A1-5B8C-5A25-A75830609E9D}"/>
                      </a:ext>
                    </a:extLst>
                  </p:cNvPr>
                  <p:cNvSpPr/>
                  <p:nvPr/>
                </p:nvSpPr>
                <p:spPr>
                  <a:xfrm rot="15124176" flipH="1" flipV="1">
                    <a:off x="1313606" y="1517414"/>
                    <a:ext cx="247964" cy="1192055"/>
                  </a:xfrm>
                  <a:prstGeom prst="moon">
                    <a:avLst>
                      <a:gd name="adj" fmla="val 875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2" name="グループ化 71">
                <a:extLst>
                  <a:ext uri="{FF2B5EF4-FFF2-40B4-BE49-F238E27FC236}">
                    <a16:creationId xmlns:a16="http://schemas.microsoft.com/office/drawing/2014/main" id="{61243EAB-0F9E-255E-7DA8-2A9310B04E28}"/>
                  </a:ext>
                </a:extLst>
              </p:cNvPr>
              <p:cNvGrpSpPr/>
              <p:nvPr/>
            </p:nvGrpSpPr>
            <p:grpSpPr>
              <a:xfrm rot="1791318" flipH="1">
                <a:off x="4729461" y="882076"/>
                <a:ext cx="1600701" cy="1140255"/>
                <a:chOff x="3202589" y="806960"/>
                <a:chExt cx="1570999" cy="965569"/>
              </a:xfrm>
              <a:grpFill/>
            </p:grpSpPr>
            <p:sp>
              <p:nvSpPr>
                <p:cNvPr id="89" name="月 88">
                  <a:extLst>
                    <a:ext uri="{FF2B5EF4-FFF2-40B4-BE49-F238E27FC236}">
                      <a16:creationId xmlns:a16="http://schemas.microsoft.com/office/drawing/2014/main" id="{AD95CB77-DE63-1CF7-C180-54226EF6AAE0}"/>
                    </a:ext>
                  </a:extLst>
                </p:cNvPr>
                <p:cNvSpPr/>
                <p:nvPr/>
              </p:nvSpPr>
              <p:spPr>
                <a:xfrm rot="17304822" flipH="1" flipV="1">
                  <a:off x="3951115" y="642038"/>
                  <a:ext cx="409172" cy="1235774"/>
                </a:xfrm>
                <a:prstGeom prst="moon">
                  <a:avLst>
                    <a:gd name="adj" fmla="val 74633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90" name="月 89">
                  <a:extLst>
                    <a:ext uri="{FF2B5EF4-FFF2-40B4-BE49-F238E27FC236}">
                      <a16:creationId xmlns:a16="http://schemas.microsoft.com/office/drawing/2014/main" id="{D68F2726-0C90-EAB0-108F-46ECC5ACFD18}"/>
                    </a:ext>
                  </a:extLst>
                </p:cNvPr>
                <p:cNvSpPr/>
                <p:nvPr/>
              </p:nvSpPr>
              <p:spPr>
                <a:xfrm rot="19078061" flipH="1" flipV="1">
                  <a:off x="4339280" y="806960"/>
                  <a:ext cx="372785" cy="965569"/>
                </a:xfrm>
                <a:prstGeom prst="moon">
                  <a:avLst>
                    <a:gd name="adj" fmla="val 875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91" name="月 90">
                  <a:extLst>
                    <a:ext uri="{FF2B5EF4-FFF2-40B4-BE49-F238E27FC236}">
                      <a16:creationId xmlns:a16="http://schemas.microsoft.com/office/drawing/2014/main" id="{5D512317-BDB6-024C-4274-DB9D01E74760}"/>
                    </a:ext>
                  </a:extLst>
                </p:cNvPr>
                <p:cNvSpPr/>
                <p:nvPr/>
              </p:nvSpPr>
              <p:spPr>
                <a:xfrm rot="16005955" flipH="1" flipV="1">
                  <a:off x="3762864" y="399966"/>
                  <a:ext cx="350396" cy="1470946"/>
                </a:xfrm>
                <a:prstGeom prst="moon">
                  <a:avLst>
                    <a:gd name="adj" fmla="val 7757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</p:grpSp>
          <p:grpSp>
            <p:nvGrpSpPr>
              <p:cNvPr id="73" name="グループ化 72">
                <a:extLst>
                  <a:ext uri="{FF2B5EF4-FFF2-40B4-BE49-F238E27FC236}">
                    <a16:creationId xmlns:a16="http://schemas.microsoft.com/office/drawing/2014/main" id="{0D2021BA-7AF0-8638-314D-2C33BEF6D66A}"/>
                  </a:ext>
                </a:extLst>
              </p:cNvPr>
              <p:cNvGrpSpPr/>
              <p:nvPr/>
            </p:nvGrpSpPr>
            <p:grpSpPr>
              <a:xfrm rot="21411318" flipH="1">
                <a:off x="2907978" y="1194874"/>
                <a:ext cx="1692185" cy="1352191"/>
                <a:chOff x="1776916" y="2331552"/>
                <a:chExt cx="2438323" cy="2136670"/>
              </a:xfrm>
              <a:grpFill/>
            </p:grpSpPr>
            <p:sp>
              <p:nvSpPr>
                <p:cNvPr id="85" name="月 84">
                  <a:extLst>
                    <a:ext uri="{FF2B5EF4-FFF2-40B4-BE49-F238E27FC236}">
                      <a16:creationId xmlns:a16="http://schemas.microsoft.com/office/drawing/2014/main" id="{F10EE926-B0B2-8FF5-4D66-10D4537AF024}"/>
                    </a:ext>
                  </a:extLst>
                </p:cNvPr>
                <p:cNvSpPr/>
                <p:nvPr/>
              </p:nvSpPr>
              <p:spPr>
                <a:xfrm rot="8912861">
                  <a:off x="3370714" y="2331552"/>
                  <a:ext cx="420013" cy="1717128"/>
                </a:xfrm>
                <a:prstGeom prst="moon">
                  <a:avLst>
                    <a:gd name="adj" fmla="val 767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86" name="月 85">
                  <a:extLst>
                    <a:ext uri="{FF2B5EF4-FFF2-40B4-BE49-F238E27FC236}">
                      <a16:creationId xmlns:a16="http://schemas.microsoft.com/office/drawing/2014/main" id="{17BCA895-D60D-2D9D-7691-3732B208E269}"/>
                    </a:ext>
                  </a:extLst>
                </p:cNvPr>
                <p:cNvSpPr/>
                <p:nvPr/>
              </p:nvSpPr>
              <p:spPr>
                <a:xfrm rot="5784092">
                  <a:off x="2611635" y="1916658"/>
                  <a:ext cx="417516" cy="1453198"/>
                </a:xfrm>
                <a:prstGeom prst="moon">
                  <a:avLst>
                    <a:gd name="adj" fmla="val 8423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87" name="月 86">
                  <a:extLst>
                    <a:ext uri="{FF2B5EF4-FFF2-40B4-BE49-F238E27FC236}">
                      <a16:creationId xmlns:a16="http://schemas.microsoft.com/office/drawing/2014/main" id="{561E51DF-989C-4A0A-A566-E00442D58A7F}"/>
                    </a:ext>
                  </a:extLst>
                </p:cNvPr>
                <p:cNvSpPr/>
                <p:nvPr/>
              </p:nvSpPr>
              <p:spPr>
                <a:xfrm rot="10236957">
                  <a:off x="3473548" y="2882061"/>
                  <a:ext cx="466642" cy="1586161"/>
                </a:xfrm>
                <a:prstGeom prst="moon">
                  <a:avLst>
                    <a:gd name="adj" fmla="val 875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88" name="月 87">
                  <a:extLst>
                    <a:ext uri="{FF2B5EF4-FFF2-40B4-BE49-F238E27FC236}">
                      <a16:creationId xmlns:a16="http://schemas.microsoft.com/office/drawing/2014/main" id="{2D40F4F3-3432-B430-AA1D-6D730570F0A1}"/>
                    </a:ext>
                  </a:extLst>
                </p:cNvPr>
                <p:cNvSpPr/>
                <p:nvPr/>
              </p:nvSpPr>
              <p:spPr>
                <a:xfrm rot="8007483">
                  <a:off x="2561038" y="1992524"/>
                  <a:ext cx="870080" cy="2438323"/>
                </a:xfrm>
                <a:prstGeom prst="moon">
                  <a:avLst>
                    <a:gd name="adj" fmla="val 43518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</p:grpSp>
          <p:grpSp>
            <p:nvGrpSpPr>
              <p:cNvPr id="74" name="グループ化 73">
                <a:extLst>
                  <a:ext uri="{FF2B5EF4-FFF2-40B4-BE49-F238E27FC236}">
                    <a16:creationId xmlns:a16="http://schemas.microsoft.com/office/drawing/2014/main" id="{3E5D1A89-87DD-1BF3-F3D2-04FBCA93DC43}"/>
                  </a:ext>
                </a:extLst>
              </p:cNvPr>
              <p:cNvGrpSpPr/>
              <p:nvPr/>
            </p:nvGrpSpPr>
            <p:grpSpPr>
              <a:xfrm>
                <a:off x="3081162" y="352028"/>
                <a:ext cx="1902712" cy="705851"/>
                <a:chOff x="2978289" y="499108"/>
                <a:chExt cx="1902711" cy="588935"/>
              </a:xfrm>
              <a:grpFill/>
            </p:grpSpPr>
            <p:grpSp>
              <p:nvGrpSpPr>
                <p:cNvPr id="79" name="グループ化 78">
                  <a:extLst>
                    <a:ext uri="{FF2B5EF4-FFF2-40B4-BE49-F238E27FC236}">
                      <a16:creationId xmlns:a16="http://schemas.microsoft.com/office/drawing/2014/main" id="{D0B19EE1-7137-40ED-1A2B-E40FF1B1BD6C}"/>
                    </a:ext>
                  </a:extLst>
                </p:cNvPr>
                <p:cNvGrpSpPr/>
                <p:nvPr/>
              </p:nvGrpSpPr>
              <p:grpSpPr>
                <a:xfrm rot="1693262">
                  <a:off x="2978289" y="520764"/>
                  <a:ext cx="1902711" cy="567279"/>
                  <a:chOff x="2723349" y="770282"/>
                  <a:chExt cx="2078114" cy="854605"/>
                </a:xfrm>
                <a:grpFill/>
              </p:grpSpPr>
              <p:sp>
                <p:nvSpPr>
                  <p:cNvPr id="81" name="月 80">
                    <a:extLst>
                      <a:ext uri="{FF2B5EF4-FFF2-40B4-BE49-F238E27FC236}">
                        <a16:creationId xmlns:a16="http://schemas.microsoft.com/office/drawing/2014/main" id="{67C23421-DF60-D58D-A05A-969F13376728}"/>
                      </a:ext>
                    </a:extLst>
                  </p:cNvPr>
                  <p:cNvSpPr/>
                  <p:nvPr/>
                </p:nvSpPr>
                <p:spPr>
                  <a:xfrm rot="17058001" flipH="1" flipV="1">
                    <a:off x="3623913" y="506844"/>
                    <a:ext cx="656227" cy="1579859"/>
                  </a:xfrm>
                  <a:prstGeom prst="moon">
                    <a:avLst>
                      <a:gd name="adj" fmla="val 5168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  <p:sp>
                <p:nvSpPr>
                  <p:cNvPr id="82" name="月 81">
                    <a:extLst>
                      <a:ext uri="{FF2B5EF4-FFF2-40B4-BE49-F238E27FC236}">
                        <a16:creationId xmlns:a16="http://schemas.microsoft.com/office/drawing/2014/main" id="{E262EA14-184D-7C57-75DE-06B78FA420BC}"/>
                      </a:ext>
                    </a:extLst>
                  </p:cNvPr>
                  <p:cNvSpPr/>
                  <p:nvPr/>
                </p:nvSpPr>
                <p:spPr>
                  <a:xfrm rot="15076064" flipH="1" flipV="1">
                    <a:off x="3216311" y="405613"/>
                    <a:ext cx="396062" cy="1381986"/>
                  </a:xfrm>
                  <a:prstGeom prst="moon">
                    <a:avLst>
                      <a:gd name="adj" fmla="val 875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  <p:sp>
                <p:nvSpPr>
                  <p:cNvPr id="83" name="月 82">
                    <a:extLst>
                      <a:ext uri="{FF2B5EF4-FFF2-40B4-BE49-F238E27FC236}">
                        <a16:creationId xmlns:a16="http://schemas.microsoft.com/office/drawing/2014/main" id="{8A273D38-553D-7A38-5AED-0DE2F6389171}"/>
                      </a:ext>
                    </a:extLst>
                  </p:cNvPr>
                  <p:cNvSpPr/>
                  <p:nvPr/>
                </p:nvSpPr>
                <p:spPr>
                  <a:xfrm rot="18647324" flipH="1" flipV="1">
                    <a:off x="4050116" y="716987"/>
                    <a:ext cx="503596" cy="999098"/>
                  </a:xfrm>
                  <a:prstGeom prst="moon">
                    <a:avLst>
                      <a:gd name="adj" fmla="val 87500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  <p:sp>
                <p:nvSpPr>
                  <p:cNvPr id="84" name="月 83">
                    <a:extLst>
                      <a:ext uri="{FF2B5EF4-FFF2-40B4-BE49-F238E27FC236}">
                        <a16:creationId xmlns:a16="http://schemas.microsoft.com/office/drawing/2014/main" id="{44BAC889-A6C9-A93B-E0A6-8E9BFA459030}"/>
                      </a:ext>
                    </a:extLst>
                  </p:cNvPr>
                  <p:cNvSpPr/>
                  <p:nvPr/>
                </p:nvSpPr>
                <p:spPr>
                  <a:xfrm rot="16093834" flipH="1" flipV="1">
                    <a:off x="3698142" y="463841"/>
                    <a:ext cx="486043" cy="1098926"/>
                  </a:xfrm>
                  <a:prstGeom prst="moon">
                    <a:avLst>
                      <a:gd name="adj" fmla="val 50947"/>
                    </a:avLst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</p:grpSp>
            <p:sp>
              <p:nvSpPr>
                <p:cNvPr id="80" name="月 79">
                  <a:extLst>
                    <a:ext uri="{FF2B5EF4-FFF2-40B4-BE49-F238E27FC236}">
                      <a16:creationId xmlns:a16="http://schemas.microsoft.com/office/drawing/2014/main" id="{CC9E684C-EFFE-B387-989D-650CED3433BD}"/>
                    </a:ext>
                  </a:extLst>
                </p:cNvPr>
                <p:cNvSpPr/>
                <p:nvPr/>
              </p:nvSpPr>
              <p:spPr>
                <a:xfrm rot="16720163" flipH="1" flipV="1">
                  <a:off x="3719376" y="92296"/>
                  <a:ext cx="121740" cy="935363"/>
                </a:xfrm>
                <a:prstGeom prst="moon">
                  <a:avLst>
                    <a:gd name="adj" fmla="val 875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</p:grpSp>
          <p:sp>
            <p:nvSpPr>
              <p:cNvPr id="75" name="楕円 74">
                <a:extLst>
                  <a:ext uri="{FF2B5EF4-FFF2-40B4-BE49-F238E27FC236}">
                    <a16:creationId xmlns:a16="http://schemas.microsoft.com/office/drawing/2014/main" id="{56ADB06F-384C-6D7D-D6ED-34D8322F8726}"/>
                  </a:ext>
                </a:extLst>
              </p:cNvPr>
              <p:cNvSpPr/>
              <p:nvPr/>
            </p:nvSpPr>
            <p:spPr>
              <a:xfrm rot="17927542">
                <a:off x="3651555" y="1437048"/>
                <a:ext cx="1015868" cy="62228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76" name="楕円 75">
                <a:extLst>
                  <a:ext uri="{FF2B5EF4-FFF2-40B4-BE49-F238E27FC236}">
                    <a16:creationId xmlns:a16="http://schemas.microsoft.com/office/drawing/2014/main" id="{7C4329DF-F750-CD7F-EFD0-EFBD7BAFD097}"/>
                  </a:ext>
                </a:extLst>
              </p:cNvPr>
              <p:cNvSpPr/>
              <p:nvPr/>
            </p:nvSpPr>
            <p:spPr>
              <a:xfrm rot="15176190">
                <a:off x="4322069" y="1465675"/>
                <a:ext cx="959416" cy="59361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77" name="アーチ 76">
                <a:extLst>
                  <a:ext uri="{FF2B5EF4-FFF2-40B4-BE49-F238E27FC236}">
                    <a16:creationId xmlns:a16="http://schemas.microsoft.com/office/drawing/2014/main" id="{7050E249-7275-C755-F033-F5FC137327BC}"/>
                  </a:ext>
                </a:extLst>
              </p:cNvPr>
              <p:cNvSpPr/>
              <p:nvPr/>
            </p:nvSpPr>
            <p:spPr>
              <a:xfrm rot="16457905">
                <a:off x="2666971" y="2097014"/>
                <a:ext cx="4898992" cy="2115735"/>
              </a:xfrm>
              <a:prstGeom prst="blockArc">
                <a:avLst>
                  <a:gd name="adj1" fmla="val 14060293"/>
                  <a:gd name="adj2" fmla="val 19958888"/>
                  <a:gd name="adj3" fmla="val 2011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78" name="台形 77">
                <a:extLst>
                  <a:ext uri="{FF2B5EF4-FFF2-40B4-BE49-F238E27FC236}">
                    <a16:creationId xmlns:a16="http://schemas.microsoft.com/office/drawing/2014/main" id="{1AB250FC-72A9-54E9-A7D7-3510757964CB}"/>
                  </a:ext>
                </a:extLst>
              </p:cNvPr>
              <p:cNvSpPr/>
              <p:nvPr/>
            </p:nvSpPr>
            <p:spPr>
              <a:xfrm rot="21434037">
                <a:off x="4039945" y="3558852"/>
                <a:ext cx="506846" cy="1527876"/>
              </a:xfrm>
              <a:prstGeom prst="trapezoid">
                <a:avLst>
                  <a:gd name="adj" fmla="val 808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</p:grpSp>
        <p:sp>
          <p:nvSpPr>
            <p:cNvPr id="53" name="月 52">
              <a:extLst>
                <a:ext uri="{FF2B5EF4-FFF2-40B4-BE49-F238E27FC236}">
                  <a16:creationId xmlns:a16="http://schemas.microsoft.com/office/drawing/2014/main" id="{E0AAC4B3-0093-A86E-A7A0-CE69F808D897}"/>
                </a:ext>
              </a:extLst>
            </p:cNvPr>
            <p:cNvSpPr/>
            <p:nvPr/>
          </p:nvSpPr>
          <p:spPr>
            <a:xfrm rot="5400000">
              <a:off x="3174685" y="2649984"/>
              <a:ext cx="471788" cy="1470597"/>
            </a:xfrm>
            <a:prstGeom prst="moon">
              <a:avLst>
                <a:gd name="adj" fmla="val 87500"/>
              </a:avLst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9232C73A-DEF1-1FCD-F21F-4ED912414E83}"/>
                </a:ext>
              </a:extLst>
            </p:cNvPr>
            <p:cNvGrpSpPr/>
            <p:nvPr/>
          </p:nvGrpSpPr>
          <p:grpSpPr>
            <a:xfrm>
              <a:off x="1877125" y="3766431"/>
              <a:ext cx="2268753" cy="161798"/>
              <a:chOff x="4582495" y="3223054"/>
              <a:chExt cx="2109273" cy="253992"/>
            </a:xfrm>
          </p:grpSpPr>
          <p:sp>
            <p:nvSpPr>
              <p:cNvPr id="66" name="小波 65">
                <a:extLst>
                  <a:ext uri="{FF2B5EF4-FFF2-40B4-BE49-F238E27FC236}">
                    <a16:creationId xmlns:a16="http://schemas.microsoft.com/office/drawing/2014/main" id="{CD42FCB2-603F-F81E-06F9-17FFBA198D38}"/>
                  </a:ext>
                </a:extLst>
              </p:cNvPr>
              <p:cNvSpPr/>
              <p:nvPr/>
            </p:nvSpPr>
            <p:spPr>
              <a:xfrm>
                <a:off x="4582495" y="3223054"/>
                <a:ext cx="531927" cy="231136"/>
              </a:xfrm>
              <a:prstGeom prst="doubleWave">
                <a:avLst>
                  <a:gd name="adj1" fmla="val 12500"/>
                  <a:gd name="adj2" fmla="val 0"/>
                </a:avLst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67" name="小波 66">
                <a:extLst>
                  <a:ext uri="{FF2B5EF4-FFF2-40B4-BE49-F238E27FC236}">
                    <a16:creationId xmlns:a16="http://schemas.microsoft.com/office/drawing/2014/main" id="{79298BB7-5D18-72C5-5D86-0B823B35A800}"/>
                  </a:ext>
                </a:extLst>
              </p:cNvPr>
              <p:cNvSpPr/>
              <p:nvPr/>
            </p:nvSpPr>
            <p:spPr>
              <a:xfrm>
                <a:off x="5108273" y="3230675"/>
                <a:ext cx="531927" cy="231136"/>
              </a:xfrm>
              <a:prstGeom prst="doubleWave">
                <a:avLst>
                  <a:gd name="adj1" fmla="val 12500"/>
                  <a:gd name="adj2" fmla="val 0"/>
                </a:avLst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68" name="小波 67">
                <a:extLst>
                  <a:ext uri="{FF2B5EF4-FFF2-40B4-BE49-F238E27FC236}">
                    <a16:creationId xmlns:a16="http://schemas.microsoft.com/office/drawing/2014/main" id="{2739840D-76F6-1BC6-6879-C1320151F12E}"/>
                  </a:ext>
                </a:extLst>
              </p:cNvPr>
              <p:cNvSpPr/>
              <p:nvPr/>
            </p:nvSpPr>
            <p:spPr>
              <a:xfrm>
                <a:off x="5634055" y="3238289"/>
                <a:ext cx="531927" cy="231136"/>
              </a:xfrm>
              <a:prstGeom prst="doubleWave">
                <a:avLst>
                  <a:gd name="adj1" fmla="val 12500"/>
                  <a:gd name="adj2" fmla="val 0"/>
                </a:avLst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69" name="小波 68">
                <a:extLst>
                  <a:ext uri="{FF2B5EF4-FFF2-40B4-BE49-F238E27FC236}">
                    <a16:creationId xmlns:a16="http://schemas.microsoft.com/office/drawing/2014/main" id="{D04327F3-F410-C451-19CF-19C8025C525E}"/>
                  </a:ext>
                </a:extLst>
              </p:cNvPr>
              <p:cNvSpPr/>
              <p:nvPr/>
            </p:nvSpPr>
            <p:spPr>
              <a:xfrm>
                <a:off x="6159841" y="3245910"/>
                <a:ext cx="531927" cy="231136"/>
              </a:xfrm>
              <a:prstGeom prst="doubleWave">
                <a:avLst>
                  <a:gd name="adj1" fmla="val 12500"/>
                  <a:gd name="adj2" fmla="val 0"/>
                </a:avLst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</p:grpSp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38484225-2555-1B24-3BBF-B79989F8DAEB}"/>
                </a:ext>
              </a:extLst>
            </p:cNvPr>
            <p:cNvGrpSpPr/>
            <p:nvPr/>
          </p:nvGrpSpPr>
          <p:grpSpPr>
            <a:xfrm>
              <a:off x="1886995" y="3439159"/>
              <a:ext cx="2277537" cy="339774"/>
              <a:chOff x="4598895" y="3230682"/>
              <a:chExt cx="2023249" cy="238750"/>
            </a:xfrm>
          </p:grpSpPr>
          <p:sp>
            <p:nvSpPr>
              <p:cNvPr id="62" name="小波 61">
                <a:extLst>
                  <a:ext uri="{FF2B5EF4-FFF2-40B4-BE49-F238E27FC236}">
                    <a16:creationId xmlns:a16="http://schemas.microsoft.com/office/drawing/2014/main" id="{4F6D2AA7-86AE-9194-DCA2-6EB36BF6A785}"/>
                  </a:ext>
                </a:extLst>
              </p:cNvPr>
              <p:cNvSpPr/>
              <p:nvPr/>
            </p:nvSpPr>
            <p:spPr>
              <a:xfrm>
                <a:off x="4598895" y="3296056"/>
                <a:ext cx="514262" cy="138292"/>
              </a:xfrm>
              <a:prstGeom prst="doubleWave">
                <a:avLst>
                  <a:gd name="adj1" fmla="val 12500"/>
                  <a:gd name="adj2" fmla="val 0"/>
                </a:avLst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63" name="小波 62">
                <a:extLst>
                  <a:ext uri="{FF2B5EF4-FFF2-40B4-BE49-F238E27FC236}">
                    <a16:creationId xmlns:a16="http://schemas.microsoft.com/office/drawing/2014/main" id="{3AB836F2-AF67-1762-3E76-8978DEA85614}"/>
                  </a:ext>
                </a:extLst>
              </p:cNvPr>
              <p:cNvSpPr/>
              <p:nvPr/>
            </p:nvSpPr>
            <p:spPr>
              <a:xfrm>
                <a:off x="5107002" y="3230682"/>
                <a:ext cx="553334" cy="212473"/>
              </a:xfrm>
              <a:prstGeom prst="doubleWave">
                <a:avLst>
                  <a:gd name="adj1" fmla="val 12500"/>
                  <a:gd name="adj2" fmla="val 0"/>
                </a:avLst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64" name="小波 63">
                <a:extLst>
                  <a:ext uri="{FF2B5EF4-FFF2-40B4-BE49-F238E27FC236}">
                    <a16:creationId xmlns:a16="http://schemas.microsoft.com/office/drawing/2014/main" id="{5EF58E74-843A-12F9-4F92-606A28C6C3F8}"/>
                  </a:ext>
                </a:extLst>
              </p:cNvPr>
              <p:cNvSpPr/>
              <p:nvPr/>
            </p:nvSpPr>
            <p:spPr>
              <a:xfrm>
                <a:off x="5645576" y="3238294"/>
                <a:ext cx="514258" cy="231138"/>
              </a:xfrm>
              <a:prstGeom prst="doubleWave">
                <a:avLst>
                  <a:gd name="adj1" fmla="val 12500"/>
                  <a:gd name="adj2" fmla="val 0"/>
                </a:avLst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65" name="小波 64">
                <a:extLst>
                  <a:ext uri="{FF2B5EF4-FFF2-40B4-BE49-F238E27FC236}">
                    <a16:creationId xmlns:a16="http://schemas.microsoft.com/office/drawing/2014/main" id="{457A0D1C-629E-4225-314C-41358EF43D6A}"/>
                  </a:ext>
                </a:extLst>
              </p:cNvPr>
              <p:cNvSpPr/>
              <p:nvPr/>
            </p:nvSpPr>
            <p:spPr>
              <a:xfrm>
                <a:off x="6159838" y="3245906"/>
                <a:ext cx="462306" cy="223520"/>
              </a:xfrm>
              <a:prstGeom prst="doubleWave">
                <a:avLst>
                  <a:gd name="adj1" fmla="val 12500"/>
                  <a:gd name="adj2" fmla="val 0"/>
                </a:avLst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</p:grpSp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2F57DB29-5F7D-DED0-5A65-2803F8E1D69B}"/>
                </a:ext>
              </a:extLst>
            </p:cNvPr>
            <p:cNvGrpSpPr/>
            <p:nvPr/>
          </p:nvGrpSpPr>
          <p:grpSpPr>
            <a:xfrm>
              <a:off x="1879948" y="3952026"/>
              <a:ext cx="2263140" cy="186901"/>
              <a:chOff x="4582504" y="3223053"/>
              <a:chExt cx="2109264" cy="253993"/>
            </a:xfrm>
          </p:grpSpPr>
          <p:sp>
            <p:nvSpPr>
              <p:cNvPr id="58" name="小波 57">
                <a:extLst>
                  <a:ext uri="{FF2B5EF4-FFF2-40B4-BE49-F238E27FC236}">
                    <a16:creationId xmlns:a16="http://schemas.microsoft.com/office/drawing/2014/main" id="{FC85B25A-3FE7-EA40-7B62-C018BF1F97B2}"/>
                  </a:ext>
                </a:extLst>
              </p:cNvPr>
              <p:cNvSpPr/>
              <p:nvPr/>
            </p:nvSpPr>
            <p:spPr>
              <a:xfrm>
                <a:off x="4582504" y="3223053"/>
                <a:ext cx="531927" cy="231136"/>
              </a:xfrm>
              <a:prstGeom prst="doubleWave">
                <a:avLst>
                  <a:gd name="adj1" fmla="val 12500"/>
                  <a:gd name="adj2" fmla="val 0"/>
                </a:avLst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59" name="小波 58">
                <a:extLst>
                  <a:ext uri="{FF2B5EF4-FFF2-40B4-BE49-F238E27FC236}">
                    <a16:creationId xmlns:a16="http://schemas.microsoft.com/office/drawing/2014/main" id="{2A201B68-E30A-1B57-DB7F-2D5F22AA56A3}"/>
                  </a:ext>
                </a:extLst>
              </p:cNvPr>
              <p:cNvSpPr/>
              <p:nvPr/>
            </p:nvSpPr>
            <p:spPr>
              <a:xfrm>
                <a:off x="5108283" y="3230676"/>
                <a:ext cx="531927" cy="231136"/>
              </a:xfrm>
              <a:prstGeom prst="doubleWave">
                <a:avLst>
                  <a:gd name="adj1" fmla="val 12500"/>
                  <a:gd name="adj2" fmla="val 0"/>
                </a:avLst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60" name="小波 59">
                <a:extLst>
                  <a:ext uri="{FF2B5EF4-FFF2-40B4-BE49-F238E27FC236}">
                    <a16:creationId xmlns:a16="http://schemas.microsoft.com/office/drawing/2014/main" id="{EED8ADD4-B913-ACC1-C640-C03A686E9D06}"/>
                  </a:ext>
                </a:extLst>
              </p:cNvPr>
              <p:cNvSpPr/>
              <p:nvPr/>
            </p:nvSpPr>
            <p:spPr>
              <a:xfrm>
                <a:off x="5634062" y="3238293"/>
                <a:ext cx="531927" cy="231136"/>
              </a:xfrm>
              <a:prstGeom prst="doubleWave">
                <a:avLst>
                  <a:gd name="adj1" fmla="val 12500"/>
                  <a:gd name="adj2" fmla="val 0"/>
                </a:avLst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61" name="小波 60">
                <a:extLst>
                  <a:ext uri="{FF2B5EF4-FFF2-40B4-BE49-F238E27FC236}">
                    <a16:creationId xmlns:a16="http://schemas.microsoft.com/office/drawing/2014/main" id="{370A9B90-676A-DE8E-0913-E5BC0F017CC8}"/>
                  </a:ext>
                </a:extLst>
              </p:cNvPr>
              <p:cNvSpPr/>
              <p:nvPr/>
            </p:nvSpPr>
            <p:spPr>
              <a:xfrm>
                <a:off x="6159841" y="3245910"/>
                <a:ext cx="531927" cy="231136"/>
              </a:xfrm>
              <a:prstGeom prst="doubleWave">
                <a:avLst>
                  <a:gd name="adj1" fmla="val 12500"/>
                  <a:gd name="adj2" fmla="val 0"/>
                </a:avLst>
              </a:prstGeom>
              <a:solidFill>
                <a:srgbClr val="00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</p:grpSp>
        <p:sp>
          <p:nvSpPr>
            <p:cNvPr id="57" name="月 56">
              <a:extLst>
                <a:ext uri="{FF2B5EF4-FFF2-40B4-BE49-F238E27FC236}">
                  <a16:creationId xmlns:a16="http://schemas.microsoft.com/office/drawing/2014/main" id="{639FF586-7515-2E56-35E6-91B8F4C3D9ED}"/>
                </a:ext>
              </a:extLst>
            </p:cNvPr>
            <p:cNvSpPr/>
            <p:nvPr/>
          </p:nvSpPr>
          <p:spPr>
            <a:xfrm rot="5400000">
              <a:off x="2376995" y="2683974"/>
              <a:ext cx="471789" cy="1470598"/>
            </a:xfrm>
            <a:prstGeom prst="moon">
              <a:avLst>
                <a:gd name="adj" fmla="val 87500"/>
              </a:avLst>
            </a:prstGeom>
            <a:solidFill>
              <a:srgbClr val="00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A8F8722-78FB-32E1-D9BD-18BB7401B466}"/>
              </a:ext>
            </a:extLst>
          </p:cNvPr>
          <p:cNvGrpSpPr/>
          <p:nvPr/>
        </p:nvGrpSpPr>
        <p:grpSpPr>
          <a:xfrm>
            <a:off x="257822" y="946518"/>
            <a:ext cx="6348514" cy="730064"/>
            <a:chOff x="547703" y="1061533"/>
            <a:chExt cx="5735164" cy="730064"/>
          </a:xfrm>
        </p:grpSpPr>
        <p:sp>
          <p:nvSpPr>
            <p:cNvPr id="8" name="二等辺三角形 7">
              <a:extLst>
                <a:ext uri="{FF2B5EF4-FFF2-40B4-BE49-F238E27FC236}">
                  <a16:creationId xmlns:a16="http://schemas.microsoft.com/office/drawing/2014/main" id="{B053316D-9ACB-86DB-5EE5-CED7E1F3B9A5}"/>
                </a:ext>
              </a:extLst>
            </p:cNvPr>
            <p:cNvSpPr/>
            <p:nvPr/>
          </p:nvSpPr>
          <p:spPr>
            <a:xfrm rot="7664686">
              <a:off x="787580" y="876835"/>
              <a:ext cx="216000" cy="585395"/>
            </a:xfrm>
            <a:prstGeom prst="triangle">
              <a:avLst/>
            </a:prstGeom>
            <a:solidFill>
              <a:srgbClr val="00B05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9" name="二等辺三角形 8">
              <a:extLst>
                <a:ext uri="{FF2B5EF4-FFF2-40B4-BE49-F238E27FC236}">
                  <a16:creationId xmlns:a16="http://schemas.microsoft.com/office/drawing/2014/main" id="{752DE0C0-92FC-4EFD-22D5-A338D6444213}"/>
                </a:ext>
              </a:extLst>
            </p:cNvPr>
            <p:cNvSpPr/>
            <p:nvPr/>
          </p:nvSpPr>
          <p:spPr>
            <a:xfrm rot="6664525">
              <a:off x="719618" y="1221074"/>
              <a:ext cx="144000" cy="487829"/>
            </a:xfrm>
            <a:prstGeom prst="triangl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0" name="二等辺三角形 9">
              <a:extLst>
                <a:ext uri="{FF2B5EF4-FFF2-40B4-BE49-F238E27FC236}">
                  <a16:creationId xmlns:a16="http://schemas.microsoft.com/office/drawing/2014/main" id="{70CE0FE4-0D4D-5F8E-0CEC-4C9C9AB8534C}"/>
                </a:ext>
              </a:extLst>
            </p:cNvPr>
            <p:cNvSpPr/>
            <p:nvPr/>
          </p:nvSpPr>
          <p:spPr>
            <a:xfrm rot="13935314" flipH="1">
              <a:off x="5854416" y="876835"/>
              <a:ext cx="216000" cy="585395"/>
            </a:xfrm>
            <a:prstGeom prst="triangle">
              <a:avLst/>
            </a:prstGeom>
            <a:solidFill>
              <a:srgbClr val="00B05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1" name="二等辺三角形 10">
              <a:extLst>
                <a:ext uri="{FF2B5EF4-FFF2-40B4-BE49-F238E27FC236}">
                  <a16:creationId xmlns:a16="http://schemas.microsoft.com/office/drawing/2014/main" id="{19BE0ACF-D476-582A-3A09-7A2E806D2B2E}"/>
                </a:ext>
              </a:extLst>
            </p:cNvPr>
            <p:cNvSpPr/>
            <p:nvPr/>
          </p:nvSpPr>
          <p:spPr>
            <a:xfrm rot="14935475" flipH="1">
              <a:off x="5966953" y="1222390"/>
              <a:ext cx="144000" cy="487829"/>
            </a:xfrm>
            <a:prstGeom prst="triangl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2" name="二等辺三角形 11">
              <a:extLst>
                <a:ext uri="{FF2B5EF4-FFF2-40B4-BE49-F238E27FC236}">
                  <a16:creationId xmlns:a16="http://schemas.microsoft.com/office/drawing/2014/main" id="{FC16F9A2-E312-50AD-09A1-4F697490496C}"/>
                </a:ext>
              </a:extLst>
            </p:cNvPr>
            <p:cNvSpPr/>
            <p:nvPr/>
          </p:nvSpPr>
          <p:spPr>
            <a:xfrm rot="5400000">
              <a:off x="743477" y="1542465"/>
              <a:ext cx="108000" cy="390263"/>
            </a:xfrm>
            <a:prstGeom prst="triangle">
              <a:avLst/>
            </a:prstGeom>
            <a:solidFill>
              <a:srgbClr val="92D05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3" name="二等辺三角形 12">
              <a:extLst>
                <a:ext uri="{FF2B5EF4-FFF2-40B4-BE49-F238E27FC236}">
                  <a16:creationId xmlns:a16="http://schemas.microsoft.com/office/drawing/2014/main" id="{ABBC0DD2-D78B-8C43-2684-2639AC6EE0B6}"/>
                </a:ext>
              </a:extLst>
            </p:cNvPr>
            <p:cNvSpPr/>
            <p:nvPr/>
          </p:nvSpPr>
          <p:spPr>
            <a:xfrm rot="16200000" flipH="1">
              <a:off x="6006519" y="1542464"/>
              <a:ext cx="108000" cy="390263"/>
            </a:xfrm>
            <a:prstGeom prst="triangle">
              <a:avLst/>
            </a:prstGeom>
            <a:solidFill>
              <a:srgbClr val="92D05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8AABABD0-0BFA-1F3E-B151-1B28762B2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816" y="4343304"/>
            <a:ext cx="804174" cy="1222876"/>
          </a:xfrm>
          <a:prstGeom prst="rect">
            <a:avLst/>
          </a:prstGeom>
        </p:spPr>
      </p:pic>
      <p:pic>
        <p:nvPicPr>
          <p:cNvPr id="134" name="図 133" descr="アイコン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26B57EC-07BE-489A-9219-E6471C17FA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82" y="7350241"/>
            <a:ext cx="2842971" cy="1918710"/>
          </a:xfrm>
          <a:prstGeom prst="rect">
            <a:avLst/>
          </a:prstGeom>
          <a:ln w="6350">
            <a:solidFill>
              <a:srgbClr val="92D050"/>
            </a:solidFill>
          </a:ln>
        </p:spPr>
      </p:pic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AF69871A-E53E-4BEF-A81B-0FABA44F351E}"/>
              </a:ext>
            </a:extLst>
          </p:cNvPr>
          <p:cNvSpPr txBox="1"/>
          <p:nvPr/>
        </p:nvSpPr>
        <p:spPr>
          <a:xfrm>
            <a:off x="3810854" y="7453079"/>
            <a:ext cx="2492990" cy="17130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求人情報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イベント情報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雇用保険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　などの情報を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+mn-cs"/>
              </a:rPr>
              <a:t>お届けしています！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  <a:cs typeface="+mn-cs"/>
            </a:endParaRPr>
          </a:p>
        </p:txBody>
      </p:sp>
      <p:sp>
        <p:nvSpPr>
          <p:cNvPr id="138" name="正方形/長方形 39">
            <a:extLst>
              <a:ext uri="{FF2B5EF4-FFF2-40B4-BE49-F238E27FC236}">
                <a16:creationId xmlns:a16="http://schemas.microsoft.com/office/drawing/2014/main" id="{50574BD7-FB45-4BEB-928E-C38AF490AC3E}"/>
              </a:ext>
            </a:extLst>
          </p:cNvPr>
          <p:cNvSpPr/>
          <p:nvPr/>
        </p:nvSpPr>
        <p:spPr>
          <a:xfrm>
            <a:off x="393531" y="3054074"/>
            <a:ext cx="4004857" cy="538588"/>
          </a:xfrm>
          <a:custGeom>
            <a:avLst/>
            <a:gdLst>
              <a:gd name="connsiteX0" fmla="*/ 0 w 4004857"/>
              <a:gd name="connsiteY0" fmla="*/ 0 h 538588"/>
              <a:gd name="connsiteX1" fmla="*/ 532074 w 4004857"/>
              <a:gd name="connsiteY1" fmla="*/ 0 h 538588"/>
              <a:gd name="connsiteX2" fmla="*/ 984051 w 4004857"/>
              <a:gd name="connsiteY2" fmla="*/ 0 h 538588"/>
              <a:gd name="connsiteX3" fmla="*/ 1476076 w 4004857"/>
              <a:gd name="connsiteY3" fmla="*/ 0 h 538588"/>
              <a:gd name="connsiteX4" fmla="*/ 2088247 w 4004857"/>
              <a:gd name="connsiteY4" fmla="*/ 0 h 538588"/>
              <a:gd name="connsiteX5" fmla="*/ 2620321 w 4004857"/>
              <a:gd name="connsiteY5" fmla="*/ 0 h 538588"/>
              <a:gd name="connsiteX6" fmla="*/ 3112346 w 4004857"/>
              <a:gd name="connsiteY6" fmla="*/ 0 h 538588"/>
              <a:gd name="connsiteX7" fmla="*/ 4004857 w 4004857"/>
              <a:gd name="connsiteY7" fmla="*/ 0 h 538588"/>
              <a:gd name="connsiteX8" fmla="*/ 4004857 w 4004857"/>
              <a:gd name="connsiteY8" fmla="*/ 538588 h 538588"/>
              <a:gd name="connsiteX9" fmla="*/ 3432735 w 4004857"/>
              <a:gd name="connsiteY9" fmla="*/ 538588 h 538588"/>
              <a:gd name="connsiteX10" fmla="*/ 2940709 w 4004857"/>
              <a:gd name="connsiteY10" fmla="*/ 538588 h 538588"/>
              <a:gd name="connsiteX11" fmla="*/ 2288490 w 4004857"/>
              <a:gd name="connsiteY11" fmla="*/ 538588 h 538588"/>
              <a:gd name="connsiteX12" fmla="*/ 1756416 w 4004857"/>
              <a:gd name="connsiteY12" fmla="*/ 538588 h 538588"/>
              <a:gd name="connsiteX13" fmla="*/ 1304439 w 4004857"/>
              <a:gd name="connsiteY13" fmla="*/ 538588 h 538588"/>
              <a:gd name="connsiteX14" fmla="*/ 692268 w 4004857"/>
              <a:gd name="connsiteY14" fmla="*/ 538588 h 538588"/>
              <a:gd name="connsiteX15" fmla="*/ 0 w 4004857"/>
              <a:gd name="connsiteY15" fmla="*/ 538588 h 538588"/>
              <a:gd name="connsiteX16" fmla="*/ 0 w 4004857"/>
              <a:gd name="connsiteY16" fmla="*/ 0 h 538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04857" h="538588" fill="none" extrusionOk="0">
                <a:moveTo>
                  <a:pt x="0" y="0"/>
                </a:moveTo>
                <a:cubicBezTo>
                  <a:pt x="111638" y="-38788"/>
                  <a:pt x="318542" y="46287"/>
                  <a:pt x="532074" y="0"/>
                </a:cubicBezTo>
                <a:cubicBezTo>
                  <a:pt x="745606" y="-46287"/>
                  <a:pt x="883186" y="10379"/>
                  <a:pt x="984051" y="0"/>
                </a:cubicBezTo>
                <a:cubicBezTo>
                  <a:pt x="1084916" y="-10379"/>
                  <a:pt x="1262673" y="29870"/>
                  <a:pt x="1476076" y="0"/>
                </a:cubicBezTo>
                <a:cubicBezTo>
                  <a:pt x="1689479" y="-29870"/>
                  <a:pt x="1958660" y="1738"/>
                  <a:pt x="2088247" y="0"/>
                </a:cubicBezTo>
                <a:cubicBezTo>
                  <a:pt x="2217834" y="-1738"/>
                  <a:pt x="2391101" y="42179"/>
                  <a:pt x="2620321" y="0"/>
                </a:cubicBezTo>
                <a:cubicBezTo>
                  <a:pt x="2849541" y="-42179"/>
                  <a:pt x="2880690" y="22866"/>
                  <a:pt x="3112346" y="0"/>
                </a:cubicBezTo>
                <a:cubicBezTo>
                  <a:pt x="3344002" y="-22866"/>
                  <a:pt x="3788247" y="33804"/>
                  <a:pt x="4004857" y="0"/>
                </a:cubicBezTo>
                <a:cubicBezTo>
                  <a:pt x="4035005" y="214035"/>
                  <a:pt x="3990794" y="390392"/>
                  <a:pt x="4004857" y="538588"/>
                </a:cubicBezTo>
                <a:cubicBezTo>
                  <a:pt x="3778369" y="593590"/>
                  <a:pt x="3611568" y="533338"/>
                  <a:pt x="3432735" y="538588"/>
                </a:cubicBezTo>
                <a:cubicBezTo>
                  <a:pt x="3253902" y="543838"/>
                  <a:pt x="3082883" y="520725"/>
                  <a:pt x="2940709" y="538588"/>
                </a:cubicBezTo>
                <a:cubicBezTo>
                  <a:pt x="2798535" y="556451"/>
                  <a:pt x="2484082" y="509515"/>
                  <a:pt x="2288490" y="538588"/>
                </a:cubicBezTo>
                <a:cubicBezTo>
                  <a:pt x="2092898" y="567661"/>
                  <a:pt x="1937517" y="533399"/>
                  <a:pt x="1756416" y="538588"/>
                </a:cubicBezTo>
                <a:cubicBezTo>
                  <a:pt x="1575315" y="543777"/>
                  <a:pt x="1443183" y="536242"/>
                  <a:pt x="1304439" y="538588"/>
                </a:cubicBezTo>
                <a:cubicBezTo>
                  <a:pt x="1165695" y="540934"/>
                  <a:pt x="843281" y="470878"/>
                  <a:pt x="692268" y="538588"/>
                </a:cubicBezTo>
                <a:cubicBezTo>
                  <a:pt x="541255" y="606298"/>
                  <a:pt x="211484" y="505090"/>
                  <a:pt x="0" y="538588"/>
                </a:cubicBezTo>
                <a:cubicBezTo>
                  <a:pt x="-61311" y="340373"/>
                  <a:pt x="15182" y="110535"/>
                  <a:pt x="0" y="0"/>
                </a:cubicBezTo>
                <a:close/>
              </a:path>
              <a:path w="4004857" h="538588" stroke="0" extrusionOk="0">
                <a:moveTo>
                  <a:pt x="0" y="0"/>
                </a:moveTo>
                <a:cubicBezTo>
                  <a:pt x="240129" y="-62420"/>
                  <a:pt x="352047" y="33487"/>
                  <a:pt x="532074" y="0"/>
                </a:cubicBezTo>
                <a:cubicBezTo>
                  <a:pt x="712101" y="-33487"/>
                  <a:pt x="787281" y="33730"/>
                  <a:pt x="984051" y="0"/>
                </a:cubicBezTo>
                <a:cubicBezTo>
                  <a:pt x="1180821" y="-33730"/>
                  <a:pt x="1324966" y="3993"/>
                  <a:pt x="1636270" y="0"/>
                </a:cubicBezTo>
                <a:cubicBezTo>
                  <a:pt x="1947574" y="-3993"/>
                  <a:pt x="1934247" y="27050"/>
                  <a:pt x="2168344" y="0"/>
                </a:cubicBezTo>
                <a:cubicBezTo>
                  <a:pt x="2402441" y="-27050"/>
                  <a:pt x="2542667" y="41531"/>
                  <a:pt x="2700418" y="0"/>
                </a:cubicBezTo>
                <a:cubicBezTo>
                  <a:pt x="2858169" y="-41531"/>
                  <a:pt x="3186051" y="4988"/>
                  <a:pt x="3352637" y="0"/>
                </a:cubicBezTo>
                <a:cubicBezTo>
                  <a:pt x="3519223" y="-4988"/>
                  <a:pt x="3713734" y="30080"/>
                  <a:pt x="4004857" y="0"/>
                </a:cubicBezTo>
                <a:cubicBezTo>
                  <a:pt x="4018459" y="254113"/>
                  <a:pt x="3949730" y="387842"/>
                  <a:pt x="4004857" y="538588"/>
                </a:cubicBezTo>
                <a:cubicBezTo>
                  <a:pt x="3843309" y="540853"/>
                  <a:pt x="3679046" y="480842"/>
                  <a:pt x="3512832" y="538588"/>
                </a:cubicBezTo>
                <a:cubicBezTo>
                  <a:pt x="3346618" y="596334"/>
                  <a:pt x="3184653" y="509561"/>
                  <a:pt x="2940709" y="538588"/>
                </a:cubicBezTo>
                <a:cubicBezTo>
                  <a:pt x="2696765" y="567615"/>
                  <a:pt x="2631572" y="473618"/>
                  <a:pt x="2368587" y="538588"/>
                </a:cubicBezTo>
                <a:cubicBezTo>
                  <a:pt x="2105602" y="603558"/>
                  <a:pt x="1997177" y="486781"/>
                  <a:pt x="1836513" y="538588"/>
                </a:cubicBezTo>
                <a:cubicBezTo>
                  <a:pt x="1675849" y="590395"/>
                  <a:pt x="1424345" y="463873"/>
                  <a:pt x="1184293" y="538588"/>
                </a:cubicBezTo>
                <a:cubicBezTo>
                  <a:pt x="944241" y="613303"/>
                  <a:pt x="852245" y="472803"/>
                  <a:pt x="532074" y="538588"/>
                </a:cubicBezTo>
                <a:cubicBezTo>
                  <a:pt x="211903" y="604373"/>
                  <a:pt x="181678" y="536704"/>
                  <a:pt x="0" y="538588"/>
                </a:cubicBezTo>
                <a:cubicBezTo>
                  <a:pt x="-35157" y="400492"/>
                  <a:pt x="4285" y="162821"/>
                  <a:pt x="0" y="0"/>
                </a:cubicBezTo>
                <a:close/>
              </a:path>
            </a:pathLst>
          </a:custGeom>
          <a:solidFill>
            <a:srgbClr val="FFFF00"/>
          </a:solidFill>
          <a:ln w="82550" cap="sq" cmpd="sng">
            <a:solidFill>
              <a:srgbClr val="FFFF00"/>
            </a:solidFill>
            <a:prstDash val="solid"/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softEdge rad="63500"/>
          </a:effectLst>
          <a:scene3d>
            <a:camera prst="orthographicFront">
              <a:rot lat="0" lon="21299999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513AC008-B754-48F5-9D86-39C2AEBB95C5}"/>
              </a:ext>
            </a:extLst>
          </p:cNvPr>
          <p:cNvSpPr/>
          <p:nvPr/>
        </p:nvSpPr>
        <p:spPr>
          <a:xfrm>
            <a:off x="393531" y="7128530"/>
            <a:ext cx="6070938" cy="2272707"/>
          </a:xfrm>
          <a:prstGeom prst="roundRect">
            <a:avLst>
              <a:gd name="adj" fmla="val 6982"/>
            </a:avLst>
          </a:prstGeom>
          <a:noFill/>
          <a:ln w="22225" cap="rnd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40" name="正方形/長方形 39">
            <a:extLst>
              <a:ext uri="{FF2B5EF4-FFF2-40B4-BE49-F238E27FC236}">
                <a16:creationId xmlns:a16="http://schemas.microsoft.com/office/drawing/2014/main" id="{1843F6FB-2DE4-4F38-904D-BA89C2944544}"/>
              </a:ext>
            </a:extLst>
          </p:cNvPr>
          <p:cNvSpPr/>
          <p:nvPr/>
        </p:nvSpPr>
        <p:spPr>
          <a:xfrm>
            <a:off x="1097184" y="4396775"/>
            <a:ext cx="4015255" cy="512321"/>
          </a:xfrm>
          <a:custGeom>
            <a:avLst/>
            <a:gdLst>
              <a:gd name="connsiteX0" fmla="*/ 0 w 4015255"/>
              <a:gd name="connsiteY0" fmla="*/ 0 h 512321"/>
              <a:gd name="connsiteX1" fmla="*/ 533455 w 4015255"/>
              <a:gd name="connsiteY1" fmla="*/ 0 h 512321"/>
              <a:gd name="connsiteX2" fmla="*/ 986606 w 4015255"/>
              <a:gd name="connsiteY2" fmla="*/ 0 h 512321"/>
              <a:gd name="connsiteX3" fmla="*/ 1479908 w 4015255"/>
              <a:gd name="connsiteY3" fmla="*/ 0 h 512321"/>
              <a:gd name="connsiteX4" fmla="*/ 2093669 w 4015255"/>
              <a:gd name="connsiteY4" fmla="*/ 0 h 512321"/>
              <a:gd name="connsiteX5" fmla="*/ 2627124 w 4015255"/>
              <a:gd name="connsiteY5" fmla="*/ 0 h 512321"/>
              <a:gd name="connsiteX6" fmla="*/ 3120427 w 4015255"/>
              <a:gd name="connsiteY6" fmla="*/ 0 h 512321"/>
              <a:gd name="connsiteX7" fmla="*/ 4015255 w 4015255"/>
              <a:gd name="connsiteY7" fmla="*/ 0 h 512321"/>
              <a:gd name="connsiteX8" fmla="*/ 4015255 w 4015255"/>
              <a:gd name="connsiteY8" fmla="*/ 512321 h 512321"/>
              <a:gd name="connsiteX9" fmla="*/ 3441647 w 4015255"/>
              <a:gd name="connsiteY9" fmla="*/ 512321 h 512321"/>
              <a:gd name="connsiteX10" fmla="*/ 2948344 w 4015255"/>
              <a:gd name="connsiteY10" fmla="*/ 512321 h 512321"/>
              <a:gd name="connsiteX11" fmla="*/ 2294431 w 4015255"/>
              <a:gd name="connsiteY11" fmla="*/ 512321 h 512321"/>
              <a:gd name="connsiteX12" fmla="*/ 1760976 w 4015255"/>
              <a:gd name="connsiteY12" fmla="*/ 512321 h 512321"/>
              <a:gd name="connsiteX13" fmla="*/ 1307826 w 4015255"/>
              <a:gd name="connsiteY13" fmla="*/ 512321 h 512321"/>
              <a:gd name="connsiteX14" fmla="*/ 694066 w 4015255"/>
              <a:gd name="connsiteY14" fmla="*/ 512321 h 512321"/>
              <a:gd name="connsiteX15" fmla="*/ 0 w 4015255"/>
              <a:gd name="connsiteY15" fmla="*/ 512321 h 512321"/>
              <a:gd name="connsiteX16" fmla="*/ 0 w 4015255"/>
              <a:gd name="connsiteY16" fmla="*/ 0 h 512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15255" h="512321" fill="none" extrusionOk="0">
                <a:moveTo>
                  <a:pt x="0" y="0"/>
                </a:moveTo>
                <a:cubicBezTo>
                  <a:pt x="137498" y="-22193"/>
                  <a:pt x="366510" y="62593"/>
                  <a:pt x="533455" y="0"/>
                </a:cubicBezTo>
                <a:cubicBezTo>
                  <a:pt x="700400" y="-62593"/>
                  <a:pt x="840302" y="20503"/>
                  <a:pt x="986606" y="0"/>
                </a:cubicBezTo>
                <a:cubicBezTo>
                  <a:pt x="1132910" y="-20503"/>
                  <a:pt x="1302343" y="19674"/>
                  <a:pt x="1479908" y="0"/>
                </a:cubicBezTo>
                <a:cubicBezTo>
                  <a:pt x="1657473" y="-19674"/>
                  <a:pt x="1877911" y="65823"/>
                  <a:pt x="2093669" y="0"/>
                </a:cubicBezTo>
                <a:cubicBezTo>
                  <a:pt x="2309427" y="-65823"/>
                  <a:pt x="2441539" y="26571"/>
                  <a:pt x="2627124" y="0"/>
                </a:cubicBezTo>
                <a:cubicBezTo>
                  <a:pt x="2812710" y="-26571"/>
                  <a:pt x="2918387" y="33734"/>
                  <a:pt x="3120427" y="0"/>
                </a:cubicBezTo>
                <a:cubicBezTo>
                  <a:pt x="3322467" y="-33734"/>
                  <a:pt x="3714788" y="66132"/>
                  <a:pt x="4015255" y="0"/>
                </a:cubicBezTo>
                <a:cubicBezTo>
                  <a:pt x="4025237" y="181257"/>
                  <a:pt x="3980542" y="404672"/>
                  <a:pt x="4015255" y="512321"/>
                </a:cubicBezTo>
                <a:cubicBezTo>
                  <a:pt x="3757636" y="542802"/>
                  <a:pt x="3657567" y="461123"/>
                  <a:pt x="3441647" y="512321"/>
                </a:cubicBezTo>
                <a:cubicBezTo>
                  <a:pt x="3225727" y="563519"/>
                  <a:pt x="3066977" y="470159"/>
                  <a:pt x="2948344" y="512321"/>
                </a:cubicBezTo>
                <a:cubicBezTo>
                  <a:pt x="2829711" y="554483"/>
                  <a:pt x="2601134" y="476492"/>
                  <a:pt x="2294431" y="512321"/>
                </a:cubicBezTo>
                <a:cubicBezTo>
                  <a:pt x="1987728" y="548150"/>
                  <a:pt x="1878334" y="477477"/>
                  <a:pt x="1760976" y="512321"/>
                </a:cubicBezTo>
                <a:cubicBezTo>
                  <a:pt x="1643618" y="547165"/>
                  <a:pt x="1400073" y="503090"/>
                  <a:pt x="1307826" y="512321"/>
                </a:cubicBezTo>
                <a:cubicBezTo>
                  <a:pt x="1215579" y="521552"/>
                  <a:pt x="961329" y="497737"/>
                  <a:pt x="694066" y="512321"/>
                </a:cubicBezTo>
                <a:cubicBezTo>
                  <a:pt x="426803" y="526905"/>
                  <a:pt x="188532" y="475746"/>
                  <a:pt x="0" y="512321"/>
                </a:cubicBezTo>
                <a:cubicBezTo>
                  <a:pt x="-34300" y="317061"/>
                  <a:pt x="15478" y="177085"/>
                  <a:pt x="0" y="0"/>
                </a:cubicBezTo>
                <a:close/>
              </a:path>
              <a:path w="4015255" h="512321" stroke="0" extrusionOk="0">
                <a:moveTo>
                  <a:pt x="0" y="0"/>
                </a:moveTo>
                <a:cubicBezTo>
                  <a:pt x="202986" y="-60117"/>
                  <a:pt x="313540" y="25271"/>
                  <a:pt x="533455" y="0"/>
                </a:cubicBezTo>
                <a:cubicBezTo>
                  <a:pt x="753371" y="-25271"/>
                  <a:pt x="767940" y="43938"/>
                  <a:pt x="986606" y="0"/>
                </a:cubicBezTo>
                <a:cubicBezTo>
                  <a:pt x="1205272" y="-43938"/>
                  <a:pt x="1474733" y="58569"/>
                  <a:pt x="1640518" y="0"/>
                </a:cubicBezTo>
                <a:cubicBezTo>
                  <a:pt x="1806303" y="-58569"/>
                  <a:pt x="2051181" y="63369"/>
                  <a:pt x="2173974" y="0"/>
                </a:cubicBezTo>
                <a:cubicBezTo>
                  <a:pt x="2296767" y="-63369"/>
                  <a:pt x="2458897" y="12553"/>
                  <a:pt x="2707429" y="0"/>
                </a:cubicBezTo>
                <a:cubicBezTo>
                  <a:pt x="2955962" y="-12553"/>
                  <a:pt x="3226861" y="12847"/>
                  <a:pt x="3361342" y="0"/>
                </a:cubicBezTo>
                <a:cubicBezTo>
                  <a:pt x="3495823" y="-12847"/>
                  <a:pt x="3717795" y="2767"/>
                  <a:pt x="4015255" y="0"/>
                </a:cubicBezTo>
                <a:cubicBezTo>
                  <a:pt x="4054486" y="146124"/>
                  <a:pt x="3987081" y="359422"/>
                  <a:pt x="4015255" y="512321"/>
                </a:cubicBezTo>
                <a:cubicBezTo>
                  <a:pt x="3846943" y="513885"/>
                  <a:pt x="3629408" y="459048"/>
                  <a:pt x="3521952" y="512321"/>
                </a:cubicBezTo>
                <a:cubicBezTo>
                  <a:pt x="3414496" y="565594"/>
                  <a:pt x="3232005" y="454600"/>
                  <a:pt x="2948344" y="512321"/>
                </a:cubicBezTo>
                <a:cubicBezTo>
                  <a:pt x="2664683" y="570042"/>
                  <a:pt x="2552739" y="446761"/>
                  <a:pt x="2374737" y="512321"/>
                </a:cubicBezTo>
                <a:cubicBezTo>
                  <a:pt x="2196735" y="577881"/>
                  <a:pt x="2019990" y="502419"/>
                  <a:pt x="1841281" y="512321"/>
                </a:cubicBezTo>
                <a:cubicBezTo>
                  <a:pt x="1662572" y="522223"/>
                  <a:pt x="1402775" y="461415"/>
                  <a:pt x="1187368" y="512321"/>
                </a:cubicBezTo>
                <a:cubicBezTo>
                  <a:pt x="971961" y="563227"/>
                  <a:pt x="845310" y="461309"/>
                  <a:pt x="533455" y="512321"/>
                </a:cubicBezTo>
                <a:cubicBezTo>
                  <a:pt x="221600" y="563333"/>
                  <a:pt x="180080" y="459927"/>
                  <a:pt x="0" y="512321"/>
                </a:cubicBezTo>
                <a:cubicBezTo>
                  <a:pt x="-39789" y="283113"/>
                  <a:pt x="22972" y="156969"/>
                  <a:pt x="0" y="0"/>
                </a:cubicBezTo>
                <a:close/>
              </a:path>
            </a:pathLst>
          </a:custGeom>
          <a:solidFill>
            <a:srgbClr val="FFFF00"/>
          </a:solidFill>
          <a:ln w="82550" cap="sq" cmpd="sng">
            <a:solidFill>
              <a:srgbClr val="FFFF00"/>
            </a:solidFill>
            <a:prstDash val="solid"/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softEdge rad="63500"/>
          </a:effectLst>
          <a:scene3d>
            <a:camera prst="orthographicFront">
              <a:rot lat="0" lon="21299999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376467-5C64-40E7-E47A-7487A5EF5A5E}"/>
              </a:ext>
            </a:extLst>
          </p:cNvPr>
          <p:cNvSpPr txBox="1"/>
          <p:nvPr/>
        </p:nvSpPr>
        <p:spPr>
          <a:xfrm>
            <a:off x="-274320" y="2159826"/>
            <a:ext cx="52794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友だち</a:t>
            </a:r>
            <a:endParaRPr kumimoji="1" lang="en-US" altLang="ja-JP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  募集中</a:t>
            </a:r>
            <a:endParaRPr kumimoji="1" lang="en-US" altLang="ja-JP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9B6EBF05-A635-655F-515F-F27D7B8F8F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770" y="3031316"/>
            <a:ext cx="1385383" cy="13853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4231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1287FE84F80DA4D8F6A48D1121212D9" ma:contentTypeVersion="13" ma:contentTypeDescription="新しいドキュメントを作成します。" ma:contentTypeScope="" ma:versionID="1e46c7ed5e012c01688079a692686b67">
  <xsd:schema xmlns:xsd="http://www.w3.org/2001/XMLSchema" xmlns:xs="http://www.w3.org/2001/XMLSchema" xmlns:p="http://schemas.microsoft.com/office/2006/metadata/properties" xmlns:ns2="7ef221e0-89ff-4d46-8ffe-27441177ee41" xmlns:ns3="44856c1c-163a-4db4-9f2d-e69ab44d016d" targetNamespace="http://schemas.microsoft.com/office/2006/metadata/properties" ma:root="true" ma:fieldsID="c96890774fbf6dd3555a4ea93576b87a" ns2:_="" ns3:_="">
    <xsd:import namespace="7ef221e0-89ff-4d46-8ffe-27441177ee41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f221e0-89ff-4d46-8ffe-27441177ee41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8828229-54b1-465f-a963-bac0a89fb8fa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7ef221e0-89ff-4d46-8ffe-27441177ee41">
      <UserInfo>
        <DisplayName/>
        <AccountId xsi:nil="true"/>
        <AccountType/>
      </UserInfo>
    </Owner>
    <TaxCatchAll xmlns="44856c1c-163a-4db4-9f2d-e69ab44d016d" xsi:nil="true"/>
    <lcf76f155ced4ddcb4097134ff3c332f xmlns="7ef221e0-89ff-4d46-8ffe-27441177ee4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1947EFE-F555-4F0C-9050-AC4E95D238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f221e0-89ff-4d46-8ffe-27441177ee41"/>
    <ds:schemaRef ds:uri="44856c1c-163a-4db4-9f2d-e69ab44d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E60D66-1E9A-4BFA-B5A0-A7432EEFF3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90602F-99D9-4C51-85CC-955C1484B21B}">
  <ds:schemaRefs>
    <ds:schemaRef ds:uri="http://purl.org/dc/elements/1.1/"/>
    <ds:schemaRef ds:uri="http://schemas.microsoft.com/office/2006/metadata/properties"/>
    <ds:schemaRef ds:uri="http://www.w3.org/XML/1998/namespace"/>
    <ds:schemaRef ds:uri="7ef221e0-89ff-4d46-8ffe-27441177ee41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44856c1c-163a-4db4-9f2d-e69ab44d016d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46</Words>
  <PresentationFormat>A4 210 x 297 mm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TT-JTCウインR10N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0x01010071287FE84F80DA4D8F6A48D1121212D9</vt:lpwstr>
  </property>
  <property fmtid="{D5CDD505-2E9C-101B-9397-08002B2CF9AE}" pid="3" name="MediaServiceImageTags">
    <vt:lpwstr/>
  </property>
</Properties>
</file>