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9906000" cy="6858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F66A"/>
    <a:srgbClr val="B0AE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099" cy="498693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40" y="1"/>
            <a:ext cx="2949099" cy="498693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28EC8DDF-1108-4F80-A9C5-2B7765E3905E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34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27" tIns="45714" rIns="91427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40" y="9440647"/>
            <a:ext cx="2949099" cy="498692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C3A9135-52D7-4008-ADDE-2ADEA463A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938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8757D-EBC6-44A6-A156-2598DF928FDE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C6D1D-110E-4B51-B17E-31E24BCD80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183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8757D-EBC6-44A6-A156-2598DF928FDE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C6D1D-110E-4B51-B17E-31E24BCD80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213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8757D-EBC6-44A6-A156-2598DF928FDE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C6D1D-110E-4B51-B17E-31E24BCD80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9103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8757D-EBC6-44A6-A156-2598DF928FDE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C6D1D-110E-4B51-B17E-31E24BCD80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777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8757D-EBC6-44A6-A156-2598DF928FDE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C6D1D-110E-4B51-B17E-31E24BCD80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086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8757D-EBC6-44A6-A156-2598DF928FDE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C6D1D-110E-4B51-B17E-31E24BCD80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047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8757D-EBC6-44A6-A156-2598DF928FDE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C6D1D-110E-4B51-B17E-31E24BCD80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927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8757D-EBC6-44A6-A156-2598DF928FDE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C6D1D-110E-4B51-B17E-31E24BCD80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64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8757D-EBC6-44A6-A156-2598DF928FDE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C6D1D-110E-4B51-B17E-31E24BCD80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3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8757D-EBC6-44A6-A156-2598DF928FDE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C6D1D-110E-4B51-B17E-31E24BCD80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862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8757D-EBC6-44A6-A156-2598DF928FDE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C6D1D-110E-4B51-B17E-31E24BCD80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1155600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8757D-EBC6-44A6-A156-2598DF928FDE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C6D1D-110E-4B51-B17E-31E24BCD80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78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159203" y="169817"/>
            <a:ext cx="9586045" cy="6531429"/>
          </a:xfrm>
          <a:prstGeom prst="roundRect">
            <a:avLst>
              <a:gd name="adj" fmla="val 2521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9" name="正方形/長方形 8"/>
          <p:cNvSpPr/>
          <p:nvPr/>
        </p:nvSpPr>
        <p:spPr>
          <a:xfrm>
            <a:off x="1387833" y="637427"/>
            <a:ext cx="7128783" cy="4749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275" dirty="0">
                <a:solidFill>
                  <a:schemeClr val="tx1"/>
                </a:solidFill>
              </a:rPr>
              <a:t>株式会社　</a:t>
            </a:r>
            <a:r>
              <a:rPr lang="ja-JP" altLang="en-US" sz="2275" dirty="0" smtClean="0">
                <a:solidFill>
                  <a:schemeClr val="tx1"/>
                </a:solidFill>
              </a:rPr>
              <a:t>〇〇　　　　　　</a:t>
            </a:r>
            <a:r>
              <a:rPr lang="ja-JP" altLang="en-US" sz="1200" dirty="0" smtClean="0">
                <a:solidFill>
                  <a:schemeClr val="tx1"/>
                </a:solidFill>
              </a:rPr>
              <a:t>事業所番号</a:t>
            </a:r>
            <a:r>
              <a:rPr lang="en-US" altLang="ja-JP" sz="1200" dirty="0" smtClean="0">
                <a:solidFill>
                  <a:schemeClr val="tx1"/>
                </a:solidFill>
              </a:rPr>
              <a:t>1206-</a:t>
            </a:r>
            <a:r>
              <a:rPr lang="ja-JP" altLang="en-US" sz="1200" dirty="0" smtClean="0">
                <a:solidFill>
                  <a:schemeClr val="tx1"/>
                </a:solidFill>
              </a:rPr>
              <a:t>○○○○○○</a:t>
            </a:r>
            <a:r>
              <a:rPr lang="en-US" altLang="ja-JP" sz="1200" dirty="0" smtClean="0">
                <a:solidFill>
                  <a:schemeClr val="tx1"/>
                </a:solidFill>
              </a:rPr>
              <a:t>-</a:t>
            </a:r>
            <a:r>
              <a:rPr lang="ja-JP" altLang="en-US" sz="1200" dirty="0" smtClean="0">
                <a:solidFill>
                  <a:schemeClr val="tx1"/>
                </a:solidFill>
              </a:rPr>
              <a:t>○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865885" y="1579995"/>
            <a:ext cx="2530427" cy="198511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63" dirty="0" smtClean="0">
                <a:solidFill>
                  <a:schemeClr val="tx1"/>
                </a:solidFill>
              </a:rPr>
              <a:t>写真１</a:t>
            </a:r>
            <a:r>
              <a:rPr lang="ja-JP" altLang="en-US" sz="1463" dirty="0">
                <a:solidFill>
                  <a:schemeClr val="tx1"/>
                </a:solidFill>
              </a:rPr>
              <a:t/>
            </a:r>
            <a:br>
              <a:rPr lang="ja-JP" altLang="en-US" sz="1463" dirty="0">
                <a:solidFill>
                  <a:schemeClr val="tx1"/>
                </a:solidFill>
              </a:rPr>
            </a:br>
            <a:r>
              <a:rPr lang="ja-JP" altLang="en-US" sz="1463" dirty="0">
                <a:solidFill>
                  <a:schemeClr val="tx1"/>
                </a:solidFill>
              </a:rPr>
              <a:t>（勤務場所の</a:t>
            </a:r>
            <a:r>
              <a:rPr lang="ja-JP" altLang="en-US" sz="1463" dirty="0" smtClean="0">
                <a:solidFill>
                  <a:schemeClr val="tx1"/>
                </a:solidFill>
              </a:rPr>
              <a:t>外観や企業ロゴ）</a:t>
            </a:r>
            <a:endParaRPr lang="ja-JP" altLang="en-US" sz="1463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865885" y="4377877"/>
            <a:ext cx="2530427" cy="198511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63" dirty="0" smtClean="0">
                <a:solidFill>
                  <a:schemeClr val="tx1"/>
                </a:solidFill>
              </a:rPr>
              <a:t>写真２</a:t>
            </a:r>
            <a:r>
              <a:rPr lang="ja-JP" altLang="en-US" sz="1463" dirty="0">
                <a:solidFill>
                  <a:schemeClr val="tx1"/>
                </a:solidFill>
              </a:rPr>
              <a:t/>
            </a:r>
            <a:br>
              <a:rPr lang="ja-JP" altLang="en-US" sz="1463" dirty="0">
                <a:solidFill>
                  <a:schemeClr val="tx1"/>
                </a:solidFill>
              </a:rPr>
            </a:br>
            <a:r>
              <a:rPr lang="ja-JP" altLang="en-US" sz="1463" dirty="0" smtClean="0">
                <a:solidFill>
                  <a:schemeClr val="tx1"/>
                </a:solidFill>
              </a:rPr>
              <a:t>（仕事内容がわかるもの）</a:t>
            </a:r>
            <a:endParaRPr lang="ja-JP" altLang="en-US" sz="1463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014608" y="1579995"/>
            <a:ext cx="5323562" cy="35438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dirty="0" smtClean="0">
                <a:solidFill>
                  <a:schemeClr val="tx1"/>
                </a:solidFill>
              </a:rPr>
              <a:t>企業概要</a:t>
            </a:r>
            <a:r>
              <a:rPr kumimoji="1" lang="en-US" altLang="ja-JP" dirty="0" smtClean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・メインの業種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smtClean="0">
                <a:solidFill>
                  <a:schemeClr val="tx1"/>
                </a:solidFill>
              </a:rPr>
              <a:t>・所在地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・従業員数　等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【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PR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コメント</a:t>
            </a:r>
            <a:r>
              <a:rPr kumimoji="1" lang="en-US" altLang="ja-JP" dirty="0" smtClean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・事業の特徴、入社後のサポート体制、社内制度の紹介、キャリアアップのモデルなど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 smtClean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002082" y="5507748"/>
            <a:ext cx="5425479" cy="8667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dirty="0" smtClean="0">
                <a:solidFill>
                  <a:schemeClr val="tx1"/>
                </a:solidFill>
              </a:rPr>
              <a:t>人事担当者から一言</a:t>
            </a:r>
            <a:r>
              <a:rPr kumimoji="1" lang="en-US" altLang="ja-JP" dirty="0" smtClean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・期待</a:t>
            </a:r>
            <a:r>
              <a:rPr kumimoji="1" lang="ja-JP" altLang="en-US" smtClean="0">
                <a:solidFill>
                  <a:schemeClr val="tx1"/>
                </a:solidFill>
              </a:rPr>
              <a:t>する人物像など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349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95C2066C69B844A9B98202CC5C4D525" ma:contentTypeVersion="13" ma:contentTypeDescription="新しいドキュメントを作成します。" ma:contentTypeScope="" ma:versionID="5b59541271718a27aa9e01344bb4db8e">
  <xsd:schema xmlns:xsd="http://www.w3.org/2001/XMLSchema" xmlns:xs="http://www.w3.org/2001/XMLSchema" xmlns:p="http://schemas.microsoft.com/office/2006/metadata/properties" xmlns:ns2="122402a5-6a58-487d-9dfe-3af813fbeeb7" xmlns:ns3="28941124-5fce-4914-b130-544f8ae7fb7a" targetNamespace="http://schemas.microsoft.com/office/2006/metadata/properties" ma:root="true" ma:fieldsID="d86c2003ab6978cf57c62d14ac887f00" ns2:_="" ns3:_="">
    <xsd:import namespace="122402a5-6a58-487d-9dfe-3af813fbeeb7"/>
    <xsd:import namespace="28941124-5fce-4914-b130-544f8ae7fb7a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2402a5-6a58-487d-9dfe-3af813fbeeb7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941124-5fce-4914-b130-544f8ae7fb7a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2f3dbbde-14aa-4724-9759-564091ba4a96}" ma:internalName="TaxCatchAll" ma:showField="CatchAllData" ma:web="28941124-5fce-4914-b130-544f8ae7fb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8941124-5fce-4914-b130-544f8ae7fb7a" xsi:nil="true"/>
    <Owner xmlns="122402a5-6a58-487d-9dfe-3af813fbeeb7">
      <UserInfo>
        <DisplayName/>
        <AccountId xsi:nil="true"/>
        <AccountType/>
      </UserInfo>
    </Owner>
    <lcf76f155ced4ddcb4097134ff3c332f xmlns="122402a5-6a58-487d-9dfe-3af813fbeeb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9629B9A-8F9A-42A2-9829-A554E21F3D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2402a5-6a58-487d-9dfe-3af813fbeeb7"/>
    <ds:schemaRef ds:uri="28941124-5fce-4914-b130-544f8ae7fb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C40C3A-FF57-4914-BF34-C4A65C89DFA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F96C0C-C386-4360-BA47-ADF828ADA3F5}">
  <ds:schemaRefs>
    <ds:schemaRef ds:uri="http://schemas.microsoft.com/office/2006/metadata/properties"/>
    <ds:schemaRef ds:uri="http://schemas.microsoft.com/office/infopath/2007/PartnerControls"/>
    <ds:schemaRef ds:uri="28941124-5fce-4914-b130-544f8ae7fb7a"/>
    <ds:schemaRef ds:uri="122402a5-6a58-487d-9dfe-3af813fbeeb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92</Words>
  <PresentationFormat>A4 210 x 297 mm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0x010100C95C2066C69B844A9B98202CC5C4D525</vt:lpwstr>
  </property>
</Properties>
</file>