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110" r:id="rId4"/>
  </p:sldMasterIdLst>
  <p:sldIdLst>
    <p:sldId id="268" r:id="rId5"/>
  </p:sldIdLst>
  <p:sldSz cx="6858000" cy="9906000" type="A4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B7"/>
    <a:srgbClr val="F0F8FE"/>
    <a:srgbClr val="B3EBFF"/>
    <a:srgbClr val="FFFF89"/>
    <a:srgbClr val="1E88E5"/>
    <a:srgbClr val="42A5F5"/>
    <a:srgbClr val="90CAF9"/>
    <a:srgbClr val="E3F2FD"/>
    <a:srgbClr val="0288D1"/>
    <a:srgbClr val="4FC3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6010" autoAdjust="0"/>
  </p:normalViewPr>
  <p:slideViewPr>
    <p:cSldViewPr snapToGrid="0">
      <p:cViewPr>
        <p:scale>
          <a:sx n="100" d="100"/>
          <a:sy n="100" d="100"/>
        </p:scale>
        <p:origin x="846" y="-18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2" Target="../customXml/item2.xml" Type="http://schemas.openxmlformats.org/officeDocument/2006/relationships/customXml"/><Relationship Id="rId3" Target="../customXml/item3.xml" Type="http://schemas.openxmlformats.org/officeDocument/2006/relationships/customXml"/><Relationship Id="rId4" Target="slideMasters/slideMaster1.xml" Type="http://schemas.openxmlformats.org/officeDocument/2006/relationships/slideMaster"/><Relationship Id="rId5" Target="slides/slide1.xml" Type="http://schemas.openxmlformats.org/officeDocument/2006/relationships/slide"/><Relationship Id="rId6" Target="presProps.xml" Type="http://schemas.openxmlformats.org/officeDocument/2006/relationships/presProps"/><Relationship Id="rId7" Target="viewProps.xml" Type="http://schemas.openxmlformats.org/officeDocument/2006/relationships/viewProps"/><Relationship Id="rId8" Target="theme/theme1.xml" Type="http://schemas.openxmlformats.org/officeDocument/2006/relationships/theme"/><Relationship Id="rId9" Target="tableStyles.xml" Type="http://schemas.openxmlformats.org/officeDocument/2006/relationships/tableStyles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7/9/2026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961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7/9/2026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362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7/9/2026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940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7/9/2026</a:t>
            </a:fld>
            <a:endParaRPr 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709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7/9/2026</a:t>
            </a:fld>
            <a:endParaRPr 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802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7/9/2026</a:t>
            </a:fld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660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7/9/2026</a:t>
            </a:fld>
            <a:endParaRPr 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54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7/9/2026</a:t>
            </a:fld>
            <a:endParaRPr 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369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7/9/2026</a:t>
            </a:fld>
            <a:endParaRPr 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025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7/9/2026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115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7/9/2026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519170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7/9/2026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995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1" r:id="rId1"/>
    <p:sldLayoutId id="2147484112" r:id="rId2"/>
    <p:sldLayoutId id="2147484113" r:id="rId3"/>
    <p:sldLayoutId id="2147484114" r:id="rId4"/>
    <p:sldLayoutId id="2147484115" r:id="rId5"/>
    <p:sldLayoutId id="2147484116" r:id="rId6"/>
    <p:sldLayoutId id="2147484117" r:id="rId7"/>
    <p:sldLayoutId id="2147484118" r:id="rId8"/>
    <p:sldLayoutId id="2147484119" r:id="rId9"/>
    <p:sldLayoutId id="2147484120" r:id="rId10"/>
    <p:sldLayoutId id="2147484121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kumimoji="1"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CFFB3A4-8032-52A1-0263-616BB79BD7E7}"/>
              </a:ext>
            </a:extLst>
          </p:cNvPr>
          <p:cNvSpPr txBox="1"/>
          <p:nvPr/>
        </p:nvSpPr>
        <p:spPr>
          <a:xfrm>
            <a:off x="4428376" y="0"/>
            <a:ext cx="24098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100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「企業の魅力ポイント」情報誌</a:t>
            </a:r>
            <a:endParaRPr kumimoji="1" lang="en-US" altLang="ja-JP" sz="11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  <a:p>
            <a:pPr algn="r"/>
            <a:r>
              <a:rPr kumimoji="1" lang="ja-JP" altLang="en-US" sz="1100">
                <a:latin typeface="IPAゴシック" panose="020B0509000000000000" pitchFamily="49" charset="-128"/>
                <a:ea typeface="IPAゴシック" panose="020B0509000000000000" pitchFamily="49" charset="-128"/>
              </a:rPr>
              <a:t>令和</a:t>
            </a:r>
            <a:r>
              <a:rPr kumimoji="1" lang="ja-JP" altLang="en-US" sz="1100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○年○月</a:t>
            </a:r>
            <a:r>
              <a:rPr kumimoji="1" lang="ja-JP" altLang="en-US" sz="1100">
                <a:latin typeface="IPAゴシック" panose="020B0509000000000000" pitchFamily="49" charset="-128"/>
                <a:ea typeface="IPAゴシック" panose="020B0509000000000000" pitchFamily="49" charset="-128"/>
              </a:rPr>
              <a:t>○日作成</a:t>
            </a:r>
            <a:endParaRPr kumimoji="1" lang="ja-JP" altLang="en-US" sz="11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50DAF3EE-E2E3-A295-1021-52E5B43B6319}"/>
              </a:ext>
            </a:extLst>
          </p:cNvPr>
          <p:cNvGrpSpPr/>
          <p:nvPr/>
        </p:nvGrpSpPr>
        <p:grpSpPr>
          <a:xfrm>
            <a:off x="0" y="1507914"/>
            <a:ext cx="1408879" cy="3455998"/>
            <a:chOff x="19798" y="1507914"/>
            <a:chExt cx="1411200" cy="3455998"/>
          </a:xfrm>
        </p:grpSpPr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9DA2F957-8D5E-8D49-D638-09D19A355D6E}"/>
                </a:ext>
              </a:extLst>
            </p:cNvPr>
            <p:cNvSpPr/>
            <p:nvPr/>
          </p:nvSpPr>
          <p:spPr>
            <a:xfrm>
              <a:off x="19798" y="1507914"/>
              <a:ext cx="1411200" cy="576000"/>
            </a:xfrm>
            <a:prstGeom prst="rect">
              <a:avLst/>
            </a:prstGeom>
            <a:solidFill>
              <a:srgbClr val="B3EB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200" b="1" dirty="0">
                  <a:solidFill>
                    <a:schemeClr val="tx1"/>
                  </a:solidFill>
                  <a:latin typeface="IPAゴシック" panose="020B0509000000000000" pitchFamily="49" charset="-128"/>
                  <a:ea typeface="IPAゴシック" panose="020B0509000000000000" pitchFamily="49" charset="-128"/>
                </a:rPr>
                <a:t>事業内容</a:t>
              </a:r>
            </a:p>
          </p:txBody>
        </p:sp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834B09F7-A018-4752-70A4-57CC49E10B38}"/>
                </a:ext>
              </a:extLst>
            </p:cNvPr>
            <p:cNvSpPr/>
            <p:nvPr/>
          </p:nvSpPr>
          <p:spPr>
            <a:xfrm>
              <a:off x="19798" y="2083914"/>
              <a:ext cx="1411200" cy="576000"/>
            </a:xfrm>
            <a:prstGeom prst="rect">
              <a:avLst/>
            </a:prstGeom>
            <a:solidFill>
              <a:srgbClr val="B3EB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200" b="1" dirty="0">
                  <a:solidFill>
                    <a:schemeClr val="tx1"/>
                  </a:solidFill>
                  <a:latin typeface="IPAゴシック" panose="020B0509000000000000" pitchFamily="49" charset="-128"/>
                  <a:ea typeface="IPAゴシック" panose="020B0509000000000000" pitchFamily="49" charset="-128"/>
                </a:rPr>
                <a:t>経営方針</a:t>
              </a:r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B4DAB285-458D-8422-247C-A62A1597F51B}"/>
                </a:ext>
              </a:extLst>
            </p:cNvPr>
            <p:cNvSpPr/>
            <p:nvPr/>
          </p:nvSpPr>
          <p:spPr>
            <a:xfrm>
              <a:off x="19798" y="2659915"/>
              <a:ext cx="1411200" cy="576000"/>
            </a:xfrm>
            <a:prstGeom prst="rect">
              <a:avLst/>
            </a:prstGeom>
            <a:solidFill>
              <a:srgbClr val="B3EB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200" b="1" dirty="0">
                  <a:solidFill>
                    <a:schemeClr val="tx1"/>
                  </a:solidFill>
                  <a:latin typeface="IPAゴシック" panose="020B0509000000000000" pitchFamily="49" charset="-128"/>
                  <a:ea typeface="IPAゴシック" panose="020B0509000000000000" pitchFamily="49" charset="-128"/>
                </a:rPr>
                <a:t>社員育成方針</a:t>
              </a:r>
              <a:endParaRPr kumimoji="1" lang="en-US" altLang="ja-JP" sz="1200" b="1" dirty="0">
                <a:solidFill>
                  <a:schemeClr val="tx1"/>
                </a:solidFill>
                <a:latin typeface="IPAゴシック" panose="020B0509000000000000" pitchFamily="49" charset="-128"/>
                <a:ea typeface="IPAゴシック" panose="020B0509000000000000" pitchFamily="49" charset="-128"/>
              </a:endParaRPr>
            </a:p>
            <a:p>
              <a:pPr algn="ctr"/>
              <a:r>
                <a:rPr kumimoji="1" lang="ja-JP" altLang="en-US" sz="1200" b="1" dirty="0">
                  <a:solidFill>
                    <a:schemeClr val="tx1"/>
                  </a:solidFill>
                  <a:latin typeface="IPAゴシック" panose="020B0509000000000000" pitchFamily="49" charset="-128"/>
                  <a:ea typeface="IPAゴシック" panose="020B0509000000000000" pitchFamily="49" charset="-128"/>
                </a:rPr>
                <a:t>求める人物像</a:t>
              </a:r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803571FB-F2F6-FF0F-A745-3501C3AD7498}"/>
                </a:ext>
              </a:extLst>
            </p:cNvPr>
            <p:cNvSpPr/>
            <p:nvPr/>
          </p:nvSpPr>
          <p:spPr>
            <a:xfrm>
              <a:off x="19798" y="3235916"/>
              <a:ext cx="1411200" cy="576000"/>
            </a:xfrm>
            <a:prstGeom prst="rect">
              <a:avLst/>
            </a:prstGeom>
            <a:solidFill>
              <a:srgbClr val="B3EB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200" b="1" dirty="0">
                  <a:solidFill>
                    <a:schemeClr val="tx1"/>
                  </a:solidFill>
                  <a:latin typeface="IPAゴシック" panose="020B0509000000000000" pitchFamily="49" charset="-128"/>
                  <a:ea typeface="IPAゴシック" panose="020B0509000000000000" pitchFamily="49" charset="-128"/>
                </a:rPr>
                <a:t>求人職種の詳細</a:t>
              </a:r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2287FB70-AD41-AC5F-5D08-4D0B32D1F0B2}"/>
                </a:ext>
              </a:extLst>
            </p:cNvPr>
            <p:cNvSpPr/>
            <p:nvPr/>
          </p:nvSpPr>
          <p:spPr>
            <a:xfrm>
              <a:off x="19798" y="4387912"/>
              <a:ext cx="1411200" cy="576000"/>
            </a:xfrm>
            <a:prstGeom prst="rect">
              <a:avLst/>
            </a:prstGeom>
            <a:solidFill>
              <a:srgbClr val="B3EB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200" b="1" dirty="0">
                  <a:solidFill>
                    <a:schemeClr val="tx1"/>
                  </a:solidFill>
                  <a:latin typeface="IPAゴシック" panose="020B0509000000000000" pitchFamily="49" charset="-128"/>
                  <a:ea typeface="IPAゴシック" panose="020B0509000000000000" pitchFamily="49" charset="-128"/>
                </a:rPr>
                <a:t>採用担当者からのメッセージ</a:t>
              </a:r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04391D13-3C19-128D-85AE-B214CE439B9A}"/>
                </a:ext>
              </a:extLst>
            </p:cNvPr>
            <p:cNvSpPr/>
            <p:nvPr/>
          </p:nvSpPr>
          <p:spPr>
            <a:xfrm>
              <a:off x="19798" y="3811915"/>
              <a:ext cx="1411200" cy="576000"/>
            </a:xfrm>
            <a:prstGeom prst="rect">
              <a:avLst/>
            </a:prstGeom>
            <a:solidFill>
              <a:srgbClr val="B3EB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200" b="1" dirty="0">
                  <a:solidFill>
                    <a:schemeClr val="tx1"/>
                  </a:solidFill>
                  <a:latin typeface="IPAゴシック" panose="020B0509000000000000" pitchFamily="49" charset="-128"/>
                  <a:ea typeface="IPAゴシック" panose="020B0509000000000000" pitchFamily="49" charset="-128"/>
                </a:rPr>
                <a:t>現場の</a:t>
              </a:r>
              <a:endParaRPr kumimoji="1" lang="en-US" altLang="ja-JP" sz="1200" b="1" dirty="0">
                <a:solidFill>
                  <a:schemeClr val="tx1"/>
                </a:solidFill>
                <a:latin typeface="IPAゴシック" panose="020B0509000000000000" pitchFamily="49" charset="-128"/>
                <a:ea typeface="IPAゴシック" panose="020B0509000000000000" pitchFamily="49" charset="-128"/>
              </a:endParaRPr>
            </a:p>
            <a:p>
              <a:pPr algn="ctr"/>
              <a:r>
                <a:rPr kumimoji="1" lang="ja-JP" altLang="en-US" sz="1200" b="1" dirty="0">
                  <a:solidFill>
                    <a:schemeClr val="tx1"/>
                  </a:solidFill>
                  <a:latin typeface="IPAゴシック" panose="020B0509000000000000" pitchFamily="49" charset="-128"/>
                  <a:ea typeface="IPAゴシック" panose="020B0509000000000000" pitchFamily="49" charset="-128"/>
                </a:rPr>
                <a:t>従業員の声</a:t>
              </a:r>
            </a:p>
          </p:txBody>
        </p:sp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6EC7FDB4-1962-3175-DD6A-AEFFD7CBDD54}"/>
                </a:ext>
              </a:extLst>
            </p:cNvPr>
            <p:cNvCxnSpPr>
              <a:cxnSpLocks/>
            </p:cNvCxnSpPr>
            <p:nvPr/>
          </p:nvCxnSpPr>
          <p:spPr>
            <a:xfrm>
              <a:off x="19798" y="2083913"/>
              <a:ext cx="1404000" cy="0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コネクタ 15">
              <a:extLst>
                <a:ext uri="{FF2B5EF4-FFF2-40B4-BE49-F238E27FC236}">
                  <a16:creationId xmlns:a16="http://schemas.microsoft.com/office/drawing/2014/main" id="{3AA56F2E-630D-22CD-773B-F29F3486EECC}"/>
                </a:ext>
              </a:extLst>
            </p:cNvPr>
            <p:cNvCxnSpPr>
              <a:cxnSpLocks/>
            </p:cNvCxnSpPr>
            <p:nvPr/>
          </p:nvCxnSpPr>
          <p:spPr>
            <a:xfrm>
              <a:off x="19798" y="2659914"/>
              <a:ext cx="1404000" cy="0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B2BEC787-F2A3-80BA-AF18-6371AC621D56}"/>
                </a:ext>
              </a:extLst>
            </p:cNvPr>
            <p:cNvCxnSpPr>
              <a:cxnSpLocks/>
            </p:cNvCxnSpPr>
            <p:nvPr/>
          </p:nvCxnSpPr>
          <p:spPr>
            <a:xfrm>
              <a:off x="19798" y="4387915"/>
              <a:ext cx="1404000" cy="0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コネクタ 18">
              <a:extLst>
                <a:ext uri="{FF2B5EF4-FFF2-40B4-BE49-F238E27FC236}">
                  <a16:creationId xmlns:a16="http://schemas.microsoft.com/office/drawing/2014/main" id="{B227C991-861D-067F-9D82-4FA587687151}"/>
                </a:ext>
              </a:extLst>
            </p:cNvPr>
            <p:cNvCxnSpPr>
              <a:cxnSpLocks/>
            </p:cNvCxnSpPr>
            <p:nvPr/>
          </p:nvCxnSpPr>
          <p:spPr>
            <a:xfrm>
              <a:off x="19798" y="4963912"/>
              <a:ext cx="1404000" cy="0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コネクタ 19">
              <a:extLst>
                <a:ext uri="{FF2B5EF4-FFF2-40B4-BE49-F238E27FC236}">
                  <a16:creationId xmlns:a16="http://schemas.microsoft.com/office/drawing/2014/main" id="{7EBBB501-B616-CE42-95AE-27116751365D}"/>
                </a:ext>
              </a:extLst>
            </p:cNvPr>
            <p:cNvCxnSpPr>
              <a:cxnSpLocks/>
            </p:cNvCxnSpPr>
            <p:nvPr/>
          </p:nvCxnSpPr>
          <p:spPr>
            <a:xfrm>
              <a:off x="19798" y="3811916"/>
              <a:ext cx="1404000" cy="0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コネクタ 20">
              <a:extLst>
                <a:ext uri="{FF2B5EF4-FFF2-40B4-BE49-F238E27FC236}">
                  <a16:creationId xmlns:a16="http://schemas.microsoft.com/office/drawing/2014/main" id="{937E82C4-EB69-0423-755E-75EECC2C08C8}"/>
                </a:ext>
              </a:extLst>
            </p:cNvPr>
            <p:cNvCxnSpPr>
              <a:cxnSpLocks/>
            </p:cNvCxnSpPr>
            <p:nvPr/>
          </p:nvCxnSpPr>
          <p:spPr>
            <a:xfrm>
              <a:off x="23060" y="3235915"/>
              <a:ext cx="1404000" cy="0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2702E8BD-874F-9C0F-0D36-EE78EB88B514}"/>
              </a:ext>
            </a:extLst>
          </p:cNvPr>
          <p:cNvGrpSpPr/>
          <p:nvPr/>
        </p:nvGrpSpPr>
        <p:grpSpPr>
          <a:xfrm>
            <a:off x="1439774" y="2083913"/>
            <a:ext cx="5312702" cy="2879997"/>
            <a:chOff x="1459573" y="2083913"/>
            <a:chExt cx="5312702" cy="2879997"/>
          </a:xfrm>
        </p:grpSpPr>
        <p:cxnSp>
          <p:nvCxnSpPr>
            <p:cNvPr id="2" name="直線コネクタ 1">
              <a:extLst>
                <a:ext uri="{FF2B5EF4-FFF2-40B4-BE49-F238E27FC236}">
                  <a16:creationId xmlns:a16="http://schemas.microsoft.com/office/drawing/2014/main" id="{C88E466E-09FC-E388-8566-14A797E8F379}"/>
                </a:ext>
              </a:extLst>
            </p:cNvPr>
            <p:cNvCxnSpPr>
              <a:cxnSpLocks/>
            </p:cNvCxnSpPr>
            <p:nvPr/>
          </p:nvCxnSpPr>
          <p:spPr>
            <a:xfrm>
              <a:off x="1459573" y="2083913"/>
              <a:ext cx="5312702" cy="0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コネクタ 11">
              <a:extLst>
                <a:ext uri="{FF2B5EF4-FFF2-40B4-BE49-F238E27FC236}">
                  <a16:creationId xmlns:a16="http://schemas.microsoft.com/office/drawing/2014/main" id="{F40C534B-A7DC-BB69-192C-2D42A83F9B37}"/>
                </a:ext>
              </a:extLst>
            </p:cNvPr>
            <p:cNvCxnSpPr>
              <a:cxnSpLocks/>
            </p:cNvCxnSpPr>
            <p:nvPr/>
          </p:nvCxnSpPr>
          <p:spPr>
            <a:xfrm>
              <a:off x="1459573" y="2659914"/>
              <a:ext cx="5312702" cy="0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コネクタ 13">
              <a:extLst>
                <a:ext uri="{FF2B5EF4-FFF2-40B4-BE49-F238E27FC236}">
                  <a16:creationId xmlns:a16="http://schemas.microsoft.com/office/drawing/2014/main" id="{C4B1783C-75C1-3135-3017-6610B19834A7}"/>
                </a:ext>
              </a:extLst>
            </p:cNvPr>
            <p:cNvCxnSpPr>
              <a:cxnSpLocks/>
            </p:cNvCxnSpPr>
            <p:nvPr/>
          </p:nvCxnSpPr>
          <p:spPr>
            <a:xfrm>
              <a:off x="1459573" y="3235915"/>
              <a:ext cx="5312702" cy="0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79642AB8-0C53-B0C2-0232-F22A137699F5}"/>
                </a:ext>
              </a:extLst>
            </p:cNvPr>
            <p:cNvCxnSpPr>
              <a:cxnSpLocks/>
            </p:cNvCxnSpPr>
            <p:nvPr/>
          </p:nvCxnSpPr>
          <p:spPr>
            <a:xfrm>
              <a:off x="1459573" y="3811915"/>
              <a:ext cx="5312702" cy="0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線コネクタ 22">
              <a:extLst>
                <a:ext uri="{FF2B5EF4-FFF2-40B4-BE49-F238E27FC236}">
                  <a16:creationId xmlns:a16="http://schemas.microsoft.com/office/drawing/2014/main" id="{590AA9E0-9878-3B39-F9C2-01703D193A76}"/>
                </a:ext>
              </a:extLst>
            </p:cNvPr>
            <p:cNvCxnSpPr>
              <a:cxnSpLocks/>
            </p:cNvCxnSpPr>
            <p:nvPr/>
          </p:nvCxnSpPr>
          <p:spPr>
            <a:xfrm>
              <a:off x="1459573" y="4387912"/>
              <a:ext cx="5312702" cy="0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コネクタ 23">
              <a:extLst>
                <a:ext uri="{FF2B5EF4-FFF2-40B4-BE49-F238E27FC236}">
                  <a16:creationId xmlns:a16="http://schemas.microsoft.com/office/drawing/2014/main" id="{AFE040E3-F82A-19BC-9C92-AC5085A423EC}"/>
                </a:ext>
              </a:extLst>
            </p:cNvPr>
            <p:cNvCxnSpPr>
              <a:cxnSpLocks/>
            </p:cNvCxnSpPr>
            <p:nvPr/>
          </p:nvCxnSpPr>
          <p:spPr>
            <a:xfrm>
              <a:off x="1459573" y="4963910"/>
              <a:ext cx="5312702" cy="0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F506500F-D8AA-9FD4-2A6B-C833833C6879}"/>
              </a:ext>
            </a:extLst>
          </p:cNvPr>
          <p:cNvSpPr/>
          <p:nvPr/>
        </p:nvSpPr>
        <p:spPr>
          <a:xfrm>
            <a:off x="1009048" y="430887"/>
            <a:ext cx="4800305" cy="469275"/>
          </a:xfrm>
          <a:prstGeom prst="roundRect">
            <a:avLst/>
          </a:prstGeom>
          <a:solidFill>
            <a:srgbClr val="E3F2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solidFill>
                  <a:schemeClr val="tx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株式会社　○○○○</a:t>
            </a:r>
          </a:p>
        </p:txBody>
      </p:sp>
      <p:sp>
        <p:nvSpPr>
          <p:cNvPr id="29" name="コンテンツ プレースホルダー 2">
            <a:extLst>
              <a:ext uri="{FF2B5EF4-FFF2-40B4-BE49-F238E27FC236}">
                <a16:creationId xmlns:a16="http://schemas.microsoft.com/office/drawing/2014/main" id="{972A94C5-C40F-F6A2-59E4-9BC6096DD908}"/>
              </a:ext>
            </a:extLst>
          </p:cNvPr>
          <p:cNvSpPr txBox="1">
            <a:spLocks/>
          </p:cNvSpPr>
          <p:nvPr/>
        </p:nvSpPr>
        <p:spPr>
          <a:xfrm>
            <a:off x="170421" y="945851"/>
            <a:ext cx="5991505" cy="2609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28588" indent="-128588" algn="l" defTabSz="51435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kumimoji="1"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1200" b="1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所在地：</a:t>
            </a:r>
            <a:r>
              <a:rPr lang="ja-JP" altLang="en-US" sz="1200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〒○○○</a:t>
            </a:r>
            <a:r>
              <a:rPr lang="en-US" altLang="ja-JP" sz="1200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-</a:t>
            </a:r>
            <a:r>
              <a:rPr lang="ja-JP" altLang="en-US" sz="1200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○○○○　青森県十和田市○○町○</a:t>
            </a:r>
            <a:r>
              <a:rPr lang="en-US" altLang="ja-JP" sz="1200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-</a:t>
            </a:r>
            <a:r>
              <a:rPr lang="ja-JP" altLang="en-US" sz="1200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○</a:t>
            </a:r>
            <a:endParaRPr lang="en-US" altLang="ja-JP" sz="1200" b="1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</p:txBody>
      </p:sp>
      <p:sp>
        <p:nvSpPr>
          <p:cNvPr id="30" name="コンテンツ プレースホルダー 2">
            <a:extLst>
              <a:ext uri="{FF2B5EF4-FFF2-40B4-BE49-F238E27FC236}">
                <a16:creationId xmlns:a16="http://schemas.microsoft.com/office/drawing/2014/main" id="{E02324E1-DD97-1819-B8A6-4EA2E4953E45}"/>
              </a:ext>
            </a:extLst>
          </p:cNvPr>
          <p:cNvSpPr txBox="1">
            <a:spLocks/>
          </p:cNvSpPr>
          <p:nvPr/>
        </p:nvSpPr>
        <p:spPr>
          <a:xfrm>
            <a:off x="170420" y="1243001"/>
            <a:ext cx="5991505" cy="25146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28588" indent="-128588" algn="l" defTabSz="51435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kumimoji="1"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1200" b="1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職　種：</a:t>
            </a:r>
            <a:r>
              <a:rPr lang="ja-JP" altLang="en-US" sz="1200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○○○職</a:t>
            </a: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</p:txBody>
      </p:sp>
      <p:sp>
        <p:nvSpPr>
          <p:cNvPr id="31" name="コンテンツ プレースホルダー 2">
            <a:extLst>
              <a:ext uri="{FF2B5EF4-FFF2-40B4-BE49-F238E27FC236}">
                <a16:creationId xmlns:a16="http://schemas.microsoft.com/office/drawing/2014/main" id="{74F3308F-F51F-C851-7173-0B8F16DDD9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9773" y="1521171"/>
            <a:ext cx="5312701" cy="5100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1200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２～３行程度で簡潔にまとめて記載してください。</a:t>
            </a: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</p:txBody>
      </p:sp>
      <p:sp>
        <p:nvSpPr>
          <p:cNvPr id="32" name="コンテンツ プレースホルダー 2">
            <a:extLst>
              <a:ext uri="{FF2B5EF4-FFF2-40B4-BE49-F238E27FC236}">
                <a16:creationId xmlns:a16="http://schemas.microsoft.com/office/drawing/2014/main" id="{07FF2F9A-09F8-2433-F8F2-C2CCB6551EFB}"/>
              </a:ext>
            </a:extLst>
          </p:cNvPr>
          <p:cNvSpPr txBox="1">
            <a:spLocks/>
          </p:cNvSpPr>
          <p:nvPr/>
        </p:nvSpPr>
        <p:spPr>
          <a:xfrm>
            <a:off x="1439772" y="2166526"/>
            <a:ext cx="5312701" cy="4394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28588" indent="-128588" algn="l" defTabSz="51435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kumimoji="1"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1200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２～３行程度で簡潔にまとめて記載してください。</a:t>
            </a: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  <a:p>
            <a:pPr marL="0" indent="0">
              <a:buNone/>
            </a:pPr>
            <a:endParaRPr lang="ja-JP" altLang="en-US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</p:txBody>
      </p:sp>
      <p:sp>
        <p:nvSpPr>
          <p:cNvPr id="33" name="コンテンツ プレースホルダー 2">
            <a:extLst>
              <a:ext uri="{FF2B5EF4-FFF2-40B4-BE49-F238E27FC236}">
                <a16:creationId xmlns:a16="http://schemas.microsoft.com/office/drawing/2014/main" id="{79ABCE81-4A25-6A46-ADBA-38F44149E97D}"/>
              </a:ext>
            </a:extLst>
          </p:cNvPr>
          <p:cNvSpPr txBox="1">
            <a:spLocks/>
          </p:cNvSpPr>
          <p:nvPr/>
        </p:nvSpPr>
        <p:spPr>
          <a:xfrm>
            <a:off x="1439772" y="2687680"/>
            <a:ext cx="5312701" cy="510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28588" indent="-128588" algn="l" defTabSz="51435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kumimoji="1"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1200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２～３行程度で簡潔にまとめて記載してください。</a:t>
            </a: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  <a:p>
            <a:pPr marL="0" indent="0">
              <a:buNone/>
            </a:pP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</p:txBody>
      </p:sp>
      <p:sp>
        <p:nvSpPr>
          <p:cNvPr id="34" name="コンテンツ プレースホルダー 2">
            <a:extLst>
              <a:ext uri="{FF2B5EF4-FFF2-40B4-BE49-F238E27FC236}">
                <a16:creationId xmlns:a16="http://schemas.microsoft.com/office/drawing/2014/main" id="{B63140A3-451A-5D85-1C0E-78C468C4FB59}"/>
              </a:ext>
            </a:extLst>
          </p:cNvPr>
          <p:cNvSpPr txBox="1">
            <a:spLocks/>
          </p:cNvSpPr>
          <p:nvPr/>
        </p:nvSpPr>
        <p:spPr>
          <a:xfrm>
            <a:off x="1439772" y="3325719"/>
            <a:ext cx="5312701" cy="4063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28588" indent="-128588" algn="l" defTabSz="51435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kumimoji="1"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1200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２～３行程度で簡潔にまとめて記載してください。</a:t>
            </a: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</p:txBody>
      </p:sp>
      <p:sp>
        <p:nvSpPr>
          <p:cNvPr id="35" name="コンテンツ プレースホルダー 2">
            <a:extLst>
              <a:ext uri="{FF2B5EF4-FFF2-40B4-BE49-F238E27FC236}">
                <a16:creationId xmlns:a16="http://schemas.microsoft.com/office/drawing/2014/main" id="{312AF752-9876-200C-427F-81662BC24466}"/>
              </a:ext>
            </a:extLst>
          </p:cNvPr>
          <p:cNvSpPr txBox="1">
            <a:spLocks/>
          </p:cNvSpPr>
          <p:nvPr/>
        </p:nvSpPr>
        <p:spPr>
          <a:xfrm>
            <a:off x="1428672" y="3891786"/>
            <a:ext cx="5312701" cy="4675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28588" indent="-128588" algn="l" defTabSz="51435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kumimoji="1"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1200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２～３行程度で簡潔にまとめて記載してください。</a:t>
            </a: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  <a:p>
            <a:pPr marL="0" indent="0">
              <a:buNone/>
            </a:pP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</p:txBody>
      </p:sp>
      <p:sp>
        <p:nvSpPr>
          <p:cNvPr id="36" name="コンテンツ プレースホルダー 2">
            <a:extLst>
              <a:ext uri="{FF2B5EF4-FFF2-40B4-BE49-F238E27FC236}">
                <a16:creationId xmlns:a16="http://schemas.microsoft.com/office/drawing/2014/main" id="{78F69FA1-BB57-CCDA-1028-6E01EC49569D}"/>
              </a:ext>
            </a:extLst>
          </p:cNvPr>
          <p:cNvSpPr txBox="1">
            <a:spLocks/>
          </p:cNvSpPr>
          <p:nvPr/>
        </p:nvSpPr>
        <p:spPr>
          <a:xfrm>
            <a:off x="1439772" y="4425284"/>
            <a:ext cx="5312701" cy="510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28588" indent="-128588" algn="l" defTabSz="51435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kumimoji="1"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1200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２～３行程度で簡潔にまとめて記載してください。</a:t>
            </a: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</p:txBody>
      </p:sp>
      <p:sp>
        <p:nvSpPr>
          <p:cNvPr id="27" name="AutoShape 4">
            <a:extLst>
              <a:ext uri="{FF2B5EF4-FFF2-40B4-BE49-F238E27FC236}">
                <a16:creationId xmlns:a16="http://schemas.microsoft.com/office/drawing/2014/main" id="{13E0B958-9FD5-4B6C-25FE-4878C589D4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276600" y="4800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0" name="コンテンツ プレースホルダー 2">
            <a:extLst>
              <a:ext uri="{FF2B5EF4-FFF2-40B4-BE49-F238E27FC236}">
                <a16:creationId xmlns:a16="http://schemas.microsoft.com/office/drawing/2014/main" id="{02718185-4919-B7D2-BD1C-F31C51CD7384}"/>
              </a:ext>
            </a:extLst>
          </p:cNvPr>
          <p:cNvSpPr txBox="1">
            <a:spLocks/>
          </p:cNvSpPr>
          <p:nvPr/>
        </p:nvSpPr>
        <p:spPr>
          <a:xfrm>
            <a:off x="262575" y="9315189"/>
            <a:ext cx="2199526" cy="6678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28588" indent="-128588" algn="l" defTabSz="51435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kumimoji="1"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800"/>
              </a:lnSpc>
              <a:buNone/>
            </a:pPr>
            <a:r>
              <a:rPr lang="ja-JP" altLang="en-US" sz="1200" b="1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事業所番号：</a:t>
            </a:r>
            <a:r>
              <a:rPr lang="en-US" altLang="ja-JP" sz="1200" b="1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0208-</a:t>
            </a:r>
            <a:r>
              <a:rPr lang="ja-JP" altLang="en-US" sz="1200" b="1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○○○</a:t>
            </a:r>
            <a:r>
              <a:rPr lang="en-US" altLang="ja-JP" sz="1200" b="1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-</a:t>
            </a:r>
            <a:r>
              <a:rPr lang="ja-JP" altLang="en-US" sz="1200" b="1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○</a:t>
            </a:r>
            <a:endParaRPr lang="en-US" altLang="ja-JP" sz="1200" b="1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  <a:p>
            <a:pPr marL="0" indent="0">
              <a:lnSpc>
                <a:spcPts val="1200"/>
              </a:lnSpc>
              <a:buNone/>
            </a:pPr>
            <a:r>
              <a:rPr lang="en-US" altLang="ja-JP" sz="1050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※</a:t>
            </a:r>
            <a:r>
              <a:rPr lang="ja-JP" altLang="en-US" sz="1050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事業所番号を入力してから</a:t>
            </a:r>
            <a:endParaRPr lang="en-US" altLang="ja-JP" sz="105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  <a:p>
            <a:pPr marL="0" indent="0">
              <a:lnSpc>
                <a:spcPts val="800"/>
              </a:lnSpc>
              <a:buNone/>
            </a:pPr>
            <a:r>
              <a:rPr lang="ja-JP" altLang="en-US" sz="1050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　検索してください。</a:t>
            </a: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</p:txBody>
      </p:sp>
      <p:sp>
        <p:nvSpPr>
          <p:cNvPr id="53" name="コンテンツ プレースホルダー 2">
            <a:extLst>
              <a:ext uri="{FF2B5EF4-FFF2-40B4-BE49-F238E27FC236}">
                <a16:creationId xmlns:a16="http://schemas.microsoft.com/office/drawing/2014/main" id="{2482F775-6125-2EA7-D3E9-B57188047870}"/>
              </a:ext>
            </a:extLst>
          </p:cNvPr>
          <p:cNvSpPr txBox="1">
            <a:spLocks/>
          </p:cNvSpPr>
          <p:nvPr/>
        </p:nvSpPr>
        <p:spPr>
          <a:xfrm>
            <a:off x="3557496" y="9350023"/>
            <a:ext cx="1637211" cy="2206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28588" indent="-128588" algn="l" defTabSz="51435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kumimoji="1"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800"/>
              </a:lnSpc>
              <a:buNone/>
            </a:pPr>
            <a:r>
              <a:rPr lang="ja-JP" altLang="en-US" sz="1200" b="1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企業のＨＰ・ＳＮＳ</a:t>
            </a:r>
            <a:endParaRPr lang="en-US" altLang="ja-JP" sz="1200" b="1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</p:txBody>
      </p:sp>
      <p:sp>
        <p:nvSpPr>
          <p:cNvPr id="10" name="フローチャート: 結合子 9">
            <a:extLst>
              <a:ext uri="{FF2B5EF4-FFF2-40B4-BE49-F238E27FC236}">
                <a16:creationId xmlns:a16="http://schemas.microsoft.com/office/drawing/2014/main" id="{ACF68378-5608-C652-1018-502139FDE7D3}"/>
              </a:ext>
            </a:extLst>
          </p:cNvPr>
          <p:cNvSpPr/>
          <p:nvPr/>
        </p:nvSpPr>
        <p:spPr>
          <a:xfrm>
            <a:off x="179130" y="139337"/>
            <a:ext cx="741598" cy="690862"/>
          </a:xfrm>
          <a:prstGeom prst="flowChartConnector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800" dirty="0">
                <a:solidFill>
                  <a:schemeClr val="tx1"/>
                </a:solidFill>
                <a:latin typeface="IPAゴシック" panose="020B0509000000000000" pitchFamily="49" charset="-128"/>
                <a:ea typeface="IPAゴシック" panose="020B0509000000000000" pitchFamily="49" charset="-128"/>
              </a:rPr>
              <a:t>企業のロゴやマークの掲載</a:t>
            </a:r>
          </a:p>
        </p:txBody>
      </p:sp>
      <p:sp>
        <p:nvSpPr>
          <p:cNvPr id="17" name="コンテンツ プレースホルダー 2">
            <a:extLst>
              <a:ext uri="{FF2B5EF4-FFF2-40B4-BE49-F238E27FC236}">
                <a16:creationId xmlns:a16="http://schemas.microsoft.com/office/drawing/2014/main" id="{DE86CEFB-A430-4A0F-AE14-FE827654DD35}"/>
              </a:ext>
            </a:extLst>
          </p:cNvPr>
          <p:cNvSpPr txBox="1">
            <a:spLocks/>
          </p:cNvSpPr>
          <p:nvPr/>
        </p:nvSpPr>
        <p:spPr>
          <a:xfrm>
            <a:off x="290401" y="5009359"/>
            <a:ext cx="2966400" cy="2073600"/>
          </a:xfrm>
          <a:prstGeom prst="rect">
            <a:avLst/>
          </a:prstGeom>
          <a:ln w="19050">
            <a:solidFill>
              <a:srgbClr val="FF0000"/>
            </a:solidFill>
            <a:prstDash val="dash"/>
          </a:ln>
        </p:spPr>
        <p:txBody>
          <a:bodyPr vert="horz" lIns="91440" tIns="45720" rIns="91440" bIns="45720" rtlCol="0">
            <a:noAutofit/>
          </a:bodyPr>
          <a:lstStyle>
            <a:lvl1pPr marL="128588" indent="-128588" algn="l" defTabSz="51435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kumimoji="1"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200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【</a:t>
            </a:r>
            <a:r>
              <a:rPr lang="ja-JP" altLang="en-US" sz="1200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写真の掲載例</a:t>
            </a:r>
            <a:r>
              <a:rPr lang="en-US" altLang="ja-JP" sz="1200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】</a:t>
            </a:r>
          </a:p>
          <a:p>
            <a:pPr marL="0" indent="0">
              <a:buNone/>
            </a:pPr>
            <a:r>
              <a:rPr lang="ja-JP" altLang="en-US" sz="1200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社屋や店舗・工場等の外観</a:t>
            </a: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  <a:p>
            <a:pPr marL="0" indent="0">
              <a:buNone/>
            </a:pP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  <a:p>
            <a:pPr marL="0" indent="0">
              <a:buNone/>
            </a:pP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  <a:p>
            <a:pPr marL="0" indent="0">
              <a:buNone/>
            </a:pP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  <a:p>
            <a:pPr marL="0" indent="0">
              <a:buNone/>
            </a:pP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  <a:p>
            <a:pPr marL="0" indent="0">
              <a:buNone/>
            </a:pP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  <a:p>
            <a:pPr marL="0" indent="0">
              <a:buNone/>
            </a:pP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  <a:p>
            <a:pPr marL="0" indent="0">
              <a:buNone/>
            </a:pP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</p:txBody>
      </p:sp>
      <p:sp>
        <p:nvSpPr>
          <p:cNvPr id="25" name="コンテンツ プレースホルダー 2">
            <a:extLst>
              <a:ext uri="{FF2B5EF4-FFF2-40B4-BE49-F238E27FC236}">
                <a16:creationId xmlns:a16="http://schemas.microsoft.com/office/drawing/2014/main" id="{BB5E2342-C268-7499-42F5-84BF8FE42073}"/>
              </a:ext>
            </a:extLst>
          </p:cNvPr>
          <p:cNvSpPr txBox="1">
            <a:spLocks/>
          </p:cNvSpPr>
          <p:nvPr/>
        </p:nvSpPr>
        <p:spPr>
          <a:xfrm>
            <a:off x="3561363" y="5009359"/>
            <a:ext cx="2966400" cy="2073600"/>
          </a:xfrm>
          <a:prstGeom prst="rect">
            <a:avLst/>
          </a:prstGeom>
          <a:ln w="19050">
            <a:solidFill>
              <a:srgbClr val="FF0000"/>
            </a:solidFill>
            <a:prstDash val="dash"/>
          </a:ln>
        </p:spPr>
        <p:txBody>
          <a:bodyPr vert="horz" lIns="91440" tIns="45720" rIns="91440" bIns="45720" rtlCol="0">
            <a:noAutofit/>
          </a:bodyPr>
          <a:lstStyle>
            <a:lvl1pPr marL="128588" indent="-128588" algn="l" defTabSz="51435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kumimoji="1"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200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【</a:t>
            </a:r>
            <a:r>
              <a:rPr lang="ja-JP" altLang="en-US" sz="1200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写真の掲載例</a:t>
            </a:r>
            <a:r>
              <a:rPr lang="en-US" altLang="ja-JP" sz="1200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】</a:t>
            </a:r>
          </a:p>
          <a:p>
            <a:pPr marL="0" indent="0">
              <a:buNone/>
            </a:pPr>
            <a:r>
              <a:rPr lang="ja-JP" altLang="en-US" sz="1200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オフィスの内観や仕事風景</a:t>
            </a: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  <a:p>
            <a:pPr marL="0" indent="0">
              <a:buNone/>
            </a:pP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  <a:p>
            <a:pPr marL="0" indent="0">
              <a:buNone/>
            </a:pP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  <a:p>
            <a:pPr marL="0" indent="0">
              <a:buNone/>
            </a:pP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  <a:p>
            <a:pPr marL="0" indent="0">
              <a:buNone/>
            </a:pP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  <a:p>
            <a:pPr marL="0" indent="0">
              <a:buNone/>
            </a:pP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  <a:p>
            <a:pPr marL="0" indent="0">
              <a:buNone/>
            </a:pP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  <a:p>
            <a:pPr marL="0" indent="0">
              <a:buNone/>
            </a:pP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</p:txBody>
      </p:sp>
      <p:sp>
        <p:nvSpPr>
          <p:cNvPr id="26" name="コンテンツ プレースホルダー 2">
            <a:extLst>
              <a:ext uri="{FF2B5EF4-FFF2-40B4-BE49-F238E27FC236}">
                <a16:creationId xmlns:a16="http://schemas.microsoft.com/office/drawing/2014/main" id="{3A2314CF-6CE4-A73C-9ADE-657E84479747}"/>
              </a:ext>
            </a:extLst>
          </p:cNvPr>
          <p:cNvSpPr txBox="1">
            <a:spLocks/>
          </p:cNvSpPr>
          <p:nvPr/>
        </p:nvSpPr>
        <p:spPr>
          <a:xfrm>
            <a:off x="290401" y="7138851"/>
            <a:ext cx="2966400" cy="2073600"/>
          </a:xfrm>
          <a:prstGeom prst="rect">
            <a:avLst/>
          </a:prstGeom>
          <a:ln w="19050">
            <a:solidFill>
              <a:srgbClr val="FF0000"/>
            </a:solidFill>
            <a:prstDash val="dash"/>
          </a:ln>
        </p:spPr>
        <p:txBody>
          <a:bodyPr vert="horz" lIns="91440" tIns="45720" rIns="91440" bIns="45720" rtlCol="0">
            <a:noAutofit/>
          </a:bodyPr>
          <a:lstStyle>
            <a:lvl1pPr marL="128588" indent="-128588" algn="l" defTabSz="51435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kumimoji="1"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200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【</a:t>
            </a:r>
            <a:r>
              <a:rPr lang="ja-JP" altLang="en-US" sz="1200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写真の掲載例</a:t>
            </a:r>
            <a:r>
              <a:rPr lang="en-US" altLang="ja-JP" sz="1200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】</a:t>
            </a:r>
          </a:p>
          <a:p>
            <a:pPr marL="0" indent="0">
              <a:buNone/>
            </a:pPr>
            <a:r>
              <a:rPr lang="ja-JP" altLang="en-US" sz="1200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取扱商品やサービスの画像</a:t>
            </a: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  <a:p>
            <a:pPr marL="0" indent="0">
              <a:buNone/>
            </a:pP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  <a:p>
            <a:pPr marL="0" indent="0">
              <a:buNone/>
            </a:pP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  <a:p>
            <a:pPr marL="0" indent="0">
              <a:buNone/>
            </a:pP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  <a:p>
            <a:pPr marL="0" indent="0">
              <a:buNone/>
            </a:pP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  <a:p>
            <a:pPr marL="0" indent="0">
              <a:buNone/>
            </a:pP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  <a:p>
            <a:pPr marL="0" indent="0">
              <a:buNone/>
            </a:pP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  <a:p>
            <a:pPr marL="0" indent="0">
              <a:buNone/>
            </a:pP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</p:txBody>
      </p:sp>
      <p:sp>
        <p:nvSpPr>
          <p:cNvPr id="37" name="コンテンツ プレースホルダー 2">
            <a:extLst>
              <a:ext uri="{FF2B5EF4-FFF2-40B4-BE49-F238E27FC236}">
                <a16:creationId xmlns:a16="http://schemas.microsoft.com/office/drawing/2014/main" id="{F8151D90-922A-5DF0-3B47-E6354F475A9C}"/>
              </a:ext>
            </a:extLst>
          </p:cNvPr>
          <p:cNvSpPr txBox="1">
            <a:spLocks/>
          </p:cNvSpPr>
          <p:nvPr/>
        </p:nvSpPr>
        <p:spPr>
          <a:xfrm>
            <a:off x="3561363" y="7138851"/>
            <a:ext cx="2966400" cy="2073600"/>
          </a:xfrm>
          <a:prstGeom prst="rect">
            <a:avLst/>
          </a:prstGeom>
          <a:ln w="19050">
            <a:solidFill>
              <a:srgbClr val="FF0000"/>
            </a:solidFill>
            <a:prstDash val="dash"/>
          </a:ln>
        </p:spPr>
        <p:txBody>
          <a:bodyPr vert="horz" lIns="91440" tIns="45720" rIns="91440" bIns="45720" rtlCol="0">
            <a:noAutofit/>
          </a:bodyPr>
          <a:lstStyle>
            <a:lvl1pPr marL="128588" indent="-128588" algn="l" defTabSz="51435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kumimoji="1"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kumimoji="1"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200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【</a:t>
            </a:r>
            <a:r>
              <a:rPr lang="ja-JP" altLang="en-US" sz="1200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写真の掲載例</a:t>
            </a:r>
            <a:r>
              <a:rPr lang="en-US" altLang="ja-JP" sz="1200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】</a:t>
            </a:r>
          </a:p>
          <a:p>
            <a:pPr marL="0" indent="0">
              <a:buNone/>
            </a:pPr>
            <a:r>
              <a:rPr lang="ja-JP" altLang="en-US" sz="1200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図やイラスト、企業のロゴやマーク、その他の写真等、自由に掲載してください。</a:t>
            </a: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  <a:p>
            <a:pPr marL="0" indent="0">
              <a:buNone/>
            </a:pPr>
            <a:r>
              <a:rPr lang="ja-JP" altLang="en-US" sz="1200" dirty="0">
                <a:latin typeface="IPAゴシック" panose="020B0509000000000000" pitchFamily="49" charset="-128"/>
                <a:ea typeface="IPAゴシック" panose="020B0509000000000000" pitchFamily="49" charset="-128"/>
              </a:rPr>
              <a:t>上記の項目（事業内容～採用担当者からのメッセージ）以外にアピールしたい内容があればその記載でも可能です。</a:t>
            </a: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  <a:p>
            <a:pPr marL="0" indent="0">
              <a:buNone/>
            </a:pP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  <a:p>
            <a:pPr marL="0" indent="0">
              <a:buNone/>
            </a:pPr>
            <a:endParaRPr lang="en-US" altLang="ja-JP" sz="1200" dirty="0">
              <a:latin typeface="IPAゴシック" panose="020B0509000000000000" pitchFamily="49" charset="-128"/>
              <a:ea typeface="IPAゴシック" panose="020B0509000000000000" pitchFamily="49" charset="-128"/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788D4542-28B5-027A-302B-AF435D1F9EF1}"/>
              </a:ext>
            </a:extLst>
          </p:cNvPr>
          <p:cNvSpPr/>
          <p:nvPr/>
        </p:nvSpPr>
        <p:spPr>
          <a:xfrm>
            <a:off x="5156210" y="9275153"/>
            <a:ext cx="653143" cy="591133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kumimoji="1" lang="ja-JP" altLang="en-US" sz="800" dirty="0">
                <a:solidFill>
                  <a:schemeClr val="tx1"/>
                </a:solidFill>
                <a:latin typeface="IPAゴシック" panose="020B0509000000000000" pitchFamily="49" charset="-128"/>
                <a:ea typeface="IPAゴシック" panose="020B0509000000000000" pitchFamily="49" charset="-128"/>
              </a:rPr>
              <a:t>ＱＲコードを貼付してください。</a:t>
            </a:r>
          </a:p>
        </p:txBody>
      </p:sp>
      <p:pic>
        <p:nvPicPr>
          <p:cNvPr id="38" name="Picture 4">
            <a:extLst>
              <a:ext uri="{FF2B5EF4-FFF2-40B4-BE49-F238E27FC236}">
                <a16:creationId xmlns:a16="http://schemas.microsoft.com/office/drawing/2014/main" id="{E90B3E9B-529A-A324-9AB4-5D59F74A0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416" y="9237984"/>
            <a:ext cx="668016" cy="668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9574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63dbbe5-076b-4606-a03b-9598f5f2f35a" xsi:nil="true"/>
    <Owner xmlns="187bb0da-9002-4966-8998-cea000f45c59">
      <UserInfo>
        <DisplayName/>
        <AccountId xsi:nil="true"/>
        <AccountType/>
      </UserInfo>
    </Owner>
    <lcf76f155ced4ddcb4097134ff3c332f xmlns="187bb0da-9002-4966-8998-cea000f45c5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ACDF688DC48FF4EA2FCCCE58EB54307" ma:contentTypeVersion="14" ma:contentTypeDescription="新しいドキュメントを作成します。" ma:contentTypeScope="" ma:versionID="a127d0c76dd384e8de44f0d077664b68">
  <xsd:schema xmlns:xsd="http://www.w3.org/2001/XMLSchema" xmlns:xs="http://www.w3.org/2001/XMLSchema" xmlns:p="http://schemas.microsoft.com/office/2006/metadata/properties" xmlns:ns2="187bb0da-9002-4966-8998-cea000f45c59" xmlns:ns3="263dbbe5-076b-4606-a03b-9598f5f2f35a" targetNamespace="http://schemas.microsoft.com/office/2006/metadata/properties" ma:root="true" ma:fieldsID="3830884df8709d78eabb8b05c33b689f" ns2:_="" ns3:_="">
    <xsd:import namespace="187bb0da-9002-4966-8998-cea000f45c59"/>
    <xsd:import namespace="263dbbe5-076b-4606-a03b-9598f5f2f35a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7bb0da-9002-4966-8998-cea000f45c59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所有者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0347f584-7be2-4218-8e94-402d99aedf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3dbbe5-076b-4606-a03b-9598f5f2f35a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88bf3826-620c-4e89-990a-32bf916afc14}" ma:internalName="TaxCatchAll" ma:showField="CatchAllData" ma:web="263dbbe5-076b-4606-a03b-9598f5f2f3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769935B-83F6-4267-84E7-8B584B9E834C}">
  <ds:schemaRefs>
    <ds:schemaRef ds:uri="http://purl.org/dc/dcmitype/"/>
    <ds:schemaRef ds:uri="http://purl.org/dc/terms/"/>
    <ds:schemaRef ds:uri="http://purl.org/dc/elements/1.1/"/>
    <ds:schemaRef ds:uri="http://schemas.microsoft.com/office/infopath/2007/PartnerControls"/>
    <ds:schemaRef ds:uri="http://schemas.microsoft.com/office/2006/metadata/properties"/>
    <ds:schemaRef ds:uri="187bb0da-9002-4966-8998-cea000f45c59"/>
    <ds:schemaRef ds:uri="http://schemas.microsoft.com/office/2006/documentManagement/types"/>
    <ds:schemaRef ds:uri="http://schemas.openxmlformats.org/package/2006/metadata/core-properties"/>
    <ds:schemaRef ds:uri="263dbbe5-076b-4606-a03b-9598f5f2f35a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BCD2A89-2A2F-4B23-B923-CF1B320C2FD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C95E087-8C64-4959-8468-98D7C293E6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7bb0da-9002-4966-8998-cea000f45c59"/>
    <ds:schemaRef ds:uri="263dbbe5-076b-4606-a03b-9598f5f2f3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Words>263</Words>
  <PresentationFormat>A4 210 x 297 mm</PresentationFormat>
  <Paragraphs>49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HGSｺﾞｼｯｸE</vt:lpstr>
      <vt:lpstr>IPAゴシック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0x010100BACDF688DC48FF4EA2FCCCE58EB54307</vt:lpwstr>
  </property>
</Properties>
</file>