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848" r:id="rId1"/>
  </p:sldMasterIdLst>
  <p:notesMasterIdLst>
    <p:notesMasterId r:id="rId13"/>
  </p:notesMasterIdLst>
  <p:handoutMasterIdLst>
    <p:handoutMasterId r:id="rId14"/>
  </p:handoutMasterIdLst>
  <p:sldIdLst>
    <p:sldId id="274" r:id="rId2"/>
    <p:sldId id="256" r:id="rId3"/>
    <p:sldId id="257" r:id="rId4"/>
    <p:sldId id="259" r:id="rId5"/>
    <p:sldId id="268" r:id="rId6"/>
    <p:sldId id="261" r:id="rId7"/>
    <p:sldId id="272" r:id="rId8"/>
    <p:sldId id="271" r:id="rId9"/>
    <p:sldId id="273" r:id="rId10"/>
    <p:sldId id="262" r:id="rId11"/>
    <p:sldId id="270" r:id="rId12"/>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ED6208-F7A4-48CC-89F1-69D69AAD8864}" v="3" dt="2026-07-22T07:43:16.31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05" d="100"/>
          <a:sy n="105" d="100"/>
        </p:scale>
        <p:origin x="177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notesMasters/notesMaster1.xml" Type="http://schemas.openxmlformats.org/officeDocument/2006/relationships/notesMaster"/><Relationship Id="rId14" Target="handoutMasters/handoutMaster1.xml" Type="http://schemas.openxmlformats.org/officeDocument/2006/relationships/handoutMaster"/><Relationship Id="rId15" Target="presProps.xml" Type="http://schemas.openxmlformats.org/officeDocument/2006/relationships/presProps"/><Relationship Id="rId16" Target="viewProps.xml" Type="http://schemas.openxmlformats.org/officeDocument/2006/relationships/viewProps"/><Relationship Id="rId17" Target="theme/theme1.xml" Type="http://schemas.openxmlformats.org/officeDocument/2006/relationships/theme"/><Relationship Id="rId18" Target="tableStyles.xml" Type="http://schemas.openxmlformats.org/officeDocument/2006/relationships/tableStyles"/><Relationship Id="rId19" Target="revisionInfo.xml" Type="http://schemas.microsoft.com/office/2015/10/relationships/revisionInfo"/><Relationship Id="rId2" Target="slides/slide1.xml" Type="http://schemas.openxmlformats.org/officeDocument/2006/relationships/slide"/><Relationship Id="rId20" Target="authors.xml" Type="http://schemas.microsoft.com/office/2018/10/relationships/author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2026/7/22</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2026/7/22</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2026/7/22</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