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F693BD-36C1-47A7-8BC4-4D943E0E0CCA}" v="3" dt="2026-03-30T23:20:40.89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3" d="100"/>
          <a:sy n="103" d="100"/>
        </p:scale>
        <p:origin x="1896" y="4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2026/3/31</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