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63dbbe5-076b-4606-a03b-9598f5f2f35a" xsi:nil="true"/>
    <Owner xmlns="00727007-9bab-47fe-9024-c8a3f9ca87c1">
      <UserInfo>
        <DisplayName/>
        <AccountId xsi:nil="true"/>
        <AccountType/>
      </UserInfo>
    </Owner>
    <lcf76f155ced4ddcb4097134ff3c332f xmlns="00727007-9bab-47fe-9024-c8a3f9ca87c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4D6DEB4698D2B43966F4AA0A1969118" ma:contentTypeVersion="15" ma:contentTypeDescription="新しいドキュメントを作成します。" ma:contentTypeScope="" ma:versionID="b78e893fb61c282f3b34319c1d244733">
  <xsd:schema xmlns:xsd="http://www.w3.org/2001/XMLSchema" xmlns:xs="http://www.w3.org/2001/XMLSchema" xmlns:p="http://schemas.microsoft.com/office/2006/metadata/properties" xmlns:ns2="00727007-9bab-47fe-9024-c8a3f9ca87c1" xmlns:ns3="263dbbe5-076b-4606-a03b-9598f5f2f35a" targetNamespace="http://schemas.microsoft.com/office/2006/metadata/properties" ma:root="true" ma:fieldsID="ace2a6b1a7c739ac7eadf41555b269cf" ns2:_="" ns3:_="">
    <xsd:import namespace="00727007-9bab-47fe-9024-c8a3f9ca87c1"/>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27007-9bab-47fe-9024-c8a3f9ca87c1"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ceaa8db-eabc-4bc6-b39e-f01cc0510f30}"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1447EBD3-3291-4623-B539-1028A5EC03DB}"/>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0x01010094D6DEB4698D2B43966F4AA0A1969118</vt:lpwstr>
  </property>
  <property fmtid="{D5CDD505-2E9C-101B-9397-08002B2CF9AE}" pid="3" name="MediaServiceImageTags">
    <vt:lpwstr/>
  </property>
</Properties>
</file>