
<file path=[Content_Types].xml><?xml version="1.0" encoding="utf-8"?>
<Types xmlns="http://schemas.openxmlformats.org/package/2006/content-types">
  <Default ContentType="image/x-emf" Extension="emf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9144000" cy="6858000" type="screen4x3"/>
  <p:notesSz cx="6805613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72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presProps.xml" Type="http://schemas.openxmlformats.org/officeDocument/2006/relationships/presProps"/><Relationship Id="rId7" Target="viewProps.xml" Type="http://schemas.openxmlformats.org/officeDocument/2006/relationships/viewProps"/><Relationship Id="rId8" Target="theme/theme1.xml" Type="http://schemas.openxmlformats.org/officeDocument/2006/relationships/theme"/><Relationship Id="rId9" Target="tableStyles.xml" Type="http://schemas.openxmlformats.org/officeDocument/2006/relationships/tableStyle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AD5E6-A89C-4280-8ECB-8529D1CAE5C3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7D56B-9E4F-436C-9309-366FBAB9D0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2357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AD5E6-A89C-4280-8ECB-8529D1CAE5C3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7D56B-9E4F-436C-9309-366FBAB9D0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5261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AD5E6-A89C-4280-8ECB-8529D1CAE5C3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7D56B-9E4F-436C-9309-366FBAB9D0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0617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AD5E6-A89C-4280-8ECB-8529D1CAE5C3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7D56B-9E4F-436C-9309-366FBAB9D0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533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AD5E6-A89C-4280-8ECB-8529D1CAE5C3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7D56B-9E4F-436C-9309-366FBAB9D0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5112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AD5E6-A89C-4280-8ECB-8529D1CAE5C3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7D56B-9E4F-436C-9309-366FBAB9D0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8900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AD5E6-A89C-4280-8ECB-8529D1CAE5C3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7D56B-9E4F-436C-9309-366FBAB9D0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2151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AD5E6-A89C-4280-8ECB-8529D1CAE5C3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7D56B-9E4F-436C-9309-366FBAB9D0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61750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AD5E6-A89C-4280-8ECB-8529D1CAE5C3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7D56B-9E4F-436C-9309-366FBAB9D0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369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AD5E6-A89C-4280-8ECB-8529D1CAE5C3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7D56B-9E4F-436C-9309-366FBAB9D0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3078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AD5E6-A89C-4280-8ECB-8529D1CAE5C3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7D56B-9E4F-436C-9309-366FBAB9D0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791011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0AD5E6-A89C-4280-8ECB-8529D1CAE5C3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D7D56B-9E4F-436C-9309-366FBAB9D0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2167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1.emf" Type="http://schemas.openxmlformats.org/officeDocument/2006/relationships/image"/><Relationship Id="rId3" Target="../media/image2.pn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F0142276-E7FD-7ECD-D794-D0250F083D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2925" y="1260123"/>
            <a:ext cx="8010526" cy="4588227"/>
          </a:xfrm>
          <a:prstGeom prst="rect">
            <a:avLst/>
          </a:prstGeom>
        </p:spPr>
      </p:pic>
      <p:sp>
        <p:nvSpPr>
          <p:cNvPr id="12" name="テキスト ボックス 11"/>
          <p:cNvSpPr txBox="1"/>
          <p:nvPr/>
        </p:nvSpPr>
        <p:spPr>
          <a:xfrm>
            <a:off x="395416" y="6074006"/>
            <a:ext cx="83655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※</a:t>
            </a:r>
            <a:r>
              <a:rPr kumimoji="1" lang="ja-JP" altLang="en-US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年末年始、祝日を除く</a:t>
            </a:r>
            <a:r>
              <a:rPr kumimoji="1" lang="ja-JP" altLang="en-US" sz="1400" dirty="0">
                <a:solidFill>
                  <a:srgbClr val="C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火曜・木曜日は</a:t>
            </a:r>
            <a:r>
              <a:rPr kumimoji="1" lang="en-US" altLang="ja-JP" sz="1400" dirty="0">
                <a:solidFill>
                  <a:srgbClr val="C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18</a:t>
            </a:r>
            <a:r>
              <a:rPr kumimoji="1" lang="ja-JP" altLang="en-US" sz="1400" dirty="0">
                <a:solidFill>
                  <a:srgbClr val="C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時</a:t>
            </a:r>
            <a:r>
              <a:rPr kumimoji="1" lang="en-US" altLang="ja-JP" sz="1400" dirty="0">
                <a:solidFill>
                  <a:srgbClr val="C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30</a:t>
            </a:r>
            <a:r>
              <a:rPr kumimoji="1" lang="ja-JP" altLang="en-US" sz="1400" dirty="0">
                <a:solidFill>
                  <a:srgbClr val="C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分</a:t>
            </a:r>
            <a:r>
              <a:rPr kumimoji="1" lang="ja-JP" altLang="en-US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まで営業時間を延長、</a:t>
            </a:r>
            <a:r>
              <a:rPr kumimoji="1" lang="ja-JP" altLang="en-US" sz="14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第２・第４土曜日は</a:t>
            </a:r>
            <a:r>
              <a:rPr kumimoji="1" lang="en-US" altLang="ja-JP" sz="14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10</a:t>
            </a:r>
            <a:r>
              <a:rPr kumimoji="1" lang="ja-JP" altLang="en-US" sz="14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時から</a:t>
            </a:r>
            <a:r>
              <a:rPr kumimoji="1" lang="en-US" altLang="ja-JP" sz="14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17</a:t>
            </a:r>
            <a:r>
              <a:rPr kumimoji="1" lang="ja-JP" altLang="en-US" sz="14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時</a:t>
            </a:r>
            <a:endParaRPr kumimoji="1" lang="en-US" altLang="ja-JP" sz="1400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14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kumimoji="1" lang="ja-JP" altLang="en-US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まで営業しています。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395416" y="639946"/>
            <a:ext cx="8272334" cy="5358535"/>
          </a:xfrm>
          <a:prstGeom prst="rect">
            <a:avLst/>
          </a:prstGeom>
          <a:noFill/>
          <a:ln w="88900" cmpd="dbl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5413031" y="6448243"/>
            <a:ext cx="3347910" cy="29796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u="sng" dirty="0">
                <a:solidFill>
                  <a:schemeClr val="accent6">
                    <a:lumMod val="7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ハローワークプラザアトリオン　☏</a:t>
            </a:r>
            <a:r>
              <a:rPr kumimoji="1" lang="en-US" altLang="ja-JP" sz="1200" u="sng" dirty="0">
                <a:solidFill>
                  <a:schemeClr val="accent6">
                    <a:lumMod val="7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018‐836‐7820</a:t>
            </a:r>
            <a:endParaRPr kumimoji="1" lang="ja-JP" altLang="en-US" sz="1200" u="sng" dirty="0">
              <a:solidFill>
                <a:schemeClr val="accent6">
                  <a:lumMod val="75000"/>
                </a:scheme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000124" y="661378"/>
            <a:ext cx="61728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i="1">
                <a:solidFill>
                  <a:schemeClr val="accent1">
                    <a:lumMod val="7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　　</a:t>
            </a:r>
            <a:r>
              <a:rPr kumimoji="1" lang="ja-JP" altLang="en-US" sz="2800" i="1" u="sng">
                <a:solidFill>
                  <a:schemeClr val="accent1">
                    <a:lumMod val="7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令和８年</a:t>
            </a:r>
            <a:r>
              <a:rPr kumimoji="1" lang="ja-JP" altLang="en-US" sz="2800" i="1" u="sng" dirty="0">
                <a:solidFill>
                  <a:schemeClr val="accent1">
                    <a:lumMod val="7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７月の営業カレンダー</a:t>
            </a:r>
          </a:p>
        </p:txBody>
      </p:sp>
      <p:grpSp>
        <p:nvGrpSpPr>
          <p:cNvPr id="16" name="グループ化 15"/>
          <p:cNvGrpSpPr/>
          <p:nvPr/>
        </p:nvGrpSpPr>
        <p:grpSpPr>
          <a:xfrm>
            <a:off x="395416" y="195089"/>
            <a:ext cx="8970233" cy="369332"/>
            <a:chOff x="415071" y="444676"/>
            <a:chExt cx="8970233" cy="369332"/>
          </a:xfrm>
        </p:grpSpPr>
        <p:sp>
          <p:nvSpPr>
            <p:cNvPr id="13" name="テキスト ボックス 12"/>
            <p:cNvSpPr txBox="1"/>
            <p:nvPr/>
          </p:nvSpPr>
          <p:spPr>
            <a:xfrm>
              <a:off x="1019779" y="444676"/>
              <a:ext cx="836552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>
                  <a:solidFill>
                    <a:schemeClr val="accent6">
                      <a:lumMod val="75000"/>
                    </a:schemeClr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ハローワークプラザアトリオン</a:t>
              </a:r>
              <a:r>
                <a:rPr kumimoji="1" lang="ja-JP" altLang="en-US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（</a:t>
              </a:r>
              <a:r>
                <a:rPr kumimoji="1" lang="ja-JP" altLang="en-US" dirty="0">
                  <a:solidFill>
                    <a:schemeClr val="accent1">
                      <a:lumMod val="75000"/>
                    </a:schemeClr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秋田新卒応援ハローワーク</a:t>
              </a:r>
              <a:r>
                <a:rPr kumimoji="1" lang="ja-JP" altLang="en-US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・</a:t>
              </a:r>
              <a:r>
                <a:rPr kumimoji="1" lang="ja-JP" altLang="en-US" dirty="0">
                  <a:solidFill>
                    <a:srgbClr val="FF0000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マザーズコーナー秋田</a:t>
              </a:r>
              <a:r>
                <a:rPr kumimoji="1" lang="ja-JP" altLang="en-US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）</a:t>
              </a:r>
              <a:endParaRPr kumimoji="1" lang="en-US" altLang="ja-JP" sz="14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endParaRPr>
            </a:p>
          </p:txBody>
        </p:sp>
        <p:sp>
          <p:nvSpPr>
            <p:cNvPr id="14" name="山形 13"/>
            <p:cNvSpPr/>
            <p:nvPr/>
          </p:nvSpPr>
          <p:spPr>
            <a:xfrm>
              <a:off x="701592" y="520201"/>
              <a:ext cx="318187" cy="218282"/>
            </a:xfrm>
            <a:prstGeom prst="chevron">
              <a:avLst/>
            </a:prstGeom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15" name="山形 14"/>
            <p:cNvSpPr/>
            <p:nvPr/>
          </p:nvSpPr>
          <p:spPr>
            <a:xfrm>
              <a:off x="415071" y="520201"/>
              <a:ext cx="263642" cy="218282"/>
            </a:xfrm>
            <a:prstGeom prst="chevron">
              <a:avLst/>
            </a:prstGeom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pic>
        <p:nvPicPr>
          <p:cNvPr id="17" name="図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0573" y="665008"/>
            <a:ext cx="871089" cy="733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2089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2BF4F2CA1BC369479456E5E073BAB248" ma:contentTypeVersion="15" ma:contentTypeDescription="新しいドキュメントを作成します。" ma:contentTypeScope="" ma:versionID="e58a9efdc14630cb1330055026e301a6">
  <xsd:schema xmlns:xsd="http://www.w3.org/2001/XMLSchema" xmlns:xs="http://www.w3.org/2001/XMLSchema" xmlns:p="http://schemas.microsoft.com/office/2006/metadata/properties" xmlns:ns2="8d60c1e2-189d-4c82-a01a-fe561c9ebeb2" xmlns:ns3="263dbbe5-076b-4606-a03b-9598f5f2f35a" targetNamespace="http://schemas.microsoft.com/office/2006/metadata/properties" ma:root="true" ma:fieldsID="48fa430b012ce0e47f6444019659f508" ns2:_="" ns3:_="">
    <xsd:import namespace="8d60c1e2-189d-4c82-a01a-fe561c9ebeb2"/>
    <xsd:import namespace="263dbbe5-076b-4606-a03b-9598f5f2f35a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60c1e2-189d-4c82-a01a-fe561c9ebeb2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Location" ma:index="22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3dbbe5-076b-4606-a03b-9598f5f2f35a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a3ec3d91-0fc3-4482-bb90-54d4f6a8d994}" ma:internalName="TaxCatchAll" ma:showField="CatchAllData" ma:web="263dbbe5-076b-4606-a03b-9598f5f2f35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d60c1e2-189d-4c82-a01a-fe561c9ebeb2">
      <Terms xmlns="http://schemas.microsoft.com/office/infopath/2007/PartnerControls"/>
    </lcf76f155ced4ddcb4097134ff3c332f>
    <Owner xmlns="8d60c1e2-189d-4c82-a01a-fe561c9ebeb2">
      <UserInfo>
        <DisplayName/>
        <AccountId xsi:nil="true"/>
        <AccountType/>
      </UserInfo>
    </Owner>
    <TaxCatchAll xmlns="263dbbe5-076b-4606-a03b-9598f5f2f35a" xsi:nil="true"/>
  </documentManagement>
</p:properties>
</file>

<file path=customXml/itemProps1.xml><?xml version="1.0" encoding="utf-8"?>
<ds:datastoreItem xmlns:ds="http://schemas.openxmlformats.org/officeDocument/2006/customXml" ds:itemID="{8F4F2D2D-02F8-49A9-8158-39FAAF3BCD1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5759D7C-E978-4EAA-B1A0-8AEB84744CD6}"/>
</file>

<file path=customXml/itemProps3.xml><?xml version="1.0" encoding="utf-8"?>
<ds:datastoreItem xmlns:ds="http://schemas.openxmlformats.org/officeDocument/2006/customXml" ds:itemID="{78D31979-51DC-4B45-BDCA-2F4DEB904022}">
  <ds:schemaRefs>
    <ds:schemaRef ds:uri="http://www.w3.org/XML/1998/namespace"/>
    <ds:schemaRef ds:uri="0b5dd156-21ef-4f3a-9142-a760a1e87fb9"/>
    <ds:schemaRef ds:uri="http://purl.org/dc/dcmitype/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eaa5ab06-d741-4ed2-85eb-529d5be34e45"/>
    <ds:schemaRef ds:uri="http://schemas.microsoft.com/office/2006/metadata/properties"/>
    <ds:schemaRef ds:uri="http://purl.org/dc/terms/"/>
    <ds:schemaRef ds:uri="8d60c1e2-189d-4c82-a01a-fe561c9ebeb2"/>
    <ds:schemaRef ds:uri="263dbbe5-076b-4606-a03b-9598f5f2f35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57</Words>
  <PresentationFormat>画面に合わせる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HGP創英角ｺﾞｼｯｸUB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0x0101002BF4F2CA1BC369479456E5E073BAB248</vt:lpwstr>
  </property>
  <property fmtid="{D5CDD505-2E9C-101B-9397-08002B2CF9AE}" pid="3" name="Order">
    <vt:r8>80780700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SourceUrl">
    <vt:lpwstr/>
  </property>
  <property fmtid="{D5CDD505-2E9C-101B-9397-08002B2CF9AE}" pid="7" name="_SharedFileIndex">
    <vt:lpwstr/>
  </property>
  <property fmtid="{D5CDD505-2E9C-101B-9397-08002B2CF9AE}" pid="8" name="ComplianceAssetId">
    <vt:lpwstr/>
  </property>
  <property fmtid="{D5CDD505-2E9C-101B-9397-08002B2CF9AE}" pid="9" name="TemplateUrl">
    <vt:lpwstr/>
  </property>
  <property fmtid="{D5CDD505-2E9C-101B-9397-08002B2CF9AE}" pid="10" name="TriggerFlowInfo">
    <vt:lpwstr/>
  </property>
  <property fmtid="{D5CDD505-2E9C-101B-9397-08002B2CF9AE}" pid="11" name="MediaServiceImageTags">
    <vt:lpwstr/>
  </property>
</Properties>
</file>