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sldIdLst>
    <p:sldId id="257" r:id="rId5"/>
    <p:sldId id="258"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75822-CFD8-48FE-9B84-2D7E3B8CF40C}" v="2" dt="2025-01-07T09:50:07.2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09" d="100"/>
          <a:sy n="109" d="100"/>
        </p:scale>
        <p:origin x="9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2025/7/30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2025/7/30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2025/7/30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2025/7/30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2025/7/30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2025/7/30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2025/7/30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134739"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smtClean="0">
                <a:solidFill>
                  <a:schemeClr val="bg2">
                    <a:lumMod val="25000"/>
                  </a:schemeClr>
                </a:solidFill>
                <a:latin typeface="メイリオ" panose="020B0604030504040204" pitchFamily="50" charset="-128"/>
                <a:ea typeface="メイリオ" panose="020B0604030504040204" pitchFamily="50" charset="-128"/>
              </a:rPr>
              <a:t>（秋田県</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smtClean="0">
                <a:solidFill>
                  <a:schemeClr val="bg2">
                    <a:lumMod val="25000"/>
                  </a:schemeClr>
                </a:solidFill>
                <a:latin typeface="メイリオ" panose="020B0604030504040204" pitchFamily="50" charset="-128"/>
                <a:ea typeface="メイリオ" panose="020B0604030504040204" pitchFamily="50" charset="-128"/>
              </a:rPr>
              <a:t>（秋田県</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▲▲市）</a:t>
            </a: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09901536"/>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smtClean="0">
                          <a:solidFill>
                            <a:schemeClr val="bg2">
                              <a:lumMod val="25000"/>
                            </a:schemeClr>
                          </a:solidFill>
                          <a:latin typeface="メイリオ" panose="020B0604030504040204" pitchFamily="50" charset="-128"/>
                          <a:ea typeface="メイリオ" panose="020B0604030504040204" pitchFamily="50" charset="-128"/>
                        </a:rPr>
                        <a:t>秋田県</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028D1A6787C4FC40B737EC378AF0A431" ma:contentTypeVersion="14" ma:contentTypeDescription="新しいドキュメントを作成します。" ma:contentTypeScope="" ma:versionID="080104e5f996c6ffcc64f660036ec47a">
  <xsd:schema xmlns:xsd="http://www.w3.org/2001/XMLSchema" xmlns:xs="http://www.w3.org/2001/XMLSchema" xmlns:p="http://schemas.microsoft.com/office/2006/metadata/properties" xmlns:ns2="678f1c94-2b5c-4772-a758-230ff62c4d96" xmlns:ns3="5d97817f-4418-4126-80a6-5cc4da4a022f" targetNamespace="http://schemas.microsoft.com/office/2006/metadata/properties" ma:root="true" ma:fieldsID="f6adbef7479243743f9ed50082b955a8" ns2:_="" ns3:_="">
    <xsd:import namespace="678f1c94-2b5c-4772-a758-230ff62c4d96"/>
    <xsd:import namespace="5d97817f-4418-4126-80a6-5cc4da4a022f"/>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8f1c94-2b5c-4772-a758-230ff62c4d96"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d97817f-4418-4126-80a6-5cc4da4a022f"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62c0f231-928e-43c4-b8a3-adef50cb9506}" ma:internalName="TaxCatchAll" ma:showField="CatchAllData" ma:web="5d97817f-4418-4126-80a6-5cc4da4a022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5d97817f-4418-4126-80a6-5cc4da4a022f" xsi:nil="true"/>
    <lcf76f155ced4ddcb4097134ff3c332f xmlns="678f1c94-2b5c-4772-a758-230ff62c4d96">
      <Terms xmlns="http://schemas.microsoft.com/office/infopath/2007/PartnerControls"/>
    </lcf76f155ced4ddcb4097134ff3c332f>
    <Owner xmlns="678f1c94-2b5c-4772-a758-230ff62c4d96">
      <UserInfo>
        <DisplayName/>
        <AccountId xsi:nil="true"/>
        <AccountType/>
      </UserInfo>
    </Owner>
  </documentManagement>
</p:properties>
</file>

<file path=customXml/itemProps1.xml><?xml version="1.0" encoding="utf-8"?>
<ds:datastoreItem xmlns:ds="http://schemas.openxmlformats.org/officeDocument/2006/customXml" ds:itemID="{8DEAE36B-1E85-4EE5-83FE-620F2956DDA7}"/>
</file>

<file path=customXml/itemProps2.xml><?xml version="1.0" encoding="utf-8"?>
<ds:datastoreItem xmlns:ds="http://schemas.openxmlformats.org/officeDocument/2006/customXml" ds:itemID="{BE7DAA11-E89D-497A-90C5-31587C8BA2C2}">
  <ds:schemaRefs>
    <ds:schemaRef ds:uri="http://schemas.microsoft.com/sharepoint/v3/contenttype/forms"/>
  </ds:schemaRefs>
</ds:datastoreItem>
</file>

<file path=customXml/itemProps3.xml><?xml version="1.0" encoding="utf-8"?>
<ds:datastoreItem xmlns:ds="http://schemas.openxmlformats.org/officeDocument/2006/customXml" ds:itemID="{358525D0-CCF6-47FD-BF7B-2EF95617838E}">
  <ds:schemaRefs>
    <ds:schemaRef ds:uri="http://schemas.microsoft.com/office/2006/metadata/properties"/>
    <ds:schemaRef ds:uri="http://schemas.microsoft.com/office/infopath/2007/PartnerControls"/>
    <ds:schemaRef ds:uri="263dbbe5-076b-4606-a03b-9598f5f2f35a"/>
    <ds:schemaRef ds:uri="00727007-9bab-47fe-9024-c8a3f9ca87c1"/>
    <ds:schemaRef ds:uri="e0e86db0-997c-4cb6-bb34-f88ecb8e7e9c"/>
    <ds:schemaRef ds:uri="db658f94-4821-4f1d-84d9-a6fdbda61af7"/>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1059</Words>
  <Application>Microsoft Office PowerPoint</Application>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Noto Sans CJK JP DemiLight</vt:lpstr>
      <vt:lpstr>メイリオ</vt:lpstr>
      <vt:lpstr>游ゴシック</vt:lpstr>
      <vt:lpstr>游ゴシック Light</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2023-12-27T03:46:53Z</dcterms:created>
  <dcterms:modified xsi:type="dcterms:W3CDTF">2025-07-30T06:30:12Z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0x010100028D1A6787C4FC40B737EC378AF0A431</vt:lpwstr>
  </property>
  <property fmtid="{D5CDD505-2E9C-101B-9397-08002B2CF9AE}" pid="3" name="MediaServiceImageTags">
    <vt:lpwstr/>
  </property>
  <property fmtid="{D5CDD505-2E9C-101B-9397-08002B2CF9AE}" pid="4" name="Order">
    <vt:r8>87795300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TriggerFlowInfo">
    <vt:lpwstr/>
  </property>
</Properties>
</file>