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028D1A6787C4FC40B737EC378AF0A431" ma:contentTypeVersion="14" ma:contentTypeDescription="新しいドキュメントを作成します。" ma:contentTypeScope="" ma:versionID="080104e5f996c6ffcc64f660036ec47a">
  <xsd:schema xmlns:xsd="http://www.w3.org/2001/XMLSchema" xmlns:xs="http://www.w3.org/2001/XMLSchema" xmlns:p="http://schemas.microsoft.com/office/2006/metadata/properties" xmlns:ns2="678f1c94-2b5c-4772-a758-230ff62c4d96" xmlns:ns3="5d97817f-4418-4126-80a6-5cc4da4a022f" targetNamespace="http://schemas.microsoft.com/office/2006/metadata/properties" ma:root="true" ma:fieldsID="f6adbef7479243743f9ed50082b955a8" ns2:_="" ns3:_="">
    <xsd:import namespace="678f1c94-2b5c-4772-a758-230ff62c4d96"/>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8f1c94-2b5c-4772-a758-230ff62c4d96"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62c0f231-928e-43c4-b8a3-adef50cb9506}"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678f1c94-2b5c-4772-a758-230ff62c4d96">
      <Terms xmlns="http://schemas.microsoft.com/office/infopath/2007/PartnerControls"/>
    </lcf76f155ced4ddcb4097134ff3c332f>
    <Owner xmlns="678f1c94-2b5c-4772-a758-230ff62c4d96">
      <UserInfo>
        <DisplayName/>
        <AccountId xsi:nil="true"/>
        <AccountType/>
      </UserInfo>
    </Owner>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FA665B-1E0B-40DE-BDE2-BEDF602BF49A}"/>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0x010100028D1A6787C4FC40B737EC378AF0A431</vt:lpwstr>
  </property>
  <property fmtid="{D5CDD505-2E9C-101B-9397-08002B2CF9AE}" pid="3" name="MediaServiceImageTags">
    <vt:lpwstr/>
  </property>
  <property fmtid="{D5CDD505-2E9C-101B-9397-08002B2CF9AE}" pid="4" name="Order">
    <vt:r8>87795200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