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647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D1C5"/>
    <a:srgbClr val="E5F3F3"/>
    <a:srgbClr val="DEFDE1"/>
    <a:srgbClr val="91F79D"/>
    <a:srgbClr val="7FC2C5"/>
    <a:srgbClr val="BFE0E2"/>
    <a:srgbClr val="A1F1EF"/>
    <a:srgbClr val="FFFFBE"/>
    <a:srgbClr val="C4F133"/>
    <a:srgbClr val="8AB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2"/>
    <p:restoredTop sz="94660"/>
  </p:normalViewPr>
  <p:slideViewPr>
    <p:cSldViewPr showGuides="1">
      <p:cViewPr varScale="1">
        <p:scale>
          <a:sx n="75" d="100"/>
          <a:sy n="75" d="100"/>
        </p:scale>
        <p:origin x="345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FE66717A-C8C9-45A5-A40B-767B77702E6A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110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111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4893E881-98BE-480C-A772-6D710DB856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19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四角形 91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74" name="四角形 92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175" name="四角形 93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4893E881-98BE-480C-A772-6D710DB856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2024/7/11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57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2024/7/11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91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2024/7/11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61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6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34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2024/7/11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37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51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1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5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2024/7/11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572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BBBF-53E1-E642-AC12-D70A1A3766FC}" type="datetimeFigureOut">
              <a:rPr lang="ja-JP" altLang="en-US" smtClean="0"/>
              <a:pPr/>
              <a:t>2024/7/11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93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ABBBF-53E1-E642-AC12-D70A1A3766FC}" type="datetimeFigureOut">
              <a:rPr lang="ja-JP" altLang="en-US" smtClean="0"/>
              <a:pPr/>
              <a:t>2024/7/11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D1A3-C158-B244-AB0A-A0F32BA00DA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8" r:id="rId1"/>
    <p:sldLayoutId id="2147484649" r:id="rId2"/>
    <p:sldLayoutId id="2147484650" r:id="rId3"/>
    <p:sldLayoutId id="2147484651" r:id="rId4"/>
    <p:sldLayoutId id="2147484652" r:id="rId5"/>
    <p:sldLayoutId id="2147484653" r:id="rId6"/>
    <p:sldLayoutId id="2147484654" r:id="rId7"/>
    <p:sldLayoutId id="2147484655" r:id="rId8"/>
    <p:sldLayoutId id="2147484656" r:id="rId9"/>
    <p:sldLayoutId id="2147484657" r:id="rId10"/>
    <p:sldLayoutId id="214748465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842538" y="1172823"/>
            <a:ext cx="273794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写真１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（企業ロゴ・外観等）</a:t>
            </a:r>
          </a:p>
        </p:txBody>
      </p:sp>
      <p:sp>
        <p:nvSpPr>
          <p:cNvPr id="1125" name="正方形/長方形 8"/>
          <p:cNvSpPr/>
          <p:nvPr/>
        </p:nvSpPr>
        <p:spPr>
          <a:xfrm>
            <a:off x="243203" y="920553"/>
            <a:ext cx="6337275" cy="160851"/>
          </a:xfrm>
          <a:prstGeom prst="rect">
            <a:avLst/>
          </a:prstGeom>
          <a:solidFill>
            <a:srgbClr val="91F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9448" y="612670"/>
            <a:ext cx="6337275" cy="2769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事業所名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60413" y="1712640"/>
            <a:ext cx="3406185" cy="9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333325" y="1168385"/>
            <a:ext cx="3168000" cy="604493"/>
            <a:chOff x="332656" y="847787"/>
            <a:chExt cx="4329600" cy="775310"/>
          </a:xfrm>
        </p:grpSpPr>
        <p:sp>
          <p:nvSpPr>
            <p:cNvPr id="13" name="角丸四角形 12"/>
            <p:cNvSpPr/>
            <p:nvPr/>
          </p:nvSpPr>
          <p:spPr>
            <a:xfrm>
              <a:off x="332656" y="847787"/>
              <a:ext cx="4329600" cy="586764"/>
            </a:xfrm>
            <a:prstGeom prst="roundRect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わたしたちはこんな会社です！</a:t>
              </a:r>
            </a:p>
          </p:txBody>
        </p:sp>
        <p:sp>
          <p:nvSpPr>
            <p:cNvPr id="14" name="二等辺三角形 13"/>
            <p:cNvSpPr/>
            <p:nvPr/>
          </p:nvSpPr>
          <p:spPr>
            <a:xfrm rot="12600000">
              <a:off x="4204430" y="1356087"/>
              <a:ext cx="204023" cy="267010"/>
            </a:xfrm>
            <a:prstGeom prst="triangle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117368" y="5368686"/>
            <a:ext cx="6624000" cy="3256722"/>
            <a:chOff x="120548" y="2987824"/>
            <a:chExt cx="6711937" cy="3027735"/>
          </a:xfrm>
        </p:grpSpPr>
        <p:grpSp>
          <p:nvGrpSpPr>
            <p:cNvPr id="76" name="グループ化 75"/>
            <p:cNvGrpSpPr/>
            <p:nvPr/>
          </p:nvGrpSpPr>
          <p:grpSpPr>
            <a:xfrm>
              <a:off x="1498922" y="4644008"/>
              <a:ext cx="5314405" cy="1371551"/>
              <a:chOff x="391443" y="4716016"/>
              <a:chExt cx="4994186" cy="1371551"/>
            </a:xfrm>
          </p:grpSpPr>
          <p:sp>
            <p:nvSpPr>
              <p:cNvPr id="77" name="四角形 526"/>
              <p:cNvSpPr/>
              <p:nvPr/>
            </p:nvSpPr>
            <p:spPr>
              <a:xfrm>
                <a:off x="391443" y="4716016"/>
                <a:ext cx="4994186" cy="1371551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8" name="四角形 527"/>
              <p:cNvSpPr/>
              <p:nvPr/>
            </p:nvSpPr>
            <p:spPr>
              <a:xfrm>
                <a:off x="620042" y="5439495"/>
                <a:ext cx="904219" cy="5467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lt"/>
                  </a:rPr>
                  <a:t>ある日の</a:t>
                </a:r>
              </a:p>
              <a:p>
                <a:pPr algn="ctr">
                  <a:defRPr lang="ja-JP" altLang="en-US"/>
                </a:pPr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lt"/>
                  </a:rPr>
                  <a:t>スケジュール</a:t>
                </a:r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lt"/>
                </a:endParaRPr>
              </a:p>
            </p:txBody>
          </p:sp>
          <p:pic>
            <p:nvPicPr>
              <p:cNvPr id="79" name="図 5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199" y="4791423"/>
                <a:ext cx="616326" cy="581044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80" name="直線 550"/>
              <p:cNvSpPr/>
              <p:nvPr/>
            </p:nvSpPr>
            <p:spPr>
              <a:xfrm>
                <a:off x="1363961" y="5131744"/>
                <a:ext cx="4021668" cy="16271"/>
              </a:xfrm>
              <a:prstGeom prst="line">
                <a:avLst/>
              </a:prstGeom>
              <a:ln w="47625">
                <a:noFill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sp>
          <p:sp>
            <p:nvSpPr>
              <p:cNvPr id="81" name="楕円 530"/>
              <p:cNvSpPr/>
              <p:nvPr/>
            </p:nvSpPr>
            <p:spPr>
              <a:xfrm>
                <a:off x="1629000" y="4973900"/>
                <a:ext cx="288290" cy="288290"/>
              </a:xfrm>
              <a:prstGeom prst="ellipse">
                <a:avLst/>
              </a:prstGeom>
              <a:solidFill>
                <a:srgbClr val="9EDBB9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2" name="楕円 529"/>
              <p:cNvSpPr/>
              <p:nvPr/>
            </p:nvSpPr>
            <p:spPr>
              <a:xfrm>
                <a:off x="1696886" y="5041717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3" name="楕円 530"/>
              <p:cNvSpPr/>
              <p:nvPr/>
            </p:nvSpPr>
            <p:spPr>
              <a:xfrm>
                <a:off x="2349000" y="4982300"/>
                <a:ext cx="288290" cy="288290"/>
              </a:xfrm>
              <a:prstGeom prst="ellipse">
                <a:avLst/>
              </a:prstGeom>
              <a:solidFill>
                <a:srgbClr val="FFE9FF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4" name="楕円 529"/>
              <p:cNvSpPr/>
              <p:nvPr/>
            </p:nvSpPr>
            <p:spPr>
              <a:xfrm>
                <a:off x="2416886" y="5050117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5" name="楕円 530"/>
              <p:cNvSpPr/>
              <p:nvPr/>
            </p:nvSpPr>
            <p:spPr>
              <a:xfrm>
                <a:off x="3141000" y="4972775"/>
                <a:ext cx="288290" cy="288290"/>
              </a:xfrm>
              <a:prstGeom prst="ellipse">
                <a:avLst/>
              </a:prstGeom>
              <a:solidFill>
                <a:srgbClr val="90D7F0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6" name="楕円 529"/>
              <p:cNvSpPr/>
              <p:nvPr/>
            </p:nvSpPr>
            <p:spPr>
              <a:xfrm>
                <a:off x="3208886" y="5040592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7" name="楕円 530"/>
              <p:cNvSpPr/>
              <p:nvPr/>
            </p:nvSpPr>
            <p:spPr>
              <a:xfrm>
                <a:off x="3861000" y="4982445"/>
                <a:ext cx="288290" cy="288290"/>
              </a:xfrm>
              <a:prstGeom prst="ellipse">
                <a:avLst/>
              </a:prstGeom>
              <a:solidFill>
                <a:srgbClr val="FFFFBE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8" name="楕円 529"/>
              <p:cNvSpPr/>
              <p:nvPr/>
            </p:nvSpPr>
            <p:spPr>
              <a:xfrm>
                <a:off x="3928886" y="5050262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89" name="楕円 530"/>
              <p:cNvSpPr/>
              <p:nvPr/>
            </p:nvSpPr>
            <p:spPr>
              <a:xfrm>
                <a:off x="4667661" y="4978045"/>
                <a:ext cx="288290" cy="288290"/>
              </a:xfrm>
              <a:prstGeom prst="ellipse">
                <a:avLst/>
              </a:prstGeom>
              <a:solidFill>
                <a:srgbClr val="9EDBB9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0" name="楕円 529"/>
              <p:cNvSpPr/>
              <p:nvPr/>
            </p:nvSpPr>
            <p:spPr>
              <a:xfrm>
                <a:off x="4735547" y="5050552"/>
                <a:ext cx="144145" cy="144145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1" name="テキスト 551"/>
              <p:cNvSpPr txBox="1"/>
              <p:nvPr/>
            </p:nvSpPr>
            <p:spPr>
              <a:xfrm>
                <a:off x="1537572" y="4750993"/>
                <a:ext cx="462771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6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:50</a:t>
                </a:r>
              </a:p>
            </p:txBody>
          </p:sp>
          <p:sp>
            <p:nvSpPr>
              <p:cNvPr id="92" name="テキスト 552"/>
              <p:cNvSpPr txBox="1"/>
              <p:nvPr/>
            </p:nvSpPr>
            <p:spPr>
              <a:xfrm>
                <a:off x="2261759" y="4750993"/>
                <a:ext cx="462771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8:</a:t>
                </a:r>
                <a:r>
                  <a:rPr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10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3" name="テキスト 553"/>
              <p:cNvSpPr txBox="1"/>
              <p:nvPr/>
            </p:nvSpPr>
            <p:spPr>
              <a:xfrm>
                <a:off x="3014593" y="4750993"/>
                <a:ext cx="541104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12:</a:t>
                </a:r>
                <a:r>
                  <a:rPr lang="en-US" altLang="ja-JP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00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4" name="テキスト 554"/>
              <p:cNvSpPr txBox="1"/>
              <p:nvPr/>
            </p:nvSpPr>
            <p:spPr>
              <a:xfrm>
                <a:off x="3751889" y="4750993"/>
                <a:ext cx="541104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17:15</a:t>
                </a:r>
              </a:p>
            </p:txBody>
          </p:sp>
          <p:sp>
            <p:nvSpPr>
              <p:cNvPr id="95" name="テキスト 555"/>
              <p:cNvSpPr txBox="1"/>
              <p:nvPr/>
            </p:nvSpPr>
            <p:spPr>
              <a:xfrm>
                <a:off x="4543890" y="4750993"/>
                <a:ext cx="541104" cy="25391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18:00</a:t>
                </a:r>
              </a:p>
            </p:txBody>
          </p:sp>
          <p:sp>
            <p:nvSpPr>
              <p:cNvPr id="96" name="テキスト 557"/>
              <p:cNvSpPr txBox="1"/>
              <p:nvPr/>
            </p:nvSpPr>
            <p:spPr>
              <a:xfrm>
                <a:off x="1365127" y="5148016"/>
                <a:ext cx="366360" cy="215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8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起床</a:t>
                </a:r>
                <a:endParaRPr lang="ja-JP" altLang="en-US" sz="1050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7" name="図形 559"/>
              <p:cNvSpPr/>
              <p:nvPr/>
            </p:nvSpPr>
            <p:spPr>
              <a:xfrm>
                <a:off x="1696886" y="5364016"/>
                <a:ext cx="1156114" cy="647700"/>
              </a:xfrm>
              <a:prstGeom prst="wedgeRectCallout">
                <a:avLst>
                  <a:gd name="adj1" fmla="val 17645"/>
                  <a:gd name="adj2" fmla="val -71951"/>
                </a:avLst>
              </a:prstGeom>
              <a:solidFill>
                <a:srgbClr val="FFE9FF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8" name="四角形 560"/>
              <p:cNvSpPr/>
              <p:nvPr/>
            </p:nvSpPr>
            <p:spPr>
              <a:xfrm>
                <a:off x="1739602" y="5400599"/>
                <a:ext cx="1070278" cy="581988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>
                <a:normAutofit/>
              </a:bodyPr>
              <a:lstStyle/>
              <a:p>
                <a:pPr marL="36000">
                  <a:defRPr lang="ja-JP" altLang="en-US"/>
                </a:pPr>
                <a:r>
                  <a:rPr lang="ja-JP" altLang="en-US" sz="7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（ＡＭの仕事内容）</a:t>
                </a:r>
              </a:p>
            </p:txBody>
          </p:sp>
          <p:sp>
            <p:nvSpPr>
              <p:cNvPr id="99" name="テキスト 561"/>
              <p:cNvSpPr txBox="1"/>
              <p:nvPr/>
            </p:nvSpPr>
            <p:spPr>
              <a:xfrm>
                <a:off x="4421583" y="5148016"/>
                <a:ext cx="366360" cy="215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defRPr lang="ja-JP" altLang="en-US"/>
                </a:pPr>
                <a:r>
                  <a:rPr lang="ja-JP" altLang="en-US" sz="8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帰宅</a:t>
                </a:r>
                <a:endParaRPr lang="ja-JP" altLang="en-US" sz="1050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0" name="図形 562"/>
              <p:cNvSpPr/>
              <p:nvPr/>
            </p:nvSpPr>
            <p:spPr>
              <a:xfrm>
                <a:off x="2996855" y="5364016"/>
                <a:ext cx="936145" cy="647700"/>
              </a:xfrm>
              <a:prstGeom prst="wedgeRectCallout">
                <a:avLst>
                  <a:gd name="adj1" fmla="val -17913"/>
                  <a:gd name="adj2" fmla="val -75413"/>
                </a:avLst>
              </a:prstGeom>
              <a:solidFill>
                <a:srgbClr val="90D7F0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1" name="図形 564"/>
              <p:cNvSpPr/>
              <p:nvPr/>
            </p:nvSpPr>
            <p:spPr>
              <a:xfrm>
                <a:off x="4004855" y="5364316"/>
                <a:ext cx="1188085" cy="647700"/>
              </a:xfrm>
              <a:prstGeom prst="wedgeRectCallout">
                <a:avLst>
                  <a:gd name="adj1" fmla="val -44389"/>
                  <a:gd name="adj2" fmla="val -73503"/>
                </a:avLst>
              </a:prstGeom>
              <a:solidFill>
                <a:srgbClr val="FFFFBE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ja-JP" altLang="en-US"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2" name="四角形 566"/>
              <p:cNvSpPr/>
              <p:nvPr/>
            </p:nvSpPr>
            <p:spPr>
              <a:xfrm>
                <a:off x="3032810" y="5400899"/>
                <a:ext cx="864235" cy="581988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>
                <a:normAutofit/>
              </a:bodyPr>
              <a:lstStyle/>
              <a:p>
                <a:pPr marL="36000">
                  <a:defRPr lang="ja-JP" altLang="en-US"/>
                </a:pPr>
                <a:r>
                  <a:rPr lang="ja-JP" altLang="en-US" sz="7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（昼食・</a:t>
                </a:r>
                <a:endParaRPr lang="en-US" altLang="ja-JP" sz="700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36000">
                  <a:defRPr lang="ja-JP" altLang="en-US"/>
                </a:pPr>
                <a:r>
                  <a:rPr lang="ja-JP" altLang="en-US" sz="7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休憩等の様子）</a:t>
                </a:r>
              </a:p>
            </p:txBody>
          </p:sp>
          <p:sp>
            <p:nvSpPr>
              <p:cNvPr id="103" name="四角形 567"/>
              <p:cNvSpPr/>
              <p:nvPr/>
            </p:nvSpPr>
            <p:spPr>
              <a:xfrm>
                <a:off x="4058830" y="5400899"/>
                <a:ext cx="1080135" cy="581988"/>
              </a:xfrm>
              <a:prstGeom prst="rect">
                <a:avLst/>
              </a:prstGeom>
              <a:solidFill>
                <a:schemeClr val="bg1"/>
              </a:soli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>
                <a:normAutofit/>
              </a:bodyPr>
              <a:lstStyle/>
              <a:p>
                <a:pPr marL="36000">
                  <a:defRPr lang="ja-JP" altLang="en-US"/>
                </a:pPr>
                <a:r>
                  <a:rPr lang="ja-JP" altLang="en-US" sz="700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（ＰＭの仕事内容）</a:t>
                </a:r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120548" y="3040413"/>
              <a:ext cx="1261884" cy="2182560"/>
              <a:chOff x="-1930845" y="1819001"/>
              <a:chExt cx="1261884" cy="2182560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-1930845" y="3366623"/>
                <a:ext cx="1261884" cy="634938"/>
                <a:chOff x="693001" y="3848280"/>
                <a:chExt cx="1261884" cy="634938"/>
              </a:xfrm>
            </p:grpSpPr>
            <p:grpSp>
              <p:nvGrpSpPr>
                <p:cNvPr id="1118" name="グループ 521"/>
                <p:cNvGrpSpPr/>
                <p:nvPr/>
              </p:nvGrpSpPr>
              <p:grpSpPr>
                <a:xfrm>
                  <a:off x="754384" y="3848280"/>
                  <a:ext cx="1161600" cy="227211"/>
                  <a:chOff x="754384" y="4208627"/>
                  <a:chExt cx="1161600" cy="227211"/>
                </a:xfrm>
              </p:grpSpPr>
              <p:sp>
                <p:nvSpPr>
                  <p:cNvPr id="1120" name="直線 511"/>
                  <p:cNvSpPr/>
                  <p:nvPr/>
                </p:nvSpPr>
                <p:spPr>
                  <a:xfrm>
                    <a:off x="763984" y="4208627"/>
                    <a:ext cx="1152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sp>
              <p:sp>
                <p:nvSpPr>
                  <p:cNvPr id="1121" name="直線 512"/>
                  <p:cNvSpPr/>
                  <p:nvPr/>
                </p:nvSpPr>
                <p:spPr>
                  <a:xfrm>
                    <a:off x="754384" y="4435838"/>
                    <a:ext cx="1152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sp>
            </p:grpSp>
            <p:sp>
              <p:nvSpPr>
                <p:cNvPr id="1122" name="テキスト 515"/>
                <p:cNvSpPr txBox="1"/>
                <p:nvPr/>
              </p:nvSpPr>
              <p:spPr>
                <a:xfrm>
                  <a:off x="693001" y="3848281"/>
                  <a:ext cx="1261884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defRPr lang="ja-JP" altLang="en-US"/>
                  </a:pPr>
                  <a:r>
                    <a:rPr lang="ja-JP" altLang="en-US" sz="105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令和○年○月入社</a:t>
                  </a:r>
                  <a:endParaRPr lang="ja-JP" altLang="en-US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1130" name="テキスト 516"/>
                <p:cNvSpPr txBox="1"/>
                <p:nvPr/>
              </p:nvSpPr>
              <p:spPr>
                <a:xfrm>
                  <a:off x="857992" y="4067720"/>
                  <a:ext cx="992580" cy="4154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defRPr lang="ja-JP" altLang="en-US"/>
                  </a:pPr>
                  <a:r>
                    <a:rPr lang="ja-JP" altLang="en-US" sz="105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○○○部</a:t>
                  </a:r>
                </a:p>
                <a:p>
                  <a:pPr algn="ctr">
                    <a:defRPr lang="ja-JP" altLang="en-US"/>
                  </a:pPr>
                  <a:r>
                    <a:rPr lang="ja-JP" altLang="en-US" sz="105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○○○課勤務</a:t>
                  </a:r>
                </a:p>
              </p:txBody>
            </p:sp>
          </p:grpSp>
          <p:sp>
            <p:nvSpPr>
              <p:cNvPr id="61" name="正方形/長方形 60"/>
              <p:cNvSpPr/>
              <p:nvPr/>
            </p:nvSpPr>
            <p:spPr>
              <a:xfrm>
                <a:off x="-1859687" y="1819001"/>
                <a:ext cx="1180243" cy="14340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写真３</a:t>
                </a:r>
                <a:endParaRPr lang="en-US" altLang="ja-JP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62" name="正方形/長方形 61"/>
            <p:cNvSpPr/>
            <p:nvPr/>
          </p:nvSpPr>
          <p:spPr>
            <a:xfrm>
              <a:off x="1628800" y="3292845"/>
              <a:ext cx="1620000" cy="1368000"/>
            </a:xfrm>
            <a:prstGeom prst="rect">
              <a:avLst/>
            </a:prstGeom>
            <a:noFill/>
            <a:ln w="28575">
              <a:solidFill>
                <a:srgbClr val="91F7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〇〇〇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3393176" y="3296204"/>
              <a:ext cx="1620000" cy="1368000"/>
            </a:xfrm>
            <a:prstGeom prst="rect">
              <a:avLst/>
            </a:prstGeom>
            <a:noFill/>
            <a:ln w="28575">
              <a:solidFill>
                <a:srgbClr val="91F7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〇〇〇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5157192" y="3306582"/>
              <a:ext cx="1620000" cy="1368000"/>
            </a:xfrm>
            <a:prstGeom prst="rect">
              <a:avLst/>
            </a:prstGeom>
            <a:noFill/>
            <a:ln w="28575">
              <a:solidFill>
                <a:srgbClr val="91F7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0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〇〇〇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1492242" y="2987824"/>
              <a:ext cx="1936749" cy="246312"/>
              <a:chOff x="1492242" y="2950889"/>
              <a:chExt cx="1936749" cy="246312"/>
            </a:xfrm>
          </p:grpSpPr>
          <p:sp>
            <p:nvSpPr>
              <p:cNvPr id="19" name="テキスト ボックス 18"/>
              <p:cNvSpPr txBox="1"/>
              <p:nvPr/>
            </p:nvSpPr>
            <p:spPr>
              <a:xfrm>
                <a:off x="1492242" y="2950889"/>
                <a:ext cx="19367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入社のきっかけ、現在の仕事内容は？</a:t>
                </a:r>
              </a:p>
            </p:txBody>
          </p:sp>
          <p:sp>
            <p:nvSpPr>
              <p:cNvPr id="112" name="正方形/長方形 8"/>
              <p:cNvSpPr/>
              <p:nvPr/>
            </p:nvSpPr>
            <p:spPr>
              <a:xfrm>
                <a:off x="1628800" y="3161201"/>
                <a:ext cx="1620000" cy="36000"/>
              </a:xfrm>
              <a:prstGeom prst="rect">
                <a:avLst/>
              </a:prstGeom>
              <a:solidFill>
                <a:srgbClr val="7FD1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</a:p>
            </p:txBody>
          </p:sp>
        </p:grpSp>
        <p:grpSp>
          <p:nvGrpSpPr>
            <p:cNvPr id="114" name="グループ化 113"/>
            <p:cNvGrpSpPr/>
            <p:nvPr/>
          </p:nvGrpSpPr>
          <p:grpSpPr>
            <a:xfrm>
              <a:off x="3361635" y="2987824"/>
              <a:ext cx="1679907" cy="246312"/>
              <a:chOff x="1568893" y="2950889"/>
              <a:chExt cx="1679907" cy="246312"/>
            </a:xfrm>
          </p:grpSpPr>
          <p:sp>
            <p:nvSpPr>
              <p:cNvPr id="115" name="テキスト ボックス 114"/>
              <p:cNvSpPr txBox="1"/>
              <p:nvPr/>
            </p:nvSpPr>
            <p:spPr>
              <a:xfrm>
                <a:off x="1568893" y="2950889"/>
                <a:ext cx="161614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仕事のやりがいを感じるときは？</a:t>
                </a:r>
                <a:endParaRPr kumimoji="1"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6" name="正方形/長方形 8"/>
              <p:cNvSpPr/>
              <p:nvPr/>
            </p:nvSpPr>
            <p:spPr>
              <a:xfrm>
                <a:off x="1628800" y="3161201"/>
                <a:ext cx="1620000" cy="36000"/>
              </a:xfrm>
              <a:prstGeom prst="rect">
                <a:avLst/>
              </a:prstGeom>
              <a:solidFill>
                <a:srgbClr val="7FD1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</a:p>
            </p:txBody>
          </p:sp>
        </p:grpSp>
        <p:grpSp>
          <p:nvGrpSpPr>
            <p:cNvPr id="123" name="グループ化 122"/>
            <p:cNvGrpSpPr/>
            <p:nvPr/>
          </p:nvGrpSpPr>
          <p:grpSpPr>
            <a:xfrm>
              <a:off x="5059243" y="2987824"/>
              <a:ext cx="1773242" cy="246312"/>
              <a:chOff x="1538309" y="2950889"/>
              <a:chExt cx="1773242" cy="246312"/>
            </a:xfrm>
          </p:grpSpPr>
          <p:sp>
            <p:nvSpPr>
              <p:cNvPr id="124" name="テキスト ボックス 123"/>
              <p:cNvSpPr txBox="1"/>
              <p:nvPr/>
            </p:nvSpPr>
            <p:spPr>
              <a:xfrm>
                <a:off x="1538309" y="2950889"/>
                <a:ext cx="17732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将来の夢と高校生へメッセージを！</a:t>
                </a:r>
              </a:p>
            </p:txBody>
          </p:sp>
          <p:sp>
            <p:nvSpPr>
              <p:cNvPr id="125" name="正方形/長方形 8"/>
              <p:cNvSpPr/>
              <p:nvPr/>
            </p:nvSpPr>
            <p:spPr>
              <a:xfrm>
                <a:off x="1628800" y="3161201"/>
                <a:ext cx="1620000" cy="36000"/>
              </a:xfrm>
              <a:prstGeom prst="rect">
                <a:avLst/>
              </a:prstGeom>
              <a:solidFill>
                <a:srgbClr val="7FD1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</a:p>
            </p:txBody>
          </p:sp>
        </p:grpSp>
      </p:grpSp>
      <p:grpSp>
        <p:nvGrpSpPr>
          <p:cNvPr id="65" name="グループ化 64"/>
          <p:cNvGrpSpPr/>
          <p:nvPr/>
        </p:nvGrpSpPr>
        <p:grpSpPr>
          <a:xfrm>
            <a:off x="182927" y="8171059"/>
            <a:ext cx="1218607" cy="575730"/>
            <a:chOff x="726300" y="847787"/>
            <a:chExt cx="3886800" cy="797089"/>
          </a:xfrm>
        </p:grpSpPr>
        <p:sp>
          <p:nvSpPr>
            <p:cNvPr id="66" name="角丸四角形 65"/>
            <p:cNvSpPr/>
            <p:nvPr/>
          </p:nvSpPr>
          <p:spPr>
            <a:xfrm>
              <a:off x="726300" y="847787"/>
              <a:ext cx="3886800" cy="586765"/>
            </a:xfrm>
            <a:prstGeom prst="roundRect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企業情報</a:t>
              </a:r>
            </a:p>
          </p:txBody>
        </p:sp>
        <p:sp>
          <p:nvSpPr>
            <p:cNvPr id="67" name="二等辺三角形 66"/>
            <p:cNvSpPr/>
            <p:nvPr/>
          </p:nvSpPr>
          <p:spPr>
            <a:xfrm rot="9840000">
              <a:off x="1398248" y="1400530"/>
              <a:ext cx="574118" cy="244346"/>
            </a:xfrm>
            <a:prstGeom prst="triangle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71544"/>
              </p:ext>
            </p:extLst>
          </p:nvPr>
        </p:nvGraphicFramePr>
        <p:xfrm>
          <a:off x="292239" y="8781062"/>
          <a:ext cx="4900383" cy="10800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36651">
                  <a:extLst>
                    <a:ext uri="{9D8B030D-6E8A-4147-A177-3AD203B41FA5}">
                      <a16:colId xmlns:a16="http://schemas.microsoft.com/office/drawing/2014/main" val="3441805026"/>
                    </a:ext>
                  </a:extLst>
                </a:gridCol>
                <a:gridCol w="4063732">
                  <a:extLst>
                    <a:ext uri="{9D8B030D-6E8A-4147-A177-3AD203B41FA5}">
                      <a16:colId xmlns:a16="http://schemas.microsoft.com/office/drawing/2014/main" val="2936109770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代表者名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4689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65966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[TEL]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77487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23815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社員数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12298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事業内容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D1C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860227"/>
                  </a:ext>
                </a:extLst>
              </a:tr>
            </a:tbl>
          </a:graphicData>
        </a:graphic>
      </p:graphicFrame>
      <p:sp>
        <p:nvSpPr>
          <p:cNvPr id="70" name="正方形/長方形 69"/>
          <p:cNvSpPr/>
          <p:nvPr/>
        </p:nvSpPr>
        <p:spPr>
          <a:xfrm>
            <a:off x="260829" y="3359458"/>
            <a:ext cx="3406185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842538" y="3177009"/>
            <a:ext cx="2737940" cy="16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写真２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355570" y="2836480"/>
            <a:ext cx="3132000" cy="575730"/>
            <a:chOff x="726297" y="847787"/>
            <a:chExt cx="9989673" cy="797089"/>
          </a:xfrm>
        </p:grpSpPr>
        <p:sp>
          <p:nvSpPr>
            <p:cNvPr id="104" name="角丸四角形 103"/>
            <p:cNvSpPr/>
            <p:nvPr/>
          </p:nvSpPr>
          <p:spPr>
            <a:xfrm>
              <a:off x="726297" y="847787"/>
              <a:ext cx="9989673" cy="586765"/>
            </a:xfrm>
            <a:prstGeom prst="roundRect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わたしたちの会社のココがスゴイ！！</a:t>
              </a:r>
            </a:p>
          </p:txBody>
        </p:sp>
        <p:sp>
          <p:nvSpPr>
            <p:cNvPr id="105" name="二等辺三角形 104"/>
            <p:cNvSpPr/>
            <p:nvPr/>
          </p:nvSpPr>
          <p:spPr>
            <a:xfrm rot="9840000">
              <a:off x="1398248" y="1400530"/>
              <a:ext cx="574118" cy="244346"/>
            </a:xfrm>
            <a:prstGeom prst="triangle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60587" y="4881326"/>
            <a:ext cx="2376000" cy="575730"/>
            <a:chOff x="726297" y="847787"/>
            <a:chExt cx="7578369" cy="797089"/>
          </a:xfrm>
        </p:grpSpPr>
        <p:sp>
          <p:nvSpPr>
            <p:cNvPr id="107" name="角丸四角形 106"/>
            <p:cNvSpPr/>
            <p:nvPr/>
          </p:nvSpPr>
          <p:spPr>
            <a:xfrm>
              <a:off x="726297" y="847787"/>
              <a:ext cx="7578369" cy="586765"/>
            </a:xfrm>
            <a:prstGeom prst="roundRect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先輩に聞いてみよう！！</a:t>
              </a:r>
            </a:p>
          </p:txBody>
        </p:sp>
        <p:sp>
          <p:nvSpPr>
            <p:cNvPr id="110" name="二等辺三角形 109"/>
            <p:cNvSpPr/>
            <p:nvPr/>
          </p:nvSpPr>
          <p:spPr>
            <a:xfrm rot="9840000">
              <a:off x="1398248" y="1400530"/>
              <a:ext cx="574118" cy="244346"/>
            </a:xfrm>
            <a:prstGeom prst="triangle">
              <a:avLst/>
            </a:prstGeom>
            <a:solidFill>
              <a:srgbClr val="7FD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1" name="テキスト ボックス 22"/>
          <p:cNvSpPr txBox="1"/>
          <p:nvPr/>
        </p:nvSpPr>
        <p:spPr>
          <a:xfrm>
            <a:off x="5491567" y="8826083"/>
            <a:ext cx="915174" cy="98995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prstDash val="solid"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企業</a:t>
            </a:r>
            <a:r>
              <a:rPr lang="en-US" altLang="ja-JP" sz="105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05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endParaRPr lang="en-US" altLang="ja-JP" sz="1050" kern="100" dirty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5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二次元バーコードなど</a:t>
            </a:r>
            <a:endParaRPr lang="ja-JP" altLang="en-US" sz="105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3" name="テキスト ボックス 22"/>
          <p:cNvSpPr txBox="1"/>
          <p:nvPr/>
        </p:nvSpPr>
        <p:spPr>
          <a:xfrm>
            <a:off x="4565971" y="146455"/>
            <a:ext cx="1999711" cy="262917"/>
          </a:xfrm>
          <a:prstGeom prst="rect">
            <a:avLst/>
          </a:prstGeom>
          <a:noFill/>
          <a:ln w="12700">
            <a:solidFill>
              <a:sysClr val="window" lastClr="FFFFFF">
                <a:lumMod val="65000"/>
              </a:sysClr>
            </a:solidFill>
            <a:prstDash val="soli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労働局</a:t>
            </a: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sz="1050" kern="100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への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掲載：可　・　否</a:t>
            </a:r>
          </a:p>
        </p:txBody>
      </p:sp>
    </p:spTree>
    <p:extLst>
      <p:ext uri="{BB962C8B-B14F-4D97-AF65-F5344CB8AC3E}">
        <p14:creationId xmlns:p14="http://schemas.microsoft.com/office/powerpoint/2010/main" val="348346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</Words>
  <Application>Microsoft Office PowerPoint</Application>
  <PresentationFormat>A4 210 x 297 mm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2024-07-11T06:23:22Z</dcterms:created>
  <dcterms:modified xsi:type="dcterms:W3CDTF">2024-07-11T06:23:29Z</dcterms:modified>
</cp:coreProperties>
</file>