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13320713" cy="93599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1380" y="102"/>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slides/slide1.xml" Type="http://schemas.openxmlformats.org/officeDocument/2006/relationships/slide"/><Relationship Id="rId3" Target="presProps.xml" Type="http://schemas.openxmlformats.org/officeDocument/2006/relationships/presProps"/><Relationship Id="rId4" Target="viewProps.xml" Type="http://schemas.openxmlformats.org/officeDocument/2006/relationships/viewProps"/><Relationship Id="rId5" Target="theme/theme1.xml" Type="http://schemas.openxmlformats.org/officeDocument/2006/relationships/theme"/><Relationship Id="rId6" Target="tableStyles.xml" Type="http://schemas.openxmlformats.org/officeDocument/2006/relationships/tableStyles"/></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99054" y="1531818"/>
            <a:ext cx="11322606" cy="3258632"/>
          </a:xfrm>
        </p:spPr>
        <p:txBody>
          <a:bodyPr anchor="b"/>
          <a:lstStyle>
            <a:lvl1pPr algn="ctr">
              <a:defRPr sz="8189"/>
            </a:lvl1pPr>
          </a:lstStyle>
          <a:p>
            <a:r>
              <a:rPr lang="ja-JP" altLang="en-US"/>
              <a:t>マスター タイトルの書式設定</a:t>
            </a:r>
            <a:endParaRPr lang="en-US" dirty="0"/>
          </a:p>
        </p:txBody>
      </p:sp>
      <p:sp>
        <p:nvSpPr>
          <p:cNvPr id="3" name="Subtitle 2"/>
          <p:cNvSpPr>
            <a:spLocks noGrp="1"/>
          </p:cNvSpPr>
          <p:nvPr>
            <p:ph type="subTitle" idx="1"/>
          </p:nvPr>
        </p:nvSpPr>
        <p:spPr>
          <a:xfrm>
            <a:off x="1665089" y="4916115"/>
            <a:ext cx="9990535" cy="2259809"/>
          </a:xfrm>
        </p:spPr>
        <p:txBody>
          <a:bodyPr/>
          <a:lstStyle>
            <a:lvl1pPr marL="0" indent="0" algn="ctr">
              <a:buNone/>
              <a:defRPr sz="3276"/>
            </a:lvl1pPr>
            <a:lvl2pPr marL="623987" indent="0" algn="ctr">
              <a:buNone/>
              <a:defRPr sz="2730"/>
            </a:lvl2pPr>
            <a:lvl3pPr marL="1247973" indent="0" algn="ctr">
              <a:buNone/>
              <a:defRPr sz="2457"/>
            </a:lvl3pPr>
            <a:lvl4pPr marL="1871960" indent="0" algn="ctr">
              <a:buNone/>
              <a:defRPr sz="2184"/>
            </a:lvl4pPr>
            <a:lvl5pPr marL="2495946" indent="0" algn="ctr">
              <a:buNone/>
              <a:defRPr sz="2184"/>
            </a:lvl5pPr>
            <a:lvl6pPr marL="3119933" indent="0" algn="ctr">
              <a:buNone/>
              <a:defRPr sz="2184"/>
            </a:lvl6pPr>
            <a:lvl7pPr marL="3743919" indent="0" algn="ctr">
              <a:buNone/>
              <a:defRPr sz="2184"/>
            </a:lvl7pPr>
            <a:lvl8pPr marL="4367906" indent="0" algn="ctr">
              <a:buNone/>
              <a:defRPr sz="2184"/>
            </a:lvl8pPr>
            <a:lvl9pPr marL="4991892" indent="0" algn="ctr">
              <a:buNone/>
              <a:defRPr sz="218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78E5211-ABF7-422A-A05D-0AC72C89758D}"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14840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78E5211-ABF7-422A-A05D-0AC72C89758D}"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101501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32636" y="498328"/>
            <a:ext cx="2872279" cy="793208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15800" y="498328"/>
            <a:ext cx="8450327" cy="79320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78E5211-ABF7-422A-A05D-0AC72C89758D}"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319033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78E5211-ABF7-422A-A05D-0AC72C89758D}"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2579120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08862" y="2333478"/>
            <a:ext cx="11489115" cy="3893458"/>
          </a:xfrm>
        </p:spPr>
        <p:txBody>
          <a:bodyPr anchor="b"/>
          <a:lstStyle>
            <a:lvl1pPr>
              <a:defRPr sz="818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08862" y="6263769"/>
            <a:ext cx="11489115" cy="2047477"/>
          </a:xfrm>
        </p:spPr>
        <p:txBody>
          <a:bodyPr/>
          <a:lstStyle>
            <a:lvl1pPr marL="0" indent="0">
              <a:buNone/>
              <a:defRPr sz="3276">
                <a:solidFill>
                  <a:schemeClr val="tx1"/>
                </a:solidFill>
              </a:defRPr>
            </a:lvl1pPr>
            <a:lvl2pPr marL="623987" indent="0">
              <a:buNone/>
              <a:defRPr sz="2730">
                <a:solidFill>
                  <a:schemeClr val="tx1">
                    <a:tint val="75000"/>
                  </a:schemeClr>
                </a:solidFill>
              </a:defRPr>
            </a:lvl2pPr>
            <a:lvl3pPr marL="1247973" indent="0">
              <a:buNone/>
              <a:defRPr sz="2457">
                <a:solidFill>
                  <a:schemeClr val="tx1">
                    <a:tint val="75000"/>
                  </a:schemeClr>
                </a:solidFill>
              </a:defRPr>
            </a:lvl3pPr>
            <a:lvl4pPr marL="1871960" indent="0">
              <a:buNone/>
              <a:defRPr sz="2184">
                <a:solidFill>
                  <a:schemeClr val="tx1">
                    <a:tint val="75000"/>
                  </a:schemeClr>
                </a:solidFill>
              </a:defRPr>
            </a:lvl4pPr>
            <a:lvl5pPr marL="2495946" indent="0">
              <a:buNone/>
              <a:defRPr sz="2184">
                <a:solidFill>
                  <a:schemeClr val="tx1">
                    <a:tint val="75000"/>
                  </a:schemeClr>
                </a:solidFill>
              </a:defRPr>
            </a:lvl5pPr>
            <a:lvl6pPr marL="3119933" indent="0">
              <a:buNone/>
              <a:defRPr sz="2184">
                <a:solidFill>
                  <a:schemeClr val="tx1">
                    <a:tint val="75000"/>
                  </a:schemeClr>
                </a:solidFill>
              </a:defRPr>
            </a:lvl6pPr>
            <a:lvl7pPr marL="3743919" indent="0">
              <a:buNone/>
              <a:defRPr sz="2184">
                <a:solidFill>
                  <a:schemeClr val="tx1">
                    <a:tint val="75000"/>
                  </a:schemeClr>
                </a:solidFill>
              </a:defRPr>
            </a:lvl7pPr>
            <a:lvl8pPr marL="4367906" indent="0">
              <a:buNone/>
              <a:defRPr sz="2184">
                <a:solidFill>
                  <a:schemeClr val="tx1">
                    <a:tint val="75000"/>
                  </a:schemeClr>
                </a:solidFill>
              </a:defRPr>
            </a:lvl8pPr>
            <a:lvl9pPr marL="4991892" indent="0">
              <a:buNone/>
              <a:defRPr sz="218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78E5211-ABF7-422A-A05D-0AC72C89758D}"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387793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15799" y="2491640"/>
            <a:ext cx="5661303" cy="59387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743611" y="2491640"/>
            <a:ext cx="5661303" cy="59387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78E5211-ABF7-422A-A05D-0AC72C89758D}" type="datetimeFigureOut">
              <a:rPr kumimoji="1" lang="ja-JP" altLang="en-US" smtClean="0"/>
              <a:t>2025/5/8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11480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17534" y="498330"/>
            <a:ext cx="11489115" cy="180914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7536" y="2294476"/>
            <a:ext cx="5635285" cy="1124487"/>
          </a:xfrm>
        </p:spPr>
        <p:txBody>
          <a:bodyPr anchor="b"/>
          <a:lstStyle>
            <a:lvl1pPr marL="0" indent="0">
              <a:buNone/>
              <a:defRPr sz="3276" b="1"/>
            </a:lvl1pPr>
            <a:lvl2pPr marL="623987" indent="0">
              <a:buNone/>
              <a:defRPr sz="2730" b="1"/>
            </a:lvl2pPr>
            <a:lvl3pPr marL="1247973" indent="0">
              <a:buNone/>
              <a:defRPr sz="2457" b="1"/>
            </a:lvl3pPr>
            <a:lvl4pPr marL="1871960" indent="0">
              <a:buNone/>
              <a:defRPr sz="2184" b="1"/>
            </a:lvl4pPr>
            <a:lvl5pPr marL="2495946" indent="0">
              <a:buNone/>
              <a:defRPr sz="2184" b="1"/>
            </a:lvl5pPr>
            <a:lvl6pPr marL="3119933" indent="0">
              <a:buNone/>
              <a:defRPr sz="2184" b="1"/>
            </a:lvl6pPr>
            <a:lvl7pPr marL="3743919" indent="0">
              <a:buNone/>
              <a:defRPr sz="2184" b="1"/>
            </a:lvl7pPr>
            <a:lvl8pPr marL="4367906" indent="0">
              <a:buNone/>
              <a:defRPr sz="2184" b="1"/>
            </a:lvl8pPr>
            <a:lvl9pPr marL="4991892" indent="0">
              <a:buNone/>
              <a:defRPr sz="2184" b="1"/>
            </a:lvl9pPr>
          </a:lstStyle>
          <a:p>
            <a:pPr lvl="0"/>
            <a:r>
              <a:rPr lang="ja-JP" altLang="en-US"/>
              <a:t>マスター テキストの書式設定</a:t>
            </a:r>
          </a:p>
        </p:txBody>
      </p:sp>
      <p:sp>
        <p:nvSpPr>
          <p:cNvPr id="4" name="Content Placeholder 3"/>
          <p:cNvSpPr>
            <a:spLocks noGrp="1"/>
          </p:cNvSpPr>
          <p:nvPr>
            <p:ph sz="half" idx="2"/>
          </p:nvPr>
        </p:nvSpPr>
        <p:spPr>
          <a:xfrm>
            <a:off x="917536" y="3418964"/>
            <a:ext cx="5635285" cy="50287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743612" y="2294476"/>
            <a:ext cx="5663038" cy="1124487"/>
          </a:xfrm>
        </p:spPr>
        <p:txBody>
          <a:bodyPr anchor="b"/>
          <a:lstStyle>
            <a:lvl1pPr marL="0" indent="0">
              <a:buNone/>
              <a:defRPr sz="3276" b="1"/>
            </a:lvl1pPr>
            <a:lvl2pPr marL="623987" indent="0">
              <a:buNone/>
              <a:defRPr sz="2730" b="1"/>
            </a:lvl2pPr>
            <a:lvl3pPr marL="1247973" indent="0">
              <a:buNone/>
              <a:defRPr sz="2457" b="1"/>
            </a:lvl3pPr>
            <a:lvl4pPr marL="1871960" indent="0">
              <a:buNone/>
              <a:defRPr sz="2184" b="1"/>
            </a:lvl4pPr>
            <a:lvl5pPr marL="2495946" indent="0">
              <a:buNone/>
              <a:defRPr sz="2184" b="1"/>
            </a:lvl5pPr>
            <a:lvl6pPr marL="3119933" indent="0">
              <a:buNone/>
              <a:defRPr sz="2184" b="1"/>
            </a:lvl6pPr>
            <a:lvl7pPr marL="3743919" indent="0">
              <a:buNone/>
              <a:defRPr sz="2184" b="1"/>
            </a:lvl7pPr>
            <a:lvl8pPr marL="4367906" indent="0">
              <a:buNone/>
              <a:defRPr sz="2184" b="1"/>
            </a:lvl8pPr>
            <a:lvl9pPr marL="4991892" indent="0">
              <a:buNone/>
              <a:defRPr sz="2184" b="1"/>
            </a:lvl9pPr>
          </a:lstStyle>
          <a:p>
            <a:pPr lvl="0"/>
            <a:r>
              <a:rPr lang="ja-JP" altLang="en-US"/>
              <a:t>マスター テキストの書式設定</a:t>
            </a:r>
          </a:p>
        </p:txBody>
      </p:sp>
      <p:sp>
        <p:nvSpPr>
          <p:cNvPr id="6" name="Content Placeholder 5"/>
          <p:cNvSpPr>
            <a:spLocks noGrp="1"/>
          </p:cNvSpPr>
          <p:nvPr>
            <p:ph sz="quarter" idx="4"/>
          </p:nvPr>
        </p:nvSpPr>
        <p:spPr>
          <a:xfrm>
            <a:off x="6743612" y="3418964"/>
            <a:ext cx="5663038" cy="50287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78E5211-ABF7-422A-A05D-0AC72C89758D}" type="datetimeFigureOut">
              <a:rPr kumimoji="1" lang="ja-JP" altLang="en-US" smtClean="0"/>
              <a:t>2025/5/8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343558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78E5211-ABF7-422A-A05D-0AC72C89758D}" type="datetimeFigureOut">
              <a:rPr kumimoji="1" lang="ja-JP" altLang="en-US" smtClean="0"/>
              <a:t>2025/5/8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354910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E5211-ABF7-422A-A05D-0AC72C89758D}" type="datetimeFigureOut">
              <a:rPr kumimoji="1" lang="ja-JP" altLang="en-US" smtClean="0"/>
              <a:t>2025/5/8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1348633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7534" y="623993"/>
            <a:ext cx="4296277" cy="2183977"/>
          </a:xfrm>
        </p:spPr>
        <p:txBody>
          <a:bodyPr anchor="b"/>
          <a:lstStyle>
            <a:lvl1pPr>
              <a:defRPr sz="4367"/>
            </a:lvl1pPr>
          </a:lstStyle>
          <a:p>
            <a:r>
              <a:rPr lang="ja-JP" altLang="en-US"/>
              <a:t>マスター タイトルの書式設定</a:t>
            </a:r>
            <a:endParaRPr lang="en-US" dirty="0"/>
          </a:p>
        </p:txBody>
      </p:sp>
      <p:sp>
        <p:nvSpPr>
          <p:cNvPr id="3" name="Content Placeholder 2"/>
          <p:cNvSpPr>
            <a:spLocks noGrp="1"/>
          </p:cNvSpPr>
          <p:nvPr>
            <p:ph idx="1"/>
          </p:nvPr>
        </p:nvSpPr>
        <p:spPr>
          <a:xfrm>
            <a:off x="5663038" y="1347654"/>
            <a:ext cx="6743611" cy="6651596"/>
          </a:xfrm>
        </p:spPr>
        <p:txBody>
          <a:bodyPr/>
          <a:lstStyle>
            <a:lvl1pPr>
              <a:defRPr sz="4367"/>
            </a:lvl1pPr>
            <a:lvl2pPr>
              <a:defRPr sz="3821"/>
            </a:lvl2pPr>
            <a:lvl3pPr>
              <a:defRPr sz="3276"/>
            </a:lvl3pPr>
            <a:lvl4pPr>
              <a:defRPr sz="2730"/>
            </a:lvl4pPr>
            <a:lvl5pPr>
              <a:defRPr sz="2730"/>
            </a:lvl5pPr>
            <a:lvl6pPr>
              <a:defRPr sz="2730"/>
            </a:lvl6pPr>
            <a:lvl7pPr>
              <a:defRPr sz="2730"/>
            </a:lvl7pPr>
            <a:lvl8pPr>
              <a:defRPr sz="2730"/>
            </a:lvl8pPr>
            <a:lvl9pPr>
              <a:defRPr sz="273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7534" y="2807970"/>
            <a:ext cx="4296277" cy="5202112"/>
          </a:xfrm>
        </p:spPr>
        <p:txBody>
          <a:bodyPr/>
          <a:lstStyle>
            <a:lvl1pPr marL="0" indent="0">
              <a:buNone/>
              <a:defRPr sz="2184"/>
            </a:lvl1pPr>
            <a:lvl2pPr marL="623987" indent="0">
              <a:buNone/>
              <a:defRPr sz="1911"/>
            </a:lvl2pPr>
            <a:lvl3pPr marL="1247973" indent="0">
              <a:buNone/>
              <a:defRPr sz="1638"/>
            </a:lvl3pPr>
            <a:lvl4pPr marL="1871960" indent="0">
              <a:buNone/>
              <a:defRPr sz="1365"/>
            </a:lvl4pPr>
            <a:lvl5pPr marL="2495946" indent="0">
              <a:buNone/>
              <a:defRPr sz="1365"/>
            </a:lvl5pPr>
            <a:lvl6pPr marL="3119933" indent="0">
              <a:buNone/>
              <a:defRPr sz="1365"/>
            </a:lvl6pPr>
            <a:lvl7pPr marL="3743919" indent="0">
              <a:buNone/>
              <a:defRPr sz="1365"/>
            </a:lvl7pPr>
            <a:lvl8pPr marL="4367906" indent="0">
              <a:buNone/>
              <a:defRPr sz="1365"/>
            </a:lvl8pPr>
            <a:lvl9pPr marL="4991892" indent="0">
              <a:buNone/>
              <a:defRPr sz="136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78E5211-ABF7-422A-A05D-0AC72C89758D}" type="datetimeFigureOut">
              <a:rPr kumimoji="1" lang="ja-JP" altLang="en-US" smtClean="0"/>
              <a:t>2025/5/8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78897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17534" y="623993"/>
            <a:ext cx="4296277" cy="2183977"/>
          </a:xfrm>
        </p:spPr>
        <p:txBody>
          <a:bodyPr anchor="b"/>
          <a:lstStyle>
            <a:lvl1pPr>
              <a:defRPr sz="436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663038" y="1347654"/>
            <a:ext cx="6743611" cy="6651596"/>
          </a:xfrm>
        </p:spPr>
        <p:txBody>
          <a:bodyPr anchor="t"/>
          <a:lstStyle>
            <a:lvl1pPr marL="0" indent="0">
              <a:buNone/>
              <a:defRPr sz="4367"/>
            </a:lvl1pPr>
            <a:lvl2pPr marL="623987" indent="0">
              <a:buNone/>
              <a:defRPr sz="3821"/>
            </a:lvl2pPr>
            <a:lvl3pPr marL="1247973" indent="0">
              <a:buNone/>
              <a:defRPr sz="3276"/>
            </a:lvl3pPr>
            <a:lvl4pPr marL="1871960" indent="0">
              <a:buNone/>
              <a:defRPr sz="2730"/>
            </a:lvl4pPr>
            <a:lvl5pPr marL="2495946" indent="0">
              <a:buNone/>
              <a:defRPr sz="2730"/>
            </a:lvl5pPr>
            <a:lvl6pPr marL="3119933" indent="0">
              <a:buNone/>
              <a:defRPr sz="2730"/>
            </a:lvl6pPr>
            <a:lvl7pPr marL="3743919" indent="0">
              <a:buNone/>
              <a:defRPr sz="2730"/>
            </a:lvl7pPr>
            <a:lvl8pPr marL="4367906" indent="0">
              <a:buNone/>
              <a:defRPr sz="2730"/>
            </a:lvl8pPr>
            <a:lvl9pPr marL="4991892" indent="0">
              <a:buNone/>
              <a:defRPr sz="273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7534" y="2807970"/>
            <a:ext cx="4296277" cy="5202112"/>
          </a:xfrm>
        </p:spPr>
        <p:txBody>
          <a:bodyPr/>
          <a:lstStyle>
            <a:lvl1pPr marL="0" indent="0">
              <a:buNone/>
              <a:defRPr sz="2184"/>
            </a:lvl1pPr>
            <a:lvl2pPr marL="623987" indent="0">
              <a:buNone/>
              <a:defRPr sz="1911"/>
            </a:lvl2pPr>
            <a:lvl3pPr marL="1247973" indent="0">
              <a:buNone/>
              <a:defRPr sz="1638"/>
            </a:lvl3pPr>
            <a:lvl4pPr marL="1871960" indent="0">
              <a:buNone/>
              <a:defRPr sz="1365"/>
            </a:lvl4pPr>
            <a:lvl5pPr marL="2495946" indent="0">
              <a:buNone/>
              <a:defRPr sz="1365"/>
            </a:lvl5pPr>
            <a:lvl6pPr marL="3119933" indent="0">
              <a:buNone/>
              <a:defRPr sz="1365"/>
            </a:lvl6pPr>
            <a:lvl7pPr marL="3743919" indent="0">
              <a:buNone/>
              <a:defRPr sz="1365"/>
            </a:lvl7pPr>
            <a:lvl8pPr marL="4367906" indent="0">
              <a:buNone/>
              <a:defRPr sz="1365"/>
            </a:lvl8pPr>
            <a:lvl9pPr marL="4991892" indent="0">
              <a:buNone/>
              <a:defRPr sz="136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78E5211-ABF7-422A-A05D-0AC72C89758D}" type="datetimeFigureOut">
              <a:rPr kumimoji="1" lang="ja-JP" altLang="en-US" smtClean="0"/>
              <a:t>2025/5/8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1413194726"/>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5799" y="498330"/>
            <a:ext cx="11489115" cy="180914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5799" y="2491640"/>
            <a:ext cx="11489115" cy="593877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15799" y="8675243"/>
            <a:ext cx="2997160" cy="498328"/>
          </a:xfrm>
          <a:prstGeom prst="rect">
            <a:avLst/>
          </a:prstGeom>
        </p:spPr>
        <p:txBody>
          <a:bodyPr vert="horz" lIns="91440" tIns="45720" rIns="91440" bIns="45720" rtlCol="0" anchor="ctr"/>
          <a:lstStyle>
            <a:lvl1pPr algn="l">
              <a:defRPr sz="1638">
                <a:solidFill>
                  <a:schemeClr val="tx1">
                    <a:tint val="75000"/>
                  </a:schemeClr>
                </a:solidFill>
              </a:defRPr>
            </a:lvl1pPr>
          </a:lstStyle>
          <a:p>
            <a:fld id="{778E5211-ABF7-422A-A05D-0AC72C89758D}" type="datetimeFigureOut">
              <a:rPr kumimoji="1" lang="ja-JP" altLang="en-US" smtClean="0"/>
              <a:t>2025/5/8</a:t>
            </a:fld>
            <a:endParaRPr kumimoji="1" lang="ja-JP" altLang="en-US"/>
          </a:p>
        </p:txBody>
      </p:sp>
      <p:sp>
        <p:nvSpPr>
          <p:cNvPr id="5" name="Footer Placeholder 4"/>
          <p:cNvSpPr>
            <a:spLocks noGrp="1"/>
          </p:cNvSpPr>
          <p:nvPr>
            <p:ph type="ftr" sz="quarter" idx="3"/>
          </p:nvPr>
        </p:nvSpPr>
        <p:spPr>
          <a:xfrm>
            <a:off x="4412486" y="8675243"/>
            <a:ext cx="4495741" cy="498328"/>
          </a:xfrm>
          <a:prstGeom prst="rect">
            <a:avLst/>
          </a:prstGeom>
        </p:spPr>
        <p:txBody>
          <a:bodyPr vert="horz" lIns="91440" tIns="45720" rIns="91440" bIns="45720" rtlCol="0" anchor="ctr"/>
          <a:lstStyle>
            <a:lvl1pPr algn="ctr">
              <a:defRPr sz="163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407754" y="8675243"/>
            <a:ext cx="2997160" cy="498328"/>
          </a:xfrm>
          <a:prstGeom prst="rect">
            <a:avLst/>
          </a:prstGeom>
        </p:spPr>
        <p:txBody>
          <a:bodyPr vert="horz" lIns="91440" tIns="45720" rIns="91440" bIns="45720" rtlCol="0" anchor="ctr"/>
          <a:lstStyle>
            <a:lvl1pPr algn="r">
              <a:defRPr sz="1638">
                <a:solidFill>
                  <a:schemeClr val="tx1">
                    <a:tint val="75000"/>
                  </a:schemeClr>
                </a:solidFill>
              </a:defRPr>
            </a:lvl1p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4425408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247973" rtl="0" eaLnBrk="1" latinLnBrk="0" hangingPunct="1">
        <a:lnSpc>
          <a:spcPct val="90000"/>
        </a:lnSpc>
        <a:spcBef>
          <a:spcPct val="0"/>
        </a:spcBef>
        <a:buNone/>
        <a:defRPr kumimoji="1" sz="6005" kern="1200">
          <a:solidFill>
            <a:schemeClr val="tx1"/>
          </a:solidFill>
          <a:latin typeface="+mj-lt"/>
          <a:ea typeface="+mj-ea"/>
          <a:cs typeface="+mj-cs"/>
        </a:defRPr>
      </a:lvl1pPr>
    </p:titleStyle>
    <p:bodyStyle>
      <a:lvl1pPr marL="311993" indent="-311993" algn="l" defTabSz="1247973" rtl="0" eaLnBrk="1" latinLnBrk="0" hangingPunct="1">
        <a:lnSpc>
          <a:spcPct val="90000"/>
        </a:lnSpc>
        <a:spcBef>
          <a:spcPts val="1365"/>
        </a:spcBef>
        <a:buFont typeface="Arial" panose="020B0604020202020204" pitchFamily="34" charset="0"/>
        <a:buChar char="•"/>
        <a:defRPr kumimoji="1" sz="3821" kern="1200">
          <a:solidFill>
            <a:schemeClr val="tx1"/>
          </a:solidFill>
          <a:latin typeface="+mn-lt"/>
          <a:ea typeface="+mn-ea"/>
          <a:cs typeface="+mn-cs"/>
        </a:defRPr>
      </a:lvl1pPr>
      <a:lvl2pPr marL="935980" indent="-311993" algn="l" defTabSz="1247973" rtl="0" eaLnBrk="1" latinLnBrk="0" hangingPunct="1">
        <a:lnSpc>
          <a:spcPct val="90000"/>
        </a:lnSpc>
        <a:spcBef>
          <a:spcPts val="682"/>
        </a:spcBef>
        <a:buFont typeface="Arial" panose="020B0604020202020204" pitchFamily="34" charset="0"/>
        <a:buChar char="•"/>
        <a:defRPr kumimoji="1" sz="3276" kern="1200">
          <a:solidFill>
            <a:schemeClr val="tx1"/>
          </a:solidFill>
          <a:latin typeface="+mn-lt"/>
          <a:ea typeface="+mn-ea"/>
          <a:cs typeface="+mn-cs"/>
        </a:defRPr>
      </a:lvl2pPr>
      <a:lvl3pPr marL="1559966" indent="-311993" algn="l" defTabSz="1247973" rtl="0" eaLnBrk="1" latinLnBrk="0" hangingPunct="1">
        <a:lnSpc>
          <a:spcPct val="90000"/>
        </a:lnSpc>
        <a:spcBef>
          <a:spcPts val="682"/>
        </a:spcBef>
        <a:buFont typeface="Arial" panose="020B0604020202020204" pitchFamily="34" charset="0"/>
        <a:buChar char="•"/>
        <a:defRPr kumimoji="1" sz="2730" kern="1200">
          <a:solidFill>
            <a:schemeClr val="tx1"/>
          </a:solidFill>
          <a:latin typeface="+mn-lt"/>
          <a:ea typeface="+mn-ea"/>
          <a:cs typeface="+mn-cs"/>
        </a:defRPr>
      </a:lvl3pPr>
      <a:lvl4pPr marL="2183953" indent="-311993" algn="l" defTabSz="1247973" rtl="0" eaLnBrk="1" latinLnBrk="0" hangingPunct="1">
        <a:lnSpc>
          <a:spcPct val="90000"/>
        </a:lnSpc>
        <a:spcBef>
          <a:spcPts val="682"/>
        </a:spcBef>
        <a:buFont typeface="Arial" panose="020B0604020202020204" pitchFamily="34" charset="0"/>
        <a:buChar char="•"/>
        <a:defRPr kumimoji="1" sz="2457" kern="1200">
          <a:solidFill>
            <a:schemeClr val="tx1"/>
          </a:solidFill>
          <a:latin typeface="+mn-lt"/>
          <a:ea typeface="+mn-ea"/>
          <a:cs typeface="+mn-cs"/>
        </a:defRPr>
      </a:lvl4pPr>
      <a:lvl5pPr marL="2807940" indent="-311993" algn="l" defTabSz="1247973" rtl="0" eaLnBrk="1" latinLnBrk="0" hangingPunct="1">
        <a:lnSpc>
          <a:spcPct val="90000"/>
        </a:lnSpc>
        <a:spcBef>
          <a:spcPts val="682"/>
        </a:spcBef>
        <a:buFont typeface="Arial" panose="020B0604020202020204" pitchFamily="34" charset="0"/>
        <a:buChar char="•"/>
        <a:defRPr kumimoji="1" sz="2457" kern="1200">
          <a:solidFill>
            <a:schemeClr val="tx1"/>
          </a:solidFill>
          <a:latin typeface="+mn-lt"/>
          <a:ea typeface="+mn-ea"/>
          <a:cs typeface="+mn-cs"/>
        </a:defRPr>
      </a:lvl5pPr>
      <a:lvl6pPr marL="3431926" indent="-311993" algn="l" defTabSz="1247973" rtl="0" eaLnBrk="1" latinLnBrk="0" hangingPunct="1">
        <a:lnSpc>
          <a:spcPct val="90000"/>
        </a:lnSpc>
        <a:spcBef>
          <a:spcPts val="682"/>
        </a:spcBef>
        <a:buFont typeface="Arial" panose="020B0604020202020204" pitchFamily="34" charset="0"/>
        <a:buChar char="•"/>
        <a:defRPr kumimoji="1" sz="2457" kern="1200">
          <a:solidFill>
            <a:schemeClr val="tx1"/>
          </a:solidFill>
          <a:latin typeface="+mn-lt"/>
          <a:ea typeface="+mn-ea"/>
          <a:cs typeface="+mn-cs"/>
        </a:defRPr>
      </a:lvl6pPr>
      <a:lvl7pPr marL="4055913" indent="-311993" algn="l" defTabSz="1247973" rtl="0" eaLnBrk="1" latinLnBrk="0" hangingPunct="1">
        <a:lnSpc>
          <a:spcPct val="90000"/>
        </a:lnSpc>
        <a:spcBef>
          <a:spcPts val="682"/>
        </a:spcBef>
        <a:buFont typeface="Arial" panose="020B0604020202020204" pitchFamily="34" charset="0"/>
        <a:buChar char="•"/>
        <a:defRPr kumimoji="1" sz="2457" kern="1200">
          <a:solidFill>
            <a:schemeClr val="tx1"/>
          </a:solidFill>
          <a:latin typeface="+mn-lt"/>
          <a:ea typeface="+mn-ea"/>
          <a:cs typeface="+mn-cs"/>
        </a:defRPr>
      </a:lvl7pPr>
      <a:lvl8pPr marL="4679899" indent="-311993" algn="l" defTabSz="1247973" rtl="0" eaLnBrk="1" latinLnBrk="0" hangingPunct="1">
        <a:lnSpc>
          <a:spcPct val="90000"/>
        </a:lnSpc>
        <a:spcBef>
          <a:spcPts val="682"/>
        </a:spcBef>
        <a:buFont typeface="Arial" panose="020B0604020202020204" pitchFamily="34" charset="0"/>
        <a:buChar char="•"/>
        <a:defRPr kumimoji="1" sz="2457" kern="1200">
          <a:solidFill>
            <a:schemeClr val="tx1"/>
          </a:solidFill>
          <a:latin typeface="+mn-lt"/>
          <a:ea typeface="+mn-ea"/>
          <a:cs typeface="+mn-cs"/>
        </a:defRPr>
      </a:lvl8pPr>
      <a:lvl9pPr marL="5303886" indent="-311993" algn="l" defTabSz="1247973" rtl="0" eaLnBrk="1" latinLnBrk="0" hangingPunct="1">
        <a:lnSpc>
          <a:spcPct val="90000"/>
        </a:lnSpc>
        <a:spcBef>
          <a:spcPts val="682"/>
        </a:spcBef>
        <a:buFont typeface="Arial" panose="020B0604020202020204" pitchFamily="34" charset="0"/>
        <a:buChar char="•"/>
        <a:defRPr kumimoji="1" sz="2457" kern="1200">
          <a:solidFill>
            <a:schemeClr val="tx1"/>
          </a:solidFill>
          <a:latin typeface="+mn-lt"/>
          <a:ea typeface="+mn-ea"/>
          <a:cs typeface="+mn-cs"/>
        </a:defRPr>
      </a:lvl9pPr>
    </p:bodyStyle>
    <p:otherStyle>
      <a:defPPr>
        <a:defRPr lang="en-US"/>
      </a:defPPr>
      <a:lvl1pPr marL="0" algn="l" defTabSz="1247973" rtl="0" eaLnBrk="1" latinLnBrk="0" hangingPunct="1">
        <a:defRPr kumimoji="1" sz="2457" kern="1200">
          <a:solidFill>
            <a:schemeClr val="tx1"/>
          </a:solidFill>
          <a:latin typeface="+mn-lt"/>
          <a:ea typeface="+mn-ea"/>
          <a:cs typeface="+mn-cs"/>
        </a:defRPr>
      </a:lvl1pPr>
      <a:lvl2pPr marL="623987" algn="l" defTabSz="1247973" rtl="0" eaLnBrk="1" latinLnBrk="0" hangingPunct="1">
        <a:defRPr kumimoji="1" sz="2457" kern="1200">
          <a:solidFill>
            <a:schemeClr val="tx1"/>
          </a:solidFill>
          <a:latin typeface="+mn-lt"/>
          <a:ea typeface="+mn-ea"/>
          <a:cs typeface="+mn-cs"/>
        </a:defRPr>
      </a:lvl2pPr>
      <a:lvl3pPr marL="1247973" algn="l" defTabSz="1247973" rtl="0" eaLnBrk="1" latinLnBrk="0" hangingPunct="1">
        <a:defRPr kumimoji="1" sz="2457" kern="1200">
          <a:solidFill>
            <a:schemeClr val="tx1"/>
          </a:solidFill>
          <a:latin typeface="+mn-lt"/>
          <a:ea typeface="+mn-ea"/>
          <a:cs typeface="+mn-cs"/>
        </a:defRPr>
      </a:lvl3pPr>
      <a:lvl4pPr marL="1871960" algn="l" defTabSz="1247973" rtl="0" eaLnBrk="1" latinLnBrk="0" hangingPunct="1">
        <a:defRPr kumimoji="1" sz="2457" kern="1200">
          <a:solidFill>
            <a:schemeClr val="tx1"/>
          </a:solidFill>
          <a:latin typeface="+mn-lt"/>
          <a:ea typeface="+mn-ea"/>
          <a:cs typeface="+mn-cs"/>
        </a:defRPr>
      </a:lvl4pPr>
      <a:lvl5pPr marL="2495946" algn="l" defTabSz="1247973" rtl="0" eaLnBrk="1" latinLnBrk="0" hangingPunct="1">
        <a:defRPr kumimoji="1" sz="2457" kern="1200">
          <a:solidFill>
            <a:schemeClr val="tx1"/>
          </a:solidFill>
          <a:latin typeface="+mn-lt"/>
          <a:ea typeface="+mn-ea"/>
          <a:cs typeface="+mn-cs"/>
        </a:defRPr>
      </a:lvl5pPr>
      <a:lvl6pPr marL="3119933" algn="l" defTabSz="1247973" rtl="0" eaLnBrk="1" latinLnBrk="0" hangingPunct="1">
        <a:defRPr kumimoji="1" sz="2457" kern="1200">
          <a:solidFill>
            <a:schemeClr val="tx1"/>
          </a:solidFill>
          <a:latin typeface="+mn-lt"/>
          <a:ea typeface="+mn-ea"/>
          <a:cs typeface="+mn-cs"/>
        </a:defRPr>
      </a:lvl6pPr>
      <a:lvl7pPr marL="3743919" algn="l" defTabSz="1247973" rtl="0" eaLnBrk="1" latinLnBrk="0" hangingPunct="1">
        <a:defRPr kumimoji="1" sz="2457" kern="1200">
          <a:solidFill>
            <a:schemeClr val="tx1"/>
          </a:solidFill>
          <a:latin typeface="+mn-lt"/>
          <a:ea typeface="+mn-ea"/>
          <a:cs typeface="+mn-cs"/>
        </a:defRPr>
      </a:lvl7pPr>
      <a:lvl8pPr marL="4367906" algn="l" defTabSz="1247973" rtl="0" eaLnBrk="1" latinLnBrk="0" hangingPunct="1">
        <a:defRPr kumimoji="1" sz="2457" kern="1200">
          <a:solidFill>
            <a:schemeClr val="tx1"/>
          </a:solidFill>
          <a:latin typeface="+mn-lt"/>
          <a:ea typeface="+mn-ea"/>
          <a:cs typeface="+mn-cs"/>
        </a:defRPr>
      </a:lvl8pPr>
      <a:lvl9pPr marL="4991892" algn="l" defTabSz="1247973" rtl="0" eaLnBrk="1" latinLnBrk="0" hangingPunct="1">
        <a:defRPr kumimoji="1" sz="2457"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スクロール: 横 3">
            <a:extLst>
              <a:ext uri="{FF2B5EF4-FFF2-40B4-BE49-F238E27FC236}">
                <a16:creationId xmlns:a16="http://schemas.microsoft.com/office/drawing/2014/main" id="{4656DBF0-1AA5-EFB3-9E92-A609A702E498}"/>
              </a:ext>
            </a:extLst>
          </p:cNvPr>
          <p:cNvSpPr/>
          <p:nvPr/>
        </p:nvSpPr>
        <p:spPr>
          <a:xfrm>
            <a:off x="928423" y="399306"/>
            <a:ext cx="11463866" cy="1640994"/>
          </a:xfrm>
          <a:prstGeom prst="horizontalScroll">
            <a:avLst/>
          </a:prstGeom>
          <a:solidFill>
            <a:schemeClr val="accent4">
              <a:lumMod val="40000"/>
              <a:lumOff val="6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熱中症を防ごう！</a:t>
            </a:r>
            <a:endParaRPr lang="en-US" altLang="ja-JP" sz="4000" dirty="0">
              <a:solidFill>
                <a:schemeClr val="tx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a:p>
            <a:pPr algn="ctr"/>
            <a:r>
              <a:rPr lang="ja-JP" altLang="en-US" sz="2400" dirty="0">
                <a:solidFill>
                  <a:schemeClr val="tx1"/>
                </a:solidFill>
                <a:latin typeface="ＭＳ ゴシック" panose="020B0609070205080204" pitchFamily="49" charset="-128"/>
                <a:ea typeface="ＭＳ ゴシック" panose="020B0609070205080204" pitchFamily="49" charset="-128"/>
              </a:rPr>
              <a:t>～愛知北エフエムの番組に出演し、熱中症対策の呼びかけを実施～</a:t>
            </a:r>
          </a:p>
        </p:txBody>
      </p:sp>
      <p:sp>
        <p:nvSpPr>
          <p:cNvPr id="5" name="正方形/長方形 4">
            <a:extLst>
              <a:ext uri="{FF2B5EF4-FFF2-40B4-BE49-F238E27FC236}">
                <a16:creationId xmlns:a16="http://schemas.microsoft.com/office/drawing/2014/main" id="{9D085730-49EC-09B9-185F-E1C78CDCA44A}"/>
              </a:ext>
            </a:extLst>
          </p:cNvPr>
          <p:cNvSpPr/>
          <p:nvPr/>
        </p:nvSpPr>
        <p:spPr>
          <a:xfrm>
            <a:off x="1101887" y="2336389"/>
            <a:ext cx="11536988" cy="29489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dirty="0">
                <a:latin typeface="ＭＳ ゴシック" panose="020B0609070205080204" pitchFamily="49" charset="-128"/>
                <a:ea typeface="ＭＳ ゴシック" panose="020B0609070205080204" pitchFamily="49" charset="-128"/>
              </a:rPr>
              <a:t>　</a:t>
            </a:r>
            <a:r>
              <a:rPr lang="ja-JP" altLang="en-US" dirty="0">
                <a:solidFill>
                  <a:schemeClr val="tx1"/>
                </a:solidFill>
                <a:latin typeface="ＭＳ ゴシック" panose="020B0609070205080204" pitchFamily="49" charset="-128"/>
                <a:ea typeface="ＭＳ ゴシック" panose="020B0609070205080204" pitchFamily="49" charset="-128"/>
              </a:rPr>
              <a:t>江南労働基準監督署は、５月８日に愛知北エフエムの番組「ＫＩＣＫ　ＵＰ」に出演し、熱中症対策の呼びかけを行いました。</a:t>
            </a:r>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　毎年、梅雨明けの時期になると日差しが急に強くなり、急激な環境温度の変化に身体が対応しきれずに、全国的に熱中症が発生しています。</a:t>
            </a:r>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　熱中症の発生はＷＢＧＴ（暑さ指数）と明確に関連しており、予防についても作業者の暑熱環境ばく露管理を行うことで一定の科学的アプローチが可能です。</a:t>
            </a:r>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　熱中症に対する十分な認識を持ち、熱中症の根絶を目指しましょう！</a:t>
            </a:r>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　</a:t>
            </a:r>
          </a:p>
        </p:txBody>
      </p:sp>
      <p:pic>
        <p:nvPicPr>
          <p:cNvPr id="3" name="図 2" descr="屋内, テーブル, 座る, 小さい が含まれている画像&#10;&#10;自動的に生成された説明">
            <a:extLst>
              <a:ext uri="{FF2B5EF4-FFF2-40B4-BE49-F238E27FC236}">
                <a16:creationId xmlns:a16="http://schemas.microsoft.com/office/drawing/2014/main" id="{D693F4F3-CE7D-30C9-D99A-914260826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6344" y="5422854"/>
            <a:ext cx="4563688" cy="3426229"/>
          </a:xfrm>
          <a:prstGeom prst="rect">
            <a:avLst/>
          </a:prstGeom>
          <a:ln w="15875">
            <a:solidFill>
              <a:schemeClr val="tx1"/>
            </a:solidFill>
          </a:ln>
        </p:spPr>
      </p:pic>
      <p:pic>
        <p:nvPicPr>
          <p:cNvPr id="6" name="図 5" descr="テキスト が含まれている画像&#10;&#10;自動的に生成された説明">
            <a:extLst>
              <a:ext uri="{FF2B5EF4-FFF2-40B4-BE49-F238E27FC236}">
                <a16:creationId xmlns:a16="http://schemas.microsoft.com/office/drawing/2014/main" id="{949C2DEE-61C0-B979-69A1-F5AD3D317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325" y="5422853"/>
            <a:ext cx="4573386" cy="3434542"/>
          </a:xfrm>
          <a:prstGeom prst="rect">
            <a:avLst/>
          </a:prstGeom>
          <a:ln w="15875">
            <a:solidFill>
              <a:schemeClr val="tx1"/>
            </a:solidFill>
          </a:ln>
        </p:spPr>
      </p:pic>
    </p:spTree>
    <p:extLst>
      <p:ext uri="{BB962C8B-B14F-4D97-AF65-F5344CB8AC3E}">
        <p14:creationId xmlns:p14="http://schemas.microsoft.com/office/powerpoint/2010/main" val="83085946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Words>145</Words>
  <PresentationFormat>ユーザー設定</PresentationFormat>
  <Paragraphs>10</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HGP創英角ﾎﾟｯﾌﾟ体</vt:lpstr>
      <vt:lpstr>ＭＳ 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