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3320713" cy="93599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3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9054" y="1531818"/>
            <a:ext cx="11322606" cy="3258632"/>
          </a:xfrm>
        </p:spPr>
        <p:txBody>
          <a:bodyPr anchor="b"/>
          <a:lstStyle>
            <a:lvl1pPr algn="ctr">
              <a:defRPr sz="81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5089" y="4916115"/>
            <a:ext cx="9990535" cy="2259809"/>
          </a:xfrm>
        </p:spPr>
        <p:txBody>
          <a:bodyPr/>
          <a:lstStyle>
            <a:lvl1pPr marL="0" indent="0" algn="ctr">
              <a:buNone/>
              <a:defRPr sz="3276"/>
            </a:lvl1pPr>
            <a:lvl2pPr marL="623987" indent="0" algn="ctr">
              <a:buNone/>
              <a:defRPr sz="2730"/>
            </a:lvl2pPr>
            <a:lvl3pPr marL="1247973" indent="0" algn="ctr">
              <a:buNone/>
              <a:defRPr sz="2457"/>
            </a:lvl3pPr>
            <a:lvl4pPr marL="1871960" indent="0" algn="ctr">
              <a:buNone/>
              <a:defRPr sz="2184"/>
            </a:lvl4pPr>
            <a:lvl5pPr marL="2495946" indent="0" algn="ctr">
              <a:buNone/>
              <a:defRPr sz="2184"/>
            </a:lvl5pPr>
            <a:lvl6pPr marL="3119933" indent="0" algn="ctr">
              <a:buNone/>
              <a:defRPr sz="2184"/>
            </a:lvl6pPr>
            <a:lvl7pPr marL="3743919" indent="0" algn="ctr">
              <a:buNone/>
              <a:defRPr sz="2184"/>
            </a:lvl7pPr>
            <a:lvl8pPr marL="4367906" indent="0" algn="ctr">
              <a:buNone/>
              <a:defRPr sz="2184"/>
            </a:lvl8pPr>
            <a:lvl9pPr marL="4991892" indent="0" algn="ctr">
              <a:buNone/>
              <a:defRPr sz="218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5211-ABF7-422A-A05D-0AC72C89758D}" type="datetimeFigureOut">
              <a:rPr kumimoji="1" lang="ja-JP" altLang="en-US" smtClean="0"/>
              <a:t>2025/9/18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849D-5A32-404E-A06D-F8F846B4E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00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5211-ABF7-422A-A05D-0AC72C89758D}" type="datetimeFigureOut">
              <a:rPr kumimoji="1" lang="ja-JP" altLang="en-US" smtClean="0"/>
              <a:t>2025/9/18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849D-5A32-404E-A06D-F8F846B4E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013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32636" y="498328"/>
            <a:ext cx="2872279" cy="79320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5800" y="498328"/>
            <a:ext cx="8450327" cy="79320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5211-ABF7-422A-A05D-0AC72C89758D}" type="datetimeFigureOut">
              <a:rPr kumimoji="1" lang="ja-JP" altLang="en-US" smtClean="0"/>
              <a:t>2025/9/18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849D-5A32-404E-A06D-F8F846B4E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33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5211-ABF7-422A-A05D-0AC72C89758D}" type="datetimeFigureOut">
              <a:rPr kumimoji="1" lang="ja-JP" altLang="en-US" smtClean="0"/>
              <a:t>2025/9/18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849D-5A32-404E-A06D-F8F846B4E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12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862" y="2333478"/>
            <a:ext cx="11489115" cy="3893458"/>
          </a:xfrm>
        </p:spPr>
        <p:txBody>
          <a:bodyPr anchor="b"/>
          <a:lstStyle>
            <a:lvl1pPr>
              <a:defRPr sz="81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862" y="6263769"/>
            <a:ext cx="11489115" cy="2047477"/>
          </a:xfrm>
        </p:spPr>
        <p:txBody>
          <a:bodyPr/>
          <a:lstStyle>
            <a:lvl1pPr marL="0" indent="0">
              <a:buNone/>
              <a:defRPr sz="3276">
                <a:solidFill>
                  <a:schemeClr val="tx1"/>
                </a:solidFill>
              </a:defRPr>
            </a:lvl1pPr>
            <a:lvl2pPr marL="623987" indent="0">
              <a:buNone/>
              <a:defRPr sz="2730">
                <a:solidFill>
                  <a:schemeClr val="tx1">
                    <a:tint val="75000"/>
                  </a:schemeClr>
                </a:solidFill>
              </a:defRPr>
            </a:lvl2pPr>
            <a:lvl3pPr marL="1247973" indent="0">
              <a:buNone/>
              <a:defRPr sz="2457">
                <a:solidFill>
                  <a:schemeClr val="tx1">
                    <a:tint val="75000"/>
                  </a:schemeClr>
                </a:solidFill>
              </a:defRPr>
            </a:lvl3pPr>
            <a:lvl4pPr marL="1871960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4pPr>
            <a:lvl5pPr marL="2495946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5pPr>
            <a:lvl6pPr marL="3119933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6pPr>
            <a:lvl7pPr marL="3743919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7pPr>
            <a:lvl8pPr marL="4367906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8pPr>
            <a:lvl9pPr marL="4991892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5211-ABF7-422A-A05D-0AC72C89758D}" type="datetimeFigureOut">
              <a:rPr kumimoji="1" lang="ja-JP" altLang="en-US" smtClean="0"/>
              <a:t>2025/9/18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849D-5A32-404E-A06D-F8F846B4E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934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5799" y="2491640"/>
            <a:ext cx="5661303" cy="59387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43611" y="2491640"/>
            <a:ext cx="5661303" cy="59387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5211-ABF7-422A-A05D-0AC72C89758D}" type="datetimeFigureOut">
              <a:rPr kumimoji="1" lang="ja-JP" altLang="en-US" smtClean="0"/>
              <a:t>2025/9/18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849D-5A32-404E-A06D-F8F846B4E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0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534" y="498330"/>
            <a:ext cx="11489115" cy="180914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536" y="2294476"/>
            <a:ext cx="5635285" cy="1124487"/>
          </a:xfrm>
        </p:spPr>
        <p:txBody>
          <a:bodyPr anchor="b"/>
          <a:lstStyle>
            <a:lvl1pPr marL="0" indent="0">
              <a:buNone/>
              <a:defRPr sz="3276" b="1"/>
            </a:lvl1pPr>
            <a:lvl2pPr marL="623987" indent="0">
              <a:buNone/>
              <a:defRPr sz="2730" b="1"/>
            </a:lvl2pPr>
            <a:lvl3pPr marL="1247973" indent="0">
              <a:buNone/>
              <a:defRPr sz="2457" b="1"/>
            </a:lvl3pPr>
            <a:lvl4pPr marL="1871960" indent="0">
              <a:buNone/>
              <a:defRPr sz="2184" b="1"/>
            </a:lvl4pPr>
            <a:lvl5pPr marL="2495946" indent="0">
              <a:buNone/>
              <a:defRPr sz="2184" b="1"/>
            </a:lvl5pPr>
            <a:lvl6pPr marL="3119933" indent="0">
              <a:buNone/>
              <a:defRPr sz="2184" b="1"/>
            </a:lvl6pPr>
            <a:lvl7pPr marL="3743919" indent="0">
              <a:buNone/>
              <a:defRPr sz="2184" b="1"/>
            </a:lvl7pPr>
            <a:lvl8pPr marL="4367906" indent="0">
              <a:buNone/>
              <a:defRPr sz="2184" b="1"/>
            </a:lvl8pPr>
            <a:lvl9pPr marL="4991892" indent="0">
              <a:buNone/>
              <a:defRPr sz="218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536" y="3418964"/>
            <a:ext cx="5635285" cy="502878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43612" y="2294476"/>
            <a:ext cx="5663038" cy="1124487"/>
          </a:xfrm>
        </p:spPr>
        <p:txBody>
          <a:bodyPr anchor="b"/>
          <a:lstStyle>
            <a:lvl1pPr marL="0" indent="0">
              <a:buNone/>
              <a:defRPr sz="3276" b="1"/>
            </a:lvl1pPr>
            <a:lvl2pPr marL="623987" indent="0">
              <a:buNone/>
              <a:defRPr sz="2730" b="1"/>
            </a:lvl2pPr>
            <a:lvl3pPr marL="1247973" indent="0">
              <a:buNone/>
              <a:defRPr sz="2457" b="1"/>
            </a:lvl3pPr>
            <a:lvl4pPr marL="1871960" indent="0">
              <a:buNone/>
              <a:defRPr sz="2184" b="1"/>
            </a:lvl4pPr>
            <a:lvl5pPr marL="2495946" indent="0">
              <a:buNone/>
              <a:defRPr sz="2184" b="1"/>
            </a:lvl5pPr>
            <a:lvl6pPr marL="3119933" indent="0">
              <a:buNone/>
              <a:defRPr sz="2184" b="1"/>
            </a:lvl6pPr>
            <a:lvl7pPr marL="3743919" indent="0">
              <a:buNone/>
              <a:defRPr sz="2184" b="1"/>
            </a:lvl7pPr>
            <a:lvl8pPr marL="4367906" indent="0">
              <a:buNone/>
              <a:defRPr sz="2184" b="1"/>
            </a:lvl8pPr>
            <a:lvl9pPr marL="4991892" indent="0">
              <a:buNone/>
              <a:defRPr sz="218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43612" y="3418964"/>
            <a:ext cx="5663038" cy="502878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5211-ABF7-422A-A05D-0AC72C89758D}" type="datetimeFigureOut">
              <a:rPr kumimoji="1" lang="ja-JP" altLang="en-US" smtClean="0"/>
              <a:t>2025/9/18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849D-5A32-404E-A06D-F8F846B4E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586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5211-ABF7-422A-A05D-0AC72C89758D}" type="datetimeFigureOut">
              <a:rPr kumimoji="1" lang="ja-JP" altLang="en-US" smtClean="0"/>
              <a:t>2025/9/18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849D-5A32-404E-A06D-F8F846B4E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10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5211-ABF7-422A-A05D-0AC72C89758D}" type="datetimeFigureOut">
              <a:rPr kumimoji="1" lang="ja-JP" altLang="en-US" smtClean="0"/>
              <a:t>2025/9/18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849D-5A32-404E-A06D-F8F846B4E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63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534" y="623993"/>
            <a:ext cx="4296277" cy="2183977"/>
          </a:xfrm>
        </p:spPr>
        <p:txBody>
          <a:bodyPr anchor="b"/>
          <a:lstStyle>
            <a:lvl1pPr>
              <a:defRPr sz="43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3038" y="1347654"/>
            <a:ext cx="6743611" cy="6651596"/>
          </a:xfrm>
        </p:spPr>
        <p:txBody>
          <a:bodyPr/>
          <a:lstStyle>
            <a:lvl1pPr>
              <a:defRPr sz="4367"/>
            </a:lvl1pPr>
            <a:lvl2pPr>
              <a:defRPr sz="3821"/>
            </a:lvl2pPr>
            <a:lvl3pPr>
              <a:defRPr sz="3276"/>
            </a:lvl3pPr>
            <a:lvl4pPr>
              <a:defRPr sz="2730"/>
            </a:lvl4pPr>
            <a:lvl5pPr>
              <a:defRPr sz="2730"/>
            </a:lvl5pPr>
            <a:lvl6pPr>
              <a:defRPr sz="2730"/>
            </a:lvl6pPr>
            <a:lvl7pPr>
              <a:defRPr sz="2730"/>
            </a:lvl7pPr>
            <a:lvl8pPr>
              <a:defRPr sz="2730"/>
            </a:lvl8pPr>
            <a:lvl9pPr>
              <a:defRPr sz="273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534" y="2807970"/>
            <a:ext cx="4296277" cy="5202112"/>
          </a:xfrm>
        </p:spPr>
        <p:txBody>
          <a:bodyPr/>
          <a:lstStyle>
            <a:lvl1pPr marL="0" indent="0">
              <a:buNone/>
              <a:defRPr sz="2184"/>
            </a:lvl1pPr>
            <a:lvl2pPr marL="623987" indent="0">
              <a:buNone/>
              <a:defRPr sz="1911"/>
            </a:lvl2pPr>
            <a:lvl3pPr marL="1247973" indent="0">
              <a:buNone/>
              <a:defRPr sz="1638"/>
            </a:lvl3pPr>
            <a:lvl4pPr marL="1871960" indent="0">
              <a:buNone/>
              <a:defRPr sz="1365"/>
            </a:lvl4pPr>
            <a:lvl5pPr marL="2495946" indent="0">
              <a:buNone/>
              <a:defRPr sz="1365"/>
            </a:lvl5pPr>
            <a:lvl6pPr marL="3119933" indent="0">
              <a:buNone/>
              <a:defRPr sz="1365"/>
            </a:lvl6pPr>
            <a:lvl7pPr marL="3743919" indent="0">
              <a:buNone/>
              <a:defRPr sz="1365"/>
            </a:lvl7pPr>
            <a:lvl8pPr marL="4367906" indent="0">
              <a:buNone/>
              <a:defRPr sz="1365"/>
            </a:lvl8pPr>
            <a:lvl9pPr marL="4991892" indent="0">
              <a:buNone/>
              <a:defRPr sz="13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5211-ABF7-422A-A05D-0AC72C89758D}" type="datetimeFigureOut">
              <a:rPr kumimoji="1" lang="ja-JP" altLang="en-US" smtClean="0"/>
              <a:t>2025/9/18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849D-5A32-404E-A06D-F8F846B4E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97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534" y="623993"/>
            <a:ext cx="4296277" cy="2183977"/>
          </a:xfrm>
        </p:spPr>
        <p:txBody>
          <a:bodyPr anchor="b"/>
          <a:lstStyle>
            <a:lvl1pPr>
              <a:defRPr sz="43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63038" y="1347654"/>
            <a:ext cx="6743611" cy="6651596"/>
          </a:xfrm>
        </p:spPr>
        <p:txBody>
          <a:bodyPr anchor="t"/>
          <a:lstStyle>
            <a:lvl1pPr marL="0" indent="0">
              <a:buNone/>
              <a:defRPr sz="4367"/>
            </a:lvl1pPr>
            <a:lvl2pPr marL="623987" indent="0">
              <a:buNone/>
              <a:defRPr sz="3821"/>
            </a:lvl2pPr>
            <a:lvl3pPr marL="1247973" indent="0">
              <a:buNone/>
              <a:defRPr sz="3276"/>
            </a:lvl3pPr>
            <a:lvl4pPr marL="1871960" indent="0">
              <a:buNone/>
              <a:defRPr sz="2730"/>
            </a:lvl4pPr>
            <a:lvl5pPr marL="2495946" indent="0">
              <a:buNone/>
              <a:defRPr sz="2730"/>
            </a:lvl5pPr>
            <a:lvl6pPr marL="3119933" indent="0">
              <a:buNone/>
              <a:defRPr sz="2730"/>
            </a:lvl6pPr>
            <a:lvl7pPr marL="3743919" indent="0">
              <a:buNone/>
              <a:defRPr sz="2730"/>
            </a:lvl7pPr>
            <a:lvl8pPr marL="4367906" indent="0">
              <a:buNone/>
              <a:defRPr sz="2730"/>
            </a:lvl8pPr>
            <a:lvl9pPr marL="4991892" indent="0">
              <a:buNone/>
              <a:defRPr sz="273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534" y="2807970"/>
            <a:ext cx="4296277" cy="5202112"/>
          </a:xfrm>
        </p:spPr>
        <p:txBody>
          <a:bodyPr/>
          <a:lstStyle>
            <a:lvl1pPr marL="0" indent="0">
              <a:buNone/>
              <a:defRPr sz="2184"/>
            </a:lvl1pPr>
            <a:lvl2pPr marL="623987" indent="0">
              <a:buNone/>
              <a:defRPr sz="1911"/>
            </a:lvl2pPr>
            <a:lvl3pPr marL="1247973" indent="0">
              <a:buNone/>
              <a:defRPr sz="1638"/>
            </a:lvl3pPr>
            <a:lvl4pPr marL="1871960" indent="0">
              <a:buNone/>
              <a:defRPr sz="1365"/>
            </a:lvl4pPr>
            <a:lvl5pPr marL="2495946" indent="0">
              <a:buNone/>
              <a:defRPr sz="1365"/>
            </a:lvl5pPr>
            <a:lvl6pPr marL="3119933" indent="0">
              <a:buNone/>
              <a:defRPr sz="1365"/>
            </a:lvl6pPr>
            <a:lvl7pPr marL="3743919" indent="0">
              <a:buNone/>
              <a:defRPr sz="1365"/>
            </a:lvl7pPr>
            <a:lvl8pPr marL="4367906" indent="0">
              <a:buNone/>
              <a:defRPr sz="1365"/>
            </a:lvl8pPr>
            <a:lvl9pPr marL="4991892" indent="0">
              <a:buNone/>
              <a:defRPr sz="13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5211-ABF7-422A-A05D-0AC72C89758D}" type="datetimeFigureOut">
              <a:rPr kumimoji="1" lang="ja-JP" altLang="en-US" smtClean="0"/>
              <a:t>2025/9/18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849D-5A32-404E-A06D-F8F846B4E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19472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5799" y="498330"/>
            <a:ext cx="11489115" cy="1809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799" y="2491640"/>
            <a:ext cx="11489115" cy="5938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5799" y="8675243"/>
            <a:ext cx="2997160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E5211-ABF7-422A-A05D-0AC72C89758D}" type="datetimeFigureOut">
              <a:rPr kumimoji="1" lang="ja-JP" altLang="en-US" smtClean="0"/>
              <a:t>2025/9/18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12486" y="8675243"/>
            <a:ext cx="4495741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07754" y="8675243"/>
            <a:ext cx="2997160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7849D-5A32-404E-A06D-F8F846B4E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54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47973" rtl="0" eaLnBrk="1" latinLnBrk="0" hangingPunct="1">
        <a:lnSpc>
          <a:spcPct val="90000"/>
        </a:lnSpc>
        <a:spcBef>
          <a:spcPct val="0"/>
        </a:spcBef>
        <a:buNone/>
        <a:defRPr kumimoji="1" sz="60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993" indent="-311993" algn="l" defTabSz="1247973" rtl="0" eaLnBrk="1" latinLnBrk="0" hangingPunct="1">
        <a:lnSpc>
          <a:spcPct val="90000"/>
        </a:lnSpc>
        <a:spcBef>
          <a:spcPts val="1365"/>
        </a:spcBef>
        <a:buFont typeface="Arial" panose="020B0604020202020204" pitchFamily="34" charset="0"/>
        <a:buChar char="•"/>
        <a:defRPr kumimoji="1" sz="3821" kern="1200">
          <a:solidFill>
            <a:schemeClr val="tx1"/>
          </a:solidFill>
          <a:latin typeface="+mn-lt"/>
          <a:ea typeface="+mn-ea"/>
          <a:cs typeface="+mn-cs"/>
        </a:defRPr>
      </a:lvl1pPr>
      <a:lvl2pPr marL="935980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3276" kern="1200">
          <a:solidFill>
            <a:schemeClr val="tx1"/>
          </a:solidFill>
          <a:latin typeface="+mn-lt"/>
          <a:ea typeface="+mn-ea"/>
          <a:cs typeface="+mn-cs"/>
        </a:defRPr>
      </a:lvl2pPr>
      <a:lvl3pPr marL="1559966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2730" kern="1200">
          <a:solidFill>
            <a:schemeClr val="tx1"/>
          </a:solidFill>
          <a:latin typeface="+mn-lt"/>
          <a:ea typeface="+mn-ea"/>
          <a:cs typeface="+mn-cs"/>
        </a:defRPr>
      </a:lvl3pPr>
      <a:lvl4pPr marL="2183953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4pPr>
      <a:lvl5pPr marL="2807940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5pPr>
      <a:lvl6pPr marL="3431926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6pPr>
      <a:lvl7pPr marL="4055913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7pPr>
      <a:lvl8pPr marL="4679899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8pPr>
      <a:lvl9pPr marL="5303886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1pPr>
      <a:lvl2pPr marL="623987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2pPr>
      <a:lvl3pPr marL="1247973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3pPr>
      <a:lvl4pPr marL="1871960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4pPr>
      <a:lvl5pPr marL="2495946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5pPr>
      <a:lvl6pPr marL="3119933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6pPr>
      <a:lvl7pPr marL="3743919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7pPr>
      <a:lvl8pPr marL="4367906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8pPr>
      <a:lvl9pPr marL="4991892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クロール: 横 3">
            <a:extLst>
              <a:ext uri="{FF2B5EF4-FFF2-40B4-BE49-F238E27FC236}">
                <a16:creationId xmlns:a16="http://schemas.microsoft.com/office/drawing/2014/main" id="{4656DBF0-1AA5-EFB3-9E92-A609A702E498}"/>
              </a:ext>
            </a:extLst>
          </p:cNvPr>
          <p:cNvSpPr/>
          <p:nvPr/>
        </p:nvSpPr>
        <p:spPr>
          <a:xfrm>
            <a:off x="928423" y="399306"/>
            <a:ext cx="11463866" cy="164099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株式会社</a:t>
            </a:r>
            <a:r>
              <a:rPr lang="zh-TW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今仙電機製作所</a:t>
            </a:r>
            <a:r>
              <a:rPr lang="ja-JP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様が</a:t>
            </a:r>
            <a:endParaRPr lang="en-US" altLang="ja-JP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安全経営あいち賛同事業場制度にご賛同いただきました</a:t>
            </a:r>
            <a:endParaRPr lang="en-US" altLang="ja-JP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D085730-49EC-09B9-185F-E1C78CDCA44A}"/>
              </a:ext>
            </a:extLst>
          </p:cNvPr>
          <p:cNvSpPr/>
          <p:nvPr/>
        </p:nvSpPr>
        <p:spPr>
          <a:xfrm>
            <a:off x="1101887" y="2336389"/>
            <a:ext cx="11536988" cy="2779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kern="1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kern="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愛知労働局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では、安全衛生管理を経営課題と捉え、リスクアセスメントを通じて、生産性、品質、コスト等と、一体的かつ、戦略的に管理することで、企業価値の向上を目指す「安全経営あいち</a:t>
            </a:r>
            <a:r>
              <a:rPr lang="en-US" altLang="ja-JP" sz="1800" kern="1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®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」を提唱し、その理念に賛同する事業場を募る「安全経営あいち賛同事業場制度」を運用しております。</a:t>
            </a:r>
            <a:endParaRPr lang="en-US" altLang="ja-JP" sz="1800" kern="100" dirty="0"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endParaRPr lang="ja-JP" altLang="ja-JP" sz="1800" kern="100" dirty="0"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152400" algn="l"/>
            <a:r>
              <a:rPr lang="ja-JP" altLang="ja-JP" sz="1800" kern="1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ご賛同いただける事業場は、登録商標である「安全経営あいち</a:t>
            </a:r>
            <a:r>
              <a:rPr lang="en-US" altLang="ja-JP" sz="1800" kern="1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®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」の名称及びロゴの使用が可能となり、これらを使用することにより「安全経営」に取り組む姿勢と、その基礎となるリスクアセスメントに積極的に取り組む姿勢を、事業場内外に示すこととなり、企業価値の向上に繋がると考えております。</a:t>
            </a:r>
            <a:endParaRPr lang="en-US" altLang="ja-JP" sz="1800" kern="100" dirty="0"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152400" algn="l"/>
            <a:endParaRPr lang="en-US" altLang="ja-JP" kern="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152400" algn="l"/>
            <a:r>
              <a:rPr lang="ja-JP" altLang="en-US" sz="1800" kern="1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みなさまも「安全経営あいち</a:t>
            </a:r>
            <a:r>
              <a:rPr lang="en-US" altLang="ja-JP" sz="1800" kern="1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®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」の名称・ロゴを使用してみませんか？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30CFA54F-C8C2-AA0B-0055-95ED971690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758" y="5266987"/>
            <a:ext cx="4944865" cy="1044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F3BDEC1-9DF1-D3A8-7CC1-CB75671CEAFF}"/>
              </a:ext>
            </a:extLst>
          </p:cNvPr>
          <p:cNvSpPr/>
          <p:nvPr/>
        </p:nvSpPr>
        <p:spPr>
          <a:xfrm>
            <a:off x="5231758" y="6461964"/>
            <a:ext cx="5185390" cy="2650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52400" algn="l"/>
            <a:r>
              <a:rPr lang="ja-JP" altLang="en-US" sz="1800" kern="1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「安全経営あいち</a:t>
            </a:r>
            <a:r>
              <a:rPr lang="ja-JP" altLang="en-US" kern="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賛同事業場制度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」について、詳しくお知りになりたい方は、江南労働基準監督署　</a:t>
            </a:r>
            <a:r>
              <a:rPr lang="ja-JP" altLang="en-US" kern="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ＴＥＬ（０５８７）５４－２４４３　又は愛知労働局のホームページまで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68C2946-433C-AF73-7E6F-57F2FDD51C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289" y="6832372"/>
            <a:ext cx="1584000" cy="158400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C1654145-165D-4778-EAAE-34E9C09F922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275" t="11099" r="28845" b="4855"/>
          <a:stretch/>
        </p:blipFill>
        <p:spPr>
          <a:xfrm>
            <a:off x="1271543" y="5213960"/>
            <a:ext cx="3264046" cy="361910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181C0A-CF60-6834-45EF-E9FE600E603B}"/>
              </a:ext>
            </a:extLst>
          </p:cNvPr>
          <p:cNvSpPr/>
          <p:nvPr/>
        </p:nvSpPr>
        <p:spPr>
          <a:xfrm>
            <a:off x="10691676" y="8416372"/>
            <a:ext cx="1817225" cy="416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（愛知労働局ＨＰ</a:t>
            </a:r>
            <a:r>
              <a:rPr kumimoji="1"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kumimoji="1" lang="ja-JP" altLang="en-US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0859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Words>224</Words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