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3320713" cy="93599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380" y="10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99054" y="1531818"/>
            <a:ext cx="11322606" cy="3258632"/>
          </a:xfrm>
        </p:spPr>
        <p:txBody>
          <a:bodyPr anchor="b"/>
          <a:lstStyle>
            <a:lvl1pPr algn="ctr">
              <a:defRPr sz="8189"/>
            </a:lvl1pPr>
          </a:lstStyle>
          <a:p>
            <a:r>
              <a:rPr lang="ja-JP" altLang="en-US"/>
              <a:t>マスター タイトルの書式設定</a:t>
            </a:r>
            <a:endParaRPr lang="en-US" dirty="0"/>
          </a:p>
        </p:txBody>
      </p:sp>
      <p:sp>
        <p:nvSpPr>
          <p:cNvPr id="3" name="Subtitle 2"/>
          <p:cNvSpPr>
            <a:spLocks noGrp="1"/>
          </p:cNvSpPr>
          <p:nvPr>
            <p:ph type="subTitle" idx="1"/>
          </p:nvPr>
        </p:nvSpPr>
        <p:spPr>
          <a:xfrm>
            <a:off x="1665089" y="4916115"/>
            <a:ext cx="9990535" cy="2259809"/>
          </a:xfrm>
        </p:spPr>
        <p:txBody>
          <a:bodyPr/>
          <a:lstStyle>
            <a:lvl1pPr marL="0" indent="0" algn="ctr">
              <a:buNone/>
              <a:defRPr sz="3276"/>
            </a:lvl1pPr>
            <a:lvl2pPr marL="623987" indent="0" algn="ctr">
              <a:buNone/>
              <a:defRPr sz="2730"/>
            </a:lvl2pPr>
            <a:lvl3pPr marL="1247973" indent="0" algn="ctr">
              <a:buNone/>
              <a:defRPr sz="2457"/>
            </a:lvl3pPr>
            <a:lvl4pPr marL="1871960" indent="0" algn="ctr">
              <a:buNone/>
              <a:defRPr sz="2184"/>
            </a:lvl4pPr>
            <a:lvl5pPr marL="2495946" indent="0" algn="ctr">
              <a:buNone/>
              <a:defRPr sz="2184"/>
            </a:lvl5pPr>
            <a:lvl6pPr marL="3119933" indent="0" algn="ctr">
              <a:buNone/>
              <a:defRPr sz="2184"/>
            </a:lvl6pPr>
            <a:lvl7pPr marL="3743919" indent="0" algn="ctr">
              <a:buNone/>
              <a:defRPr sz="2184"/>
            </a:lvl7pPr>
            <a:lvl8pPr marL="4367906" indent="0" algn="ctr">
              <a:buNone/>
              <a:defRPr sz="2184"/>
            </a:lvl8pPr>
            <a:lvl9pPr marL="4991892" indent="0" algn="ctr">
              <a:buNone/>
              <a:defRPr sz="218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14840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101501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32636" y="498328"/>
            <a:ext cx="2872279" cy="79320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15800" y="498328"/>
            <a:ext cx="8450327" cy="79320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319033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2579120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08862" y="2333478"/>
            <a:ext cx="11489115" cy="3893458"/>
          </a:xfrm>
        </p:spPr>
        <p:txBody>
          <a:bodyPr anchor="b"/>
          <a:lstStyle>
            <a:lvl1pPr>
              <a:defRPr sz="818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08862" y="6263769"/>
            <a:ext cx="11489115" cy="2047477"/>
          </a:xfrm>
        </p:spPr>
        <p:txBody>
          <a:bodyPr/>
          <a:lstStyle>
            <a:lvl1pPr marL="0" indent="0">
              <a:buNone/>
              <a:defRPr sz="3276">
                <a:solidFill>
                  <a:schemeClr val="tx1"/>
                </a:solidFill>
              </a:defRPr>
            </a:lvl1pPr>
            <a:lvl2pPr marL="623987" indent="0">
              <a:buNone/>
              <a:defRPr sz="2730">
                <a:solidFill>
                  <a:schemeClr val="tx1">
                    <a:tint val="75000"/>
                  </a:schemeClr>
                </a:solidFill>
              </a:defRPr>
            </a:lvl2pPr>
            <a:lvl3pPr marL="1247973" indent="0">
              <a:buNone/>
              <a:defRPr sz="2457">
                <a:solidFill>
                  <a:schemeClr val="tx1">
                    <a:tint val="75000"/>
                  </a:schemeClr>
                </a:solidFill>
              </a:defRPr>
            </a:lvl3pPr>
            <a:lvl4pPr marL="1871960" indent="0">
              <a:buNone/>
              <a:defRPr sz="2184">
                <a:solidFill>
                  <a:schemeClr val="tx1">
                    <a:tint val="75000"/>
                  </a:schemeClr>
                </a:solidFill>
              </a:defRPr>
            </a:lvl4pPr>
            <a:lvl5pPr marL="2495946" indent="0">
              <a:buNone/>
              <a:defRPr sz="2184">
                <a:solidFill>
                  <a:schemeClr val="tx1">
                    <a:tint val="75000"/>
                  </a:schemeClr>
                </a:solidFill>
              </a:defRPr>
            </a:lvl5pPr>
            <a:lvl6pPr marL="3119933" indent="0">
              <a:buNone/>
              <a:defRPr sz="2184">
                <a:solidFill>
                  <a:schemeClr val="tx1">
                    <a:tint val="75000"/>
                  </a:schemeClr>
                </a:solidFill>
              </a:defRPr>
            </a:lvl6pPr>
            <a:lvl7pPr marL="3743919" indent="0">
              <a:buNone/>
              <a:defRPr sz="2184">
                <a:solidFill>
                  <a:schemeClr val="tx1">
                    <a:tint val="75000"/>
                  </a:schemeClr>
                </a:solidFill>
              </a:defRPr>
            </a:lvl7pPr>
            <a:lvl8pPr marL="4367906" indent="0">
              <a:buNone/>
              <a:defRPr sz="2184">
                <a:solidFill>
                  <a:schemeClr val="tx1">
                    <a:tint val="75000"/>
                  </a:schemeClr>
                </a:solidFill>
              </a:defRPr>
            </a:lvl8pPr>
            <a:lvl9pPr marL="4991892" indent="0">
              <a:buNone/>
              <a:defRPr sz="218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3877934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15799" y="2491640"/>
            <a:ext cx="5661303" cy="59387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743611" y="2491640"/>
            <a:ext cx="5661303" cy="59387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114801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17534" y="498330"/>
            <a:ext cx="11489115" cy="180914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7536" y="2294476"/>
            <a:ext cx="5635285" cy="1124487"/>
          </a:xfrm>
        </p:spPr>
        <p:txBody>
          <a:bodyPr anchor="b"/>
          <a:lstStyle>
            <a:lvl1pPr marL="0" indent="0">
              <a:buNone/>
              <a:defRPr sz="3276" b="1"/>
            </a:lvl1pPr>
            <a:lvl2pPr marL="623987" indent="0">
              <a:buNone/>
              <a:defRPr sz="2730" b="1"/>
            </a:lvl2pPr>
            <a:lvl3pPr marL="1247973" indent="0">
              <a:buNone/>
              <a:defRPr sz="2457" b="1"/>
            </a:lvl3pPr>
            <a:lvl4pPr marL="1871960" indent="0">
              <a:buNone/>
              <a:defRPr sz="2184" b="1"/>
            </a:lvl4pPr>
            <a:lvl5pPr marL="2495946" indent="0">
              <a:buNone/>
              <a:defRPr sz="2184" b="1"/>
            </a:lvl5pPr>
            <a:lvl6pPr marL="3119933" indent="0">
              <a:buNone/>
              <a:defRPr sz="2184" b="1"/>
            </a:lvl6pPr>
            <a:lvl7pPr marL="3743919" indent="0">
              <a:buNone/>
              <a:defRPr sz="2184" b="1"/>
            </a:lvl7pPr>
            <a:lvl8pPr marL="4367906" indent="0">
              <a:buNone/>
              <a:defRPr sz="2184" b="1"/>
            </a:lvl8pPr>
            <a:lvl9pPr marL="4991892" indent="0">
              <a:buNone/>
              <a:defRPr sz="2184" b="1"/>
            </a:lvl9pPr>
          </a:lstStyle>
          <a:p>
            <a:pPr lvl="0"/>
            <a:r>
              <a:rPr lang="ja-JP" altLang="en-US"/>
              <a:t>マスター テキストの書式設定</a:t>
            </a:r>
          </a:p>
        </p:txBody>
      </p:sp>
      <p:sp>
        <p:nvSpPr>
          <p:cNvPr id="4" name="Content Placeholder 3"/>
          <p:cNvSpPr>
            <a:spLocks noGrp="1"/>
          </p:cNvSpPr>
          <p:nvPr>
            <p:ph sz="half" idx="2"/>
          </p:nvPr>
        </p:nvSpPr>
        <p:spPr>
          <a:xfrm>
            <a:off x="917536" y="3418964"/>
            <a:ext cx="5635285" cy="50287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743612" y="2294476"/>
            <a:ext cx="5663038" cy="1124487"/>
          </a:xfrm>
        </p:spPr>
        <p:txBody>
          <a:bodyPr anchor="b"/>
          <a:lstStyle>
            <a:lvl1pPr marL="0" indent="0">
              <a:buNone/>
              <a:defRPr sz="3276" b="1"/>
            </a:lvl1pPr>
            <a:lvl2pPr marL="623987" indent="0">
              <a:buNone/>
              <a:defRPr sz="2730" b="1"/>
            </a:lvl2pPr>
            <a:lvl3pPr marL="1247973" indent="0">
              <a:buNone/>
              <a:defRPr sz="2457" b="1"/>
            </a:lvl3pPr>
            <a:lvl4pPr marL="1871960" indent="0">
              <a:buNone/>
              <a:defRPr sz="2184" b="1"/>
            </a:lvl4pPr>
            <a:lvl5pPr marL="2495946" indent="0">
              <a:buNone/>
              <a:defRPr sz="2184" b="1"/>
            </a:lvl5pPr>
            <a:lvl6pPr marL="3119933" indent="0">
              <a:buNone/>
              <a:defRPr sz="2184" b="1"/>
            </a:lvl6pPr>
            <a:lvl7pPr marL="3743919" indent="0">
              <a:buNone/>
              <a:defRPr sz="2184" b="1"/>
            </a:lvl7pPr>
            <a:lvl8pPr marL="4367906" indent="0">
              <a:buNone/>
              <a:defRPr sz="2184" b="1"/>
            </a:lvl8pPr>
            <a:lvl9pPr marL="4991892" indent="0">
              <a:buNone/>
              <a:defRPr sz="2184" b="1"/>
            </a:lvl9pPr>
          </a:lstStyle>
          <a:p>
            <a:pPr lvl="0"/>
            <a:r>
              <a:rPr lang="ja-JP" altLang="en-US"/>
              <a:t>マスター テキストの書式設定</a:t>
            </a:r>
          </a:p>
        </p:txBody>
      </p:sp>
      <p:sp>
        <p:nvSpPr>
          <p:cNvPr id="6" name="Content Placeholder 5"/>
          <p:cNvSpPr>
            <a:spLocks noGrp="1"/>
          </p:cNvSpPr>
          <p:nvPr>
            <p:ph sz="quarter" idx="4"/>
          </p:nvPr>
        </p:nvSpPr>
        <p:spPr>
          <a:xfrm>
            <a:off x="6743612" y="3418964"/>
            <a:ext cx="5663038" cy="50287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3435586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3549102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1348633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17534" y="623993"/>
            <a:ext cx="4296277" cy="2183977"/>
          </a:xfrm>
        </p:spPr>
        <p:txBody>
          <a:bodyPr anchor="b"/>
          <a:lstStyle>
            <a:lvl1pPr>
              <a:defRPr sz="4367"/>
            </a:lvl1pPr>
          </a:lstStyle>
          <a:p>
            <a:r>
              <a:rPr lang="ja-JP" altLang="en-US"/>
              <a:t>マスター タイトルの書式設定</a:t>
            </a:r>
            <a:endParaRPr lang="en-US" dirty="0"/>
          </a:p>
        </p:txBody>
      </p:sp>
      <p:sp>
        <p:nvSpPr>
          <p:cNvPr id="3" name="Content Placeholder 2"/>
          <p:cNvSpPr>
            <a:spLocks noGrp="1"/>
          </p:cNvSpPr>
          <p:nvPr>
            <p:ph idx="1"/>
          </p:nvPr>
        </p:nvSpPr>
        <p:spPr>
          <a:xfrm>
            <a:off x="5663038" y="1347654"/>
            <a:ext cx="6743611" cy="6651596"/>
          </a:xfrm>
        </p:spPr>
        <p:txBody>
          <a:bodyPr/>
          <a:lstStyle>
            <a:lvl1pPr>
              <a:defRPr sz="4367"/>
            </a:lvl1pPr>
            <a:lvl2pPr>
              <a:defRPr sz="3821"/>
            </a:lvl2pPr>
            <a:lvl3pPr>
              <a:defRPr sz="3276"/>
            </a:lvl3pPr>
            <a:lvl4pPr>
              <a:defRPr sz="2730"/>
            </a:lvl4pPr>
            <a:lvl5pPr>
              <a:defRPr sz="2730"/>
            </a:lvl5pPr>
            <a:lvl6pPr>
              <a:defRPr sz="2730"/>
            </a:lvl6pPr>
            <a:lvl7pPr>
              <a:defRPr sz="2730"/>
            </a:lvl7pPr>
            <a:lvl8pPr>
              <a:defRPr sz="2730"/>
            </a:lvl8pPr>
            <a:lvl9pPr>
              <a:defRPr sz="273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7534" y="2807970"/>
            <a:ext cx="4296277" cy="5202112"/>
          </a:xfrm>
        </p:spPr>
        <p:txBody>
          <a:bodyPr/>
          <a:lstStyle>
            <a:lvl1pPr marL="0" indent="0">
              <a:buNone/>
              <a:defRPr sz="2184"/>
            </a:lvl1pPr>
            <a:lvl2pPr marL="623987" indent="0">
              <a:buNone/>
              <a:defRPr sz="1911"/>
            </a:lvl2pPr>
            <a:lvl3pPr marL="1247973" indent="0">
              <a:buNone/>
              <a:defRPr sz="1638"/>
            </a:lvl3pPr>
            <a:lvl4pPr marL="1871960" indent="0">
              <a:buNone/>
              <a:defRPr sz="1365"/>
            </a:lvl4pPr>
            <a:lvl5pPr marL="2495946" indent="0">
              <a:buNone/>
              <a:defRPr sz="1365"/>
            </a:lvl5pPr>
            <a:lvl6pPr marL="3119933" indent="0">
              <a:buNone/>
              <a:defRPr sz="1365"/>
            </a:lvl6pPr>
            <a:lvl7pPr marL="3743919" indent="0">
              <a:buNone/>
              <a:defRPr sz="1365"/>
            </a:lvl7pPr>
            <a:lvl8pPr marL="4367906" indent="0">
              <a:buNone/>
              <a:defRPr sz="1365"/>
            </a:lvl8pPr>
            <a:lvl9pPr marL="4991892" indent="0">
              <a:buNone/>
              <a:defRPr sz="136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78897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17534" y="623993"/>
            <a:ext cx="4296277" cy="2183977"/>
          </a:xfrm>
        </p:spPr>
        <p:txBody>
          <a:bodyPr anchor="b"/>
          <a:lstStyle>
            <a:lvl1pPr>
              <a:defRPr sz="43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663038" y="1347654"/>
            <a:ext cx="6743611" cy="6651596"/>
          </a:xfrm>
        </p:spPr>
        <p:txBody>
          <a:bodyPr anchor="t"/>
          <a:lstStyle>
            <a:lvl1pPr marL="0" indent="0">
              <a:buNone/>
              <a:defRPr sz="4367"/>
            </a:lvl1pPr>
            <a:lvl2pPr marL="623987" indent="0">
              <a:buNone/>
              <a:defRPr sz="3821"/>
            </a:lvl2pPr>
            <a:lvl3pPr marL="1247973" indent="0">
              <a:buNone/>
              <a:defRPr sz="3276"/>
            </a:lvl3pPr>
            <a:lvl4pPr marL="1871960" indent="0">
              <a:buNone/>
              <a:defRPr sz="2730"/>
            </a:lvl4pPr>
            <a:lvl5pPr marL="2495946" indent="0">
              <a:buNone/>
              <a:defRPr sz="2730"/>
            </a:lvl5pPr>
            <a:lvl6pPr marL="3119933" indent="0">
              <a:buNone/>
              <a:defRPr sz="2730"/>
            </a:lvl6pPr>
            <a:lvl7pPr marL="3743919" indent="0">
              <a:buNone/>
              <a:defRPr sz="2730"/>
            </a:lvl7pPr>
            <a:lvl8pPr marL="4367906" indent="0">
              <a:buNone/>
              <a:defRPr sz="2730"/>
            </a:lvl8pPr>
            <a:lvl9pPr marL="4991892" indent="0">
              <a:buNone/>
              <a:defRPr sz="273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7534" y="2807970"/>
            <a:ext cx="4296277" cy="5202112"/>
          </a:xfrm>
        </p:spPr>
        <p:txBody>
          <a:bodyPr/>
          <a:lstStyle>
            <a:lvl1pPr marL="0" indent="0">
              <a:buNone/>
              <a:defRPr sz="2184"/>
            </a:lvl1pPr>
            <a:lvl2pPr marL="623987" indent="0">
              <a:buNone/>
              <a:defRPr sz="1911"/>
            </a:lvl2pPr>
            <a:lvl3pPr marL="1247973" indent="0">
              <a:buNone/>
              <a:defRPr sz="1638"/>
            </a:lvl3pPr>
            <a:lvl4pPr marL="1871960" indent="0">
              <a:buNone/>
              <a:defRPr sz="1365"/>
            </a:lvl4pPr>
            <a:lvl5pPr marL="2495946" indent="0">
              <a:buNone/>
              <a:defRPr sz="1365"/>
            </a:lvl5pPr>
            <a:lvl6pPr marL="3119933" indent="0">
              <a:buNone/>
              <a:defRPr sz="1365"/>
            </a:lvl6pPr>
            <a:lvl7pPr marL="3743919" indent="0">
              <a:buNone/>
              <a:defRPr sz="1365"/>
            </a:lvl7pPr>
            <a:lvl8pPr marL="4367906" indent="0">
              <a:buNone/>
              <a:defRPr sz="1365"/>
            </a:lvl8pPr>
            <a:lvl9pPr marL="4991892" indent="0">
              <a:buNone/>
              <a:defRPr sz="136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8E5211-ABF7-422A-A05D-0AC72C89758D}"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141319472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5799" y="498330"/>
            <a:ext cx="11489115" cy="180914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5799" y="2491640"/>
            <a:ext cx="11489115" cy="593877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15799" y="8675243"/>
            <a:ext cx="2997160" cy="498328"/>
          </a:xfrm>
          <a:prstGeom prst="rect">
            <a:avLst/>
          </a:prstGeom>
        </p:spPr>
        <p:txBody>
          <a:bodyPr vert="horz" lIns="91440" tIns="45720" rIns="91440" bIns="45720" rtlCol="0" anchor="ctr"/>
          <a:lstStyle>
            <a:lvl1pPr algn="l">
              <a:defRPr sz="1638">
                <a:solidFill>
                  <a:schemeClr val="tx1">
                    <a:tint val="75000"/>
                  </a:schemeClr>
                </a:solidFill>
              </a:defRPr>
            </a:lvl1pPr>
          </a:lstStyle>
          <a:p>
            <a:fld id="{778E5211-ABF7-422A-A05D-0AC72C89758D}" type="datetimeFigureOut">
              <a:rPr kumimoji="1" lang="ja-JP" altLang="en-US" smtClean="0"/>
              <a:t>2025/9/16</a:t>
            </a:fld>
            <a:endParaRPr kumimoji="1" lang="ja-JP" altLang="en-US"/>
          </a:p>
        </p:txBody>
      </p:sp>
      <p:sp>
        <p:nvSpPr>
          <p:cNvPr id="5" name="Footer Placeholder 4"/>
          <p:cNvSpPr>
            <a:spLocks noGrp="1"/>
          </p:cNvSpPr>
          <p:nvPr>
            <p:ph type="ftr" sz="quarter" idx="3"/>
          </p:nvPr>
        </p:nvSpPr>
        <p:spPr>
          <a:xfrm>
            <a:off x="4412486" y="8675243"/>
            <a:ext cx="4495741" cy="498328"/>
          </a:xfrm>
          <a:prstGeom prst="rect">
            <a:avLst/>
          </a:prstGeom>
        </p:spPr>
        <p:txBody>
          <a:bodyPr vert="horz" lIns="91440" tIns="45720" rIns="91440" bIns="45720" rtlCol="0" anchor="ctr"/>
          <a:lstStyle>
            <a:lvl1pPr algn="ctr">
              <a:defRPr sz="163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07754" y="8675243"/>
            <a:ext cx="2997160" cy="498328"/>
          </a:xfrm>
          <a:prstGeom prst="rect">
            <a:avLst/>
          </a:prstGeom>
        </p:spPr>
        <p:txBody>
          <a:bodyPr vert="horz" lIns="91440" tIns="45720" rIns="91440" bIns="45720" rtlCol="0" anchor="ctr"/>
          <a:lstStyle>
            <a:lvl1pPr algn="r">
              <a:defRPr sz="1638">
                <a:solidFill>
                  <a:schemeClr val="tx1">
                    <a:tint val="75000"/>
                  </a:schemeClr>
                </a:solidFill>
              </a:defRPr>
            </a:lvl1pPr>
          </a:lstStyle>
          <a:p>
            <a:fld id="{5597849D-5A32-404E-A06D-F8F846B4E618}" type="slidenum">
              <a:rPr kumimoji="1" lang="ja-JP" altLang="en-US" smtClean="0"/>
              <a:t>‹#›</a:t>
            </a:fld>
            <a:endParaRPr kumimoji="1" lang="ja-JP" altLang="en-US"/>
          </a:p>
        </p:txBody>
      </p:sp>
    </p:spTree>
    <p:extLst>
      <p:ext uri="{BB962C8B-B14F-4D97-AF65-F5344CB8AC3E}">
        <p14:creationId xmlns:p14="http://schemas.microsoft.com/office/powerpoint/2010/main" val="4425408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47973" rtl="0" eaLnBrk="1" latinLnBrk="0" hangingPunct="1">
        <a:lnSpc>
          <a:spcPct val="90000"/>
        </a:lnSpc>
        <a:spcBef>
          <a:spcPct val="0"/>
        </a:spcBef>
        <a:buNone/>
        <a:defRPr kumimoji="1" sz="6005" kern="1200">
          <a:solidFill>
            <a:schemeClr val="tx1"/>
          </a:solidFill>
          <a:latin typeface="+mj-lt"/>
          <a:ea typeface="+mj-ea"/>
          <a:cs typeface="+mj-cs"/>
        </a:defRPr>
      </a:lvl1pPr>
    </p:titleStyle>
    <p:bodyStyle>
      <a:lvl1pPr marL="311993" indent="-311993" algn="l" defTabSz="1247973" rtl="0" eaLnBrk="1" latinLnBrk="0" hangingPunct="1">
        <a:lnSpc>
          <a:spcPct val="90000"/>
        </a:lnSpc>
        <a:spcBef>
          <a:spcPts val="1365"/>
        </a:spcBef>
        <a:buFont typeface="Arial" panose="020B0604020202020204" pitchFamily="34" charset="0"/>
        <a:buChar char="•"/>
        <a:defRPr kumimoji="1" sz="3821" kern="1200">
          <a:solidFill>
            <a:schemeClr val="tx1"/>
          </a:solidFill>
          <a:latin typeface="+mn-lt"/>
          <a:ea typeface="+mn-ea"/>
          <a:cs typeface="+mn-cs"/>
        </a:defRPr>
      </a:lvl1pPr>
      <a:lvl2pPr marL="935980" indent="-311993" algn="l" defTabSz="1247973" rtl="0" eaLnBrk="1" latinLnBrk="0" hangingPunct="1">
        <a:lnSpc>
          <a:spcPct val="90000"/>
        </a:lnSpc>
        <a:spcBef>
          <a:spcPts val="682"/>
        </a:spcBef>
        <a:buFont typeface="Arial" panose="020B0604020202020204" pitchFamily="34" charset="0"/>
        <a:buChar char="•"/>
        <a:defRPr kumimoji="1" sz="3276" kern="1200">
          <a:solidFill>
            <a:schemeClr val="tx1"/>
          </a:solidFill>
          <a:latin typeface="+mn-lt"/>
          <a:ea typeface="+mn-ea"/>
          <a:cs typeface="+mn-cs"/>
        </a:defRPr>
      </a:lvl2pPr>
      <a:lvl3pPr marL="1559966" indent="-311993" algn="l" defTabSz="1247973" rtl="0" eaLnBrk="1" latinLnBrk="0" hangingPunct="1">
        <a:lnSpc>
          <a:spcPct val="90000"/>
        </a:lnSpc>
        <a:spcBef>
          <a:spcPts val="682"/>
        </a:spcBef>
        <a:buFont typeface="Arial" panose="020B0604020202020204" pitchFamily="34" charset="0"/>
        <a:buChar char="•"/>
        <a:defRPr kumimoji="1" sz="2730" kern="1200">
          <a:solidFill>
            <a:schemeClr val="tx1"/>
          </a:solidFill>
          <a:latin typeface="+mn-lt"/>
          <a:ea typeface="+mn-ea"/>
          <a:cs typeface="+mn-cs"/>
        </a:defRPr>
      </a:lvl3pPr>
      <a:lvl4pPr marL="2183953" indent="-311993" algn="l" defTabSz="1247973" rtl="0" eaLnBrk="1" latinLnBrk="0" hangingPunct="1">
        <a:lnSpc>
          <a:spcPct val="90000"/>
        </a:lnSpc>
        <a:spcBef>
          <a:spcPts val="682"/>
        </a:spcBef>
        <a:buFont typeface="Arial" panose="020B0604020202020204" pitchFamily="34" charset="0"/>
        <a:buChar char="•"/>
        <a:defRPr kumimoji="1" sz="2457" kern="1200">
          <a:solidFill>
            <a:schemeClr val="tx1"/>
          </a:solidFill>
          <a:latin typeface="+mn-lt"/>
          <a:ea typeface="+mn-ea"/>
          <a:cs typeface="+mn-cs"/>
        </a:defRPr>
      </a:lvl4pPr>
      <a:lvl5pPr marL="2807940" indent="-311993" algn="l" defTabSz="1247973" rtl="0" eaLnBrk="1" latinLnBrk="0" hangingPunct="1">
        <a:lnSpc>
          <a:spcPct val="90000"/>
        </a:lnSpc>
        <a:spcBef>
          <a:spcPts val="682"/>
        </a:spcBef>
        <a:buFont typeface="Arial" panose="020B0604020202020204" pitchFamily="34" charset="0"/>
        <a:buChar char="•"/>
        <a:defRPr kumimoji="1" sz="2457" kern="1200">
          <a:solidFill>
            <a:schemeClr val="tx1"/>
          </a:solidFill>
          <a:latin typeface="+mn-lt"/>
          <a:ea typeface="+mn-ea"/>
          <a:cs typeface="+mn-cs"/>
        </a:defRPr>
      </a:lvl5pPr>
      <a:lvl6pPr marL="3431926" indent="-311993" algn="l" defTabSz="1247973" rtl="0" eaLnBrk="1" latinLnBrk="0" hangingPunct="1">
        <a:lnSpc>
          <a:spcPct val="90000"/>
        </a:lnSpc>
        <a:spcBef>
          <a:spcPts val="682"/>
        </a:spcBef>
        <a:buFont typeface="Arial" panose="020B0604020202020204" pitchFamily="34" charset="0"/>
        <a:buChar char="•"/>
        <a:defRPr kumimoji="1" sz="2457" kern="1200">
          <a:solidFill>
            <a:schemeClr val="tx1"/>
          </a:solidFill>
          <a:latin typeface="+mn-lt"/>
          <a:ea typeface="+mn-ea"/>
          <a:cs typeface="+mn-cs"/>
        </a:defRPr>
      </a:lvl6pPr>
      <a:lvl7pPr marL="4055913" indent="-311993" algn="l" defTabSz="1247973" rtl="0" eaLnBrk="1" latinLnBrk="0" hangingPunct="1">
        <a:lnSpc>
          <a:spcPct val="90000"/>
        </a:lnSpc>
        <a:spcBef>
          <a:spcPts val="682"/>
        </a:spcBef>
        <a:buFont typeface="Arial" panose="020B0604020202020204" pitchFamily="34" charset="0"/>
        <a:buChar char="•"/>
        <a:defRPr kumimoji="1" sz="2457" kern="1200">
          <a:solidFill>
            <a:schemeClr val="tx1"/>
          </a:solidFill>
          <a:latin typeface="+mn-lt"/>
          <a:ea typeface="+mn-ea"/>
          <a:cs typeface="+mn-cs"/>
        </a:defRPr>
      </a:lvl7pPr>
      <a:lvl8pPr marL="4679899" indent="-311993" algn="l" defTabSz="1247973" rtl="0" eaLnBrk="1" latinLnBrk="0" hangingPunct="1">
        <a:lnSpc>
          <a:spcPct val="90000"/>
        </a:lnSpc>
        <a:spcBef>
          <a:spcPts val="682"/>
        </a:spcBef>
        <a:buFont typeface="Arial" panose="020B0604020202020204" pitchFamily="34" charset="0"/>
        <a:buChar char="•"/>
        <a:defRPr kumimoji="1" sz="2457" kern="1200">
          <a:solidFill>
            <a:schemeClr val="tx1"/>
          </a:solidFill>
          <a:latin typeface="+mn-lt"/>
          <a:ea typeface="+mn-ea"/>
          <a:cs typeface="+mn-cs"/>
        </a:defRPr>
      </a:lvl8pPr>
      <a:lvl9pPr marL="5303886" indent="-311993" algn="l" defTabSz="1247973" rtl="0" eaLnBrk="1" latinLnBrk="0" hangingPunct="1">
        <a:lnSpc>
          <a:spcPct val="90000"/>
        </a:lnSpc>
        <a:spcBef>
          <a:spcPts val="682"/>
        </a:spcBef>
        <a:buFont typeface="Arial" panose="020B0604020202020204" pitchFamily="34" charset="0"/>
        <a:buChar char="•"/>
        <a:defRPr kumimoji="1" sz="2457" kern="1200">
          <a:solidFill>
            <a:schemeClr val="tx1"/>
          </a:solidFill>
          <a:latin typeface="+mn-lt"/>
          <a:ea typeface="+mn-ea"/>
          <a:cs typeface="+mn-cs"/>
        </a:defRPr>
      </a:lvl9pPr>
    </p:bodyStyle>
    <p:otherStyle>
      <a:defPPr>
        <a:defRPr lang="en-US"/>
      </a:defPPr>
      <a:lvl1pPr marL="0" algn="l" defTabSz="1247973" rtl="0" eaLnBrk="1" latinLnBrk="0" hangingPunct="1">
        <a:defRPr kumimoji="1" sz="2457" kern="1200">
          <a:solidFill>
            <a:schemeClr val="tx1"/>
          </a:solidFill>
          <a:latin typeface="+mn-lt"/>
          <a:ea typeface="+mn-ea"/>
          <a:cs typeface="+mn-cs"/>
        </a:defRPr>
      </a:lvl1pPr>
      <a:lvl2pPr marL="623987" algn="l" defTabSz="1247973" rtl="0" eaLnBrk="1" latinLnBrk="0" hangingPunct="1">
        <a:defRPr kumimoji="1" sz="2457" kern="1200">
          <a:solidFill>
            <a:schemeClr val="tx1"/>
          </a:solidFill>
          <a:latin typeface="+mn-lt"/>
          <a:ea typeface="+mn-ea"/>
          <a:cs typeface="+mn-cs"/>
        </a:defRPr>
      </a:lvl2pPr>
      <a:lvl3pPr marL="1247973" algn="l" defTabSz="1247973" rtl="0" eaLnBrk="1" latinLnBrk="0" hangingPunct="1">
        <a:defRPr kumimoji="1" sz="2457" kern="1200">
          <a:solidFill>
            <a:schemeClr val="tx1"/>
          </a:solidFill>
          <a:latin typeface="+mn-lt"/>
          <a:ea typeface="+mn-ea"/>
          <a:cs typeface="+mn-cs"/>
        </a:defRPr>
      </a:lvl3pPr>
      <a:lvl4pPr marL="1871960" algn="l" defTabSz="1247973" rtl="0" eaLnBrk="1" latinLnBrk="0" hangingPunct="1">
        <a:defRPr kumimoji="1" sz="2457" kern="1200">
          <a:solidFill>
            <a:schemeClr val="tx1"/>
          </a:solidFill>
          <a:latin typeface="+mn-lt"/>
          <a:ea typeface="+mn-ea"/>
          <a:cs typeface="+mn-cs"/>
        </a:defRPr>
      </a:lvl4pPr>
      <a:lvl5pPr marL="2495946" algn="l" defTabSz="1247973" rtl="0" eaLnBrk="1" latinLnBrk="0" hangingPunct="1">
        <a:defRPr kumimoji="1" sz="2457" kern="1200">
          <a:solidFill>
            <a:schemeClr val="tx1"/>
          </a:solidFill>
          <a:latin typeface="+mn-lt"/>
          <a:ea typeface="+mn-ea"/>
          <a:cs typeface="+mn-cs"/>
        </a:defRPr>
      </a:lvl5pPr>
      <a:lvl6pPr marL="3119933" algn="l" defTabSz="1247973" rtl="0" eaLnBrk="1" latinLnBrk="0" hangingPunct="1">
        <a:defRPr kumimoji="1" sz="2457" kern="1200">
          <a:solidFill>
            <a:schemeClr val="tx1"/>
          </a:solidFill>
          <a:latin typeface="+mn-lt"/>
          <a:ea typeface="+mn-ea"/>
          <a:cs typeface="+mn-cs"/>
        </a:defRPr>
      </a:lvl6pPr>
      <a:lvl7pPr marL="3743919" algn="l" defTabSz="1247973" rtl="0" eaLnBrk="1" latinLnBrk="0" hangingPunct="1">
        <a:defRPr kumimoji="1" sz="2457" kern="1200">
          <a:solidFill>
            <a:schemeClr val="tx1"/>
          </a:solidFill>
          <a:latin typeface="+mn-lt"/>
          <a:ea typeface="+mn-ea"/>
          <a:cs typeface="+mn-cs"/>
        </a:defRPr>
      </a:lvl7pPr>
      <a:lvl8pPr marL="4367906" algn="l" defTabSz="1247973" rtl="0" eaLnBrk="1" latinLnBrk="0" hangingPunct="1">
        <a:defRPr kumimoji="1" sz="2457" kern="1200">
          <a:solidFill>
            <a:schemeClr val="tx1"/>
          </a:solidFill>
          <a:latin typeface="+mn-lt"/>
          <a:ea typeface="+mn-ea"/>
          <a:cs typeface="+mn-cs"/>
        </a:defRPr>
      </a:lvl8pPr>
      <a:lvl9pPr marL="4991892" algn="l" defTabSz="1247973" rtl="0" eaLnBrk="1" latinLnBrk="0" hangingPunct="1">
        <a:defRPr kumimoji="1" sz="2457"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スクロール: 横 3">
            <a:extLst>
              <a:ext uri="{FF2B5EF4-FFF2-40B4-BE49-F238E27FC236}">
                <a16:creationId xmlns:a16="http://schemas.microsoft.com/office/drawing/2014/main" id="{4656DBF0-1AA5-EFB3-9E92-A609A702E498}"/>
              </a:ext>
            </a:extLst>
          </p:cNvPr>
          <p:cNvSpPr/>
          <p:nvPr/>
        </p:nvSpPr>
        <p:spPr>
          <a:xfrm>
            <a:off x="928423" y="607650"/>
            <a:ext cx="11463866" cy="2494365"/>
          </a:xfrm>
          <a:prstGeom prst="horizontalScroll">
            <a:avLst/>
          </a:prstGeom>
          <a:solidFill>
            <a:schemeClr val="accent4">
              <a:lumMod val="40000"/>
              <a:lumOff val="60000"/>
            </a:schemeClr>
          </a:solidFill>
          <a:ln w="222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最低賃金が</a:t>
            </a:r>
            <a:r>
              <a:rPr lang="en-US" altLang="ja-JP"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10</a:t>
            </a:r>
            <a:r>
              <a:rPr lang="ja-JP" altLang="en-US"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月</a:t>
            </a:r>
            <a:r>
              <a:rPr lang="en-US" altLang="ja-JP"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18</a:t>
            </a:r>
            <a:r>
              <a:rPr lang="ja-JP" altLang="en-US"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日から</a:t>
            </a:r>
            <a:r>
              <a:rPr lang="en-US" altLang="ja-JP"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1,140</a:t>
            </a:r>
            <a:r>
              <a:rPr lang="ja-JP" altLang="en-US"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円に改定</a:t>
            </a:r>
            <a:endParaRPr lang="en-US" altLang="ja-JP" sz="40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a:p>
            <a:pPr algn="ctr"/>
            <a:endParaRPr lang="en-US" altLang="ja-JP" sz="1200"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a:p>
            <a:pPr algn="ctr"/>
            <a:r>
              <a:rPr lang="ja-JP" altLang="en-US" sz="2400" dirty="0">
                <a:solidFill>
                  <a:schemeClr val="tx1"/>
                </a:solidFill>
                <a:latin typeface="ＭＳ ゴシック" panose="020B0609070205080204" pitchFamily="49" charset="-128"/>
                <a:ea typeface="ＭＳ ゴシック" panose="020B0609070205080204" pitchFamily="49" charset="-128"/>
              </a:rPr>
              <a:t>～愛知北エフエムの番組に出演し、最低賃金額の確認を依頼～</a:t>
            </a:r>
          </a:p>
        </p:txBody>
      </p:sp>
      <p:sp>
        <p:nvSpPr>
          <p:cNvPr id="5" name="正方形/長方形 4">
            <a:extLst>
              <a:ext uri="{FF2B5EF4-FFF2-40B4-BE49-F238E27FC236}">
                <a16:creationId xmlns:a16="http://schemas.microsoft.com/office/drawing/2014/main" id="{9D085730-49EC-09B9-185F-E1C78CDCA44A}"/>
              </a:ext>
            </a:extLst>
          </p:cNvPr>
          <p:cNvSpPr/>
          <p:nvPr/>
        </p:nvSpPr>
        <p:spPr>
          <a:xfrm>
            <a:off x="928423" y="3576576"/>
            <a:ext cx="11536988" cy="542852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dirty="0">
                <a:latin typeface="ＭＳ ゴシック" panose="020B0609070205080204" pitchFamily="49" charset="-128"/>
                <a:ea typeface="ＭＳ ゴシック" panose="020B0609070205080204" pitchFamily="49" charset="-128"/>
              </a:rPr>
              <a:t>　</a:t>
            </a:r>
            <a:r>
              <a:rPr lang="ja-JP" altLang="en-US" dirty="0">
                <a:solidFill>
                  <a:schemeClr val="tx1"/>
                </a:solidFill>
                <a:latin typeface="ＭＳ ゴシック" panose="020B0609070205080204" pitchFamily="49" charset="-128"/>
                <a:ea typeface="ＭＳ ゴシック" panose="020B0609070205080204" pitchFamily="49" charset="-128"/>
              </a:rPr>
              <a:t>江南労働基準監督署は、改定された愛知県の最低賃金額を多くの県民に知っていただくため、 ９月１１日に愛知北エフエムの番組「ＫＩＣＫ　ＵＰ」に出演しました。</a:t>
            </a:r>
            <a:endParaRPr lang="en-US" altLang="ja-JP" dirty="0">
              <a:solidFill>
                <a:schemeClr val="tx1"/>
              </a:solidFill>
              <a:latin typeface="ＭＳ ゴシック" panose="020B0609070205080204" pitchFamily="49" charset="-128"/>
              <a:ea typeface="ＭＳ ゴシック" panose="020B0609070205080204" pitchFamily="49" charset="-128"/>
            </a:endParaRPr>
          </a:p>
          <a:p>
            <a:endParaRPr lang="en-US" altLang="ja-JP" dirty="0">
              <a:solidFill>
                <a:schemeClr val="tx1"/>
              </a:solidFill>
              <a:latin typeface="ＭＳ ゴシック" panose="020B0609070205080204" pitchFamily="49" charset="-128"/>
              <a:ea typeface="ＭＳ ゴシック" panose="020B0609070205080204" pitchFamily="49" charset="-128"/>
            </a:endParaRPr>
          </a:p>
          <a:p>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　愛知県最低賃金は、愛知県内の事業場で働く全ての</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労働者とその使用者に適用されるもので、常用・臨時・</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パートタイマ</a:t>
            </a:r>
            <a:r>
              <a:rPr lang="en-US" altLang="ja-JP" dirty="0">
                <a:solidFill>
                  <a:schemeClr val="tx1"/>
                </a:solidFill>
                <a:latin typeface="ＭＳ ゴシック" panose="020B0609070205080204" pitchFamily="49" charset="-128"/>
                <a:ea typeface="ＭＳ ゴシック" panose="020B0609070205080204" pitchFamily="49" charset="-128"/>
              </a:rPr>
              <a:t>―</a:t>
            </a:r>
            <a:r>
              <a:rPr lang="ja-JP" altLang="en-US" dirty="0">
                <a:solidFill>
                  <a:schemeClr val="tx1"/>
                </a:solidFill>
                <a:latin typeface="ＭＳ ゴシック" panose="020B0609070205080204" pitchFamily="49" charset="-128"/>
                <a:ea typeface="ＭＳ ゴシック" panose="020B0609070205080204" pitchFamily="49" charset="-128"/>
              </a:rPr>
              <a:t>・アルバイト等の属性、性、国籍及び</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年齢等の区別なく適用されます。</a:t>
            </a:r>
            <a:endParaRPr lang="en-US" altLang="ja-JP" dirty="0">
              <a:solidFill>
                <a:schemeClr val="tx1"/>
              </a:solidFill>
              <a:latin typeface="ＭＳ ゴシック" panose="020B0609070205080204" pitchFamily="49" charset="-128"/>
              <a:ea typeface="ＭＳ ゴシック" panose="020B0609070205080204" pitchFamily="49" charset="-128"/>
            </a:endParaRPr>
          </a:p>
          <a:p>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　江南労働基準監督署では、引き続き最低賃金について</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周知徹底を図るとともに、賃金引き上げに取り組む皆様</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の支援を強化してまいります。</a:t>
            </a:r>
            <a:endParaRPr lang="en-US" altLang="ja-JP" dirty="0">
              <a:solidFill>
                <a:schemeClr val="tx1"/>
              </a:solidFill>
              <a:latin typeface="ＭＳ ゴシック" panose="020B0609070205080204" pitchFamily="49" charset="-128"/>
              <a:ea typeface="ＭＳ ゴシック" panose="020B0609070205080204" pitchFamily="49" charset="-128"/>
            </a:endParaRPr>
          </a:p>
          <a:p>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　</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　賃金引き上げの支援策は</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　こちら　　　　　　　　　</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　</a:t>
            </a:r>
          </a:p>
        </p:txBody>
      </p:sp>
      <p:sp>
        <p:nvSpPr>
          <p:cNvPr id="3" name="正方形/長方形 2">
            <a:extLst>
              <a:ext uri="{FF2B5EF4-FFF2-40B4-BE49-F238E27FC236}">
                <a16:creationId xmlns:a16="http://schemas.microsoft.com/office/drawing/2014/main" id="{AC16701C-8FBA-4FC0-A2DA-CE4E925250EE}"/>
              </a:ext>
            </a:extLst>
          </p:cNvPr>
          <p:cNvSpPr/>
          <p:nvPr/>
        </p:nvSpPr>
        <p:spPr>
          <a:xfrm>
            <a:off x="4097438" y="7569843"/>
            <a:ext cx="856527" cy="75235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a:solidFill>
                  <a:schemeClr val="tx1"/>
                </a:solidFill>
                <a:latin typeface="ＭＳ Ｐゴシック" panose="020B0600070205080204" pitchFamily="50" charset="-128"/>
                <a:ea typeface="ＭＳ Ｐゴシック" panose="020B0600070205080204" pitchFamily="50" charset="-128"/>
              </a:rPr>
              <a:t>☛</a:t>
            </a:r>
          </a:p>
        </p:txBody>
      </p:sp>
      <p:pic>
        <p:nvPicPr>
          <p:cNvPr id="6" name="図 5">
            <a:extLst>
              <a:ext uri="{FF2B5EF4-FFF2-40B4-BE49-F238E27FC236}">
                <a16:creationId xmlns:a16="http://schemas.microsoft.com/office/drawing/2014/main" id="{79471FB0-8EA9-B81F-94ED-B5078FBCFC7B}"/>
              </a:ext>
            </a:extLst>
          </p:cNvPr>
          <p:cNvPicPr>
            <a:picLocks noChangeAspect="1"/>
          </p:cNvPicPr>
          <p:nvPr/>
        </p:nvPicPr>
        <p:blipFill>
          <a:blip r:embed="rId2"/>
          <a:stretch>
            <a:fillRect/>
          </a:stretch>
        </p:blipFill>
        <p:spPr>
          <a:xfrm>
            <a:off x="7276363" y="4553783"/>
            <a:ext cx="5189048" cy="3893809"/>
          </a:xfrm>
          <a:prstGeom prst="rect">
            <a:avLst/>
          </a:prstGeom>
        </p:spPr>
      </p:pic>
      <p:pic>
        <p:nvPicPr>
          <p:cNvPr id="8" name="図 7">
            <a:extLst>
              <a:ext uri="{FF2B5EF4-FFF2-40B4-BE49-F238E27FC236}">
                <a16:creationId xmlns:a16="http://schemas.microsoft.com/office/drawing/2014/main" id="{1FCC5707-08FC-7C6D-49E6-9E3B5C0D8474}"/>
              </a:ext>
            </a:extLst>
          </p:cNvPr>
          <p:cNvPicPr>
            <a:picLocks noChangeAspect="1"/>
          </p:cNvPicPr>
          <p:nvPr/>
        </p:nvPicPr>
        <p:blipFill>
          <a:blip r:embed="rId3"/>
          <a:stretch>
            <a:fillRect/>
          </a:stretch>
        </p:blipFill>
        <p:spPr>
          <a:xfrm>
            <a:off x="5348695" y="7333167"/>
            <a:ext cx="1114425" cy="1114425"/>
          </a:xfrm>
          <a:prstGeom prst="rect">
            <a:avLst/>
          </a:prstGeom>
        </p:spPr>
      </p:pic>
    </p:spTree>
    <p:extLst>
      <p:ext uri="{BB962C8B-B14F-4D97-AF65-F5344CB8AC3E}">
        <p14:creationId xmlns:p14="http://schemas.microsoft.com/office/powerpoint/2010/main" val="8308594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Words>160</Words>
  <PresentationFormat>ユーザー設定</PresentationFormat>
  <Paragraphs>20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HGP創英角ﾎﾟｯﾌﾟ体</vt:lpstr>
      <vt:lpstr>ＭＳ Ｐゴシック</vt:lpstr>
      <vt:lpstr>ＭＳ 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