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13320713" cy="93599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380" y="102"/>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presProps.xml" Type="http://schemas.openxmlformats.org/officeDocument/2006/relationships/presProps"/><Relationship Id="rId4" Target="viewProps.xml" Type="http://schemas.openxmlformats.org/officeDocument/2006/relationships/viewProps"/><Relationship Id="rId5" Target="theme/theme1.xml" Type="http://schemas.openxmlformats.org/officeDocument/2006/relationships/theme"/><Relationship Id="rId6" Target="tableStyles.xml" Type="http://schemas.openxmlformats.org/officeDocument/2006/relationships/tableStyle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9054" y="1531818"/>
            <a:ext cx="11322606" cy="3258632"/>
          </a:xfrm>
        </p:spPr>
        <p:txBody>
          <a:bodyPr anchor="b"/>
          <a:lstStyle>
            <a:lvl1pPr algn="ctr">
              <a:defRPr sz="8189"/>
            </a:lvl1pPr>
          </a:lstStyle>
          <a:p>
            <a:r>
              <a:rPr lang="ja-JP" altLang="en-US"/>
              <a:t>マスター タイトルの書式設定</a:t>
            </a:r>
            <a:endParaRPr lang="en-US" dirty="0"/>
          </a:p>
        </p:txBody>
      </p:sp>
      <p:sp>
        <p:nvSpPr>
          <p:cNvPr id="3" name="Subtitle 2"/>
          <p:cNvSpPr>
            <a:spLocks noGrp="1"/>
          </p:cNvSpPr>
          <p:nvPr>
            <p:ph type="subTitle" idx="1"/>
          </p:nvPr>
        </p:nvSpPr>
        <p:spPr>
          <a:xfrm>
            <a:off x="1665089" y="4916115"/>
            <a:ext cx="9990535" cy="2259809"/>
          </a:xfrm>
        </p:spPr>
        <p:txBody>
          <a:bodyPr/>
          <a:lstStyle>
            <a:lvl1pPr marL="0" indent="0" algn="ctr">
              <a:buNone/>
              <a:defRPr sz="3276"/>
            </a:lvl1pPr>
            <a:lvl2pPr marL="623987" indent="0" algn="ctr">
              <a:buNone/>
              <a:defRPr sz="2730"/>
            </a:lvl2pPr>
            <a:lvl3pPr marL="1247973" indent="0" algn="ctr">
              <a:buNone/>
              <a:defRPr sz="2457"/>
            </a:lvl3pPr>
            <a:lvl4pPr marL="1871960" indent="0" algn="ctr">
              <a:buNone/>
              <a:defRPr sz="2184"/>
            </a:lvl4pPr>
            <a:lvl5pPr marL="2495946" indent="0" algn="ctr">
              <a:buNone/>
              <a:defRPr sz="2184"/>
            </a:lvl5pPr>
            <a:lvl6pPr marL="3119933" indent="0" algn="ctr">
              <a:buNone/>
              <a:defRPr sz="2184"/>
            </a:lvl6pPr>
            <a:lvl7pPr marL="3743919" indent="0" algn="ctr">
              <a:buNone/>
              <a:defRPr sz="2184"/>
            </a:lvl7pPr>
            <a:lvl8pPr marL="4367906" indent="0" algn="ctr">
              <a:buNone/>
              <a:defRPr sz="2184"/>
            </a:lvl8pPr>
            <a:lvl9pPr marL="4991892" indent="0" algn="ctr">
              <a:buNone/>
              <a:defRPr sz="218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4840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0150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2636" y="498328"/>
            <a:ext cx="2872279" cy="79320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5800" y="498328"/>
            <a:ext cx="8450327" cy="79320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1903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257912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8862" y="2333478"/>
            <a:ext cx="11489115" cy="3893458"/>
          </a:xfrm>
        </p:spPr>
        <p:txBody>
          <a:bodyPr anchor="b"/>
          <a:lstStyle>
            <a:lvl1pPr>
              <a:defRPr sz="818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08862" y="6263769"/>
            <a:ext cx="11489115" cy="2047477"/>
          </a:xfrm>
        </p:spPr>
        <p:txBody>
          <a:bodyPr/>
          <a:lstStyle>
            <a:lvl1pPr marL="0" indent="0">
              <a:buNone/>
              <a:defRPr sz="3276">
                <a:solidFill>
                  <a:schemeClr val="tx1"/>
                </a:solidFill>
              </a:defRPr>
            </a:lvl1pPr>
            <a:lvl2pPr marL="623987" indent="0">
              <a:buNone/>
              <a:defRPr sz="2730">
                <a:solidFill>
                  <a:schemeClr val="tx1">
                    <a:tint val="75000"/>
                  </a:schemeClr>
                </a:solidFill>
              </a:defRPr>
            </a:lvl2pPr>
            <a:lvl3pPr marL="1247973" indent="0">
              <a:buNone/>
              <a:defRPr sz="2457">
                <a:solidFill>
                  <a:schemeClr val="tx1">
                    <a:tint val="75000"/>
                  </a:schemeClr>
                </a:solidFill>
              </a:defRPr>
            </a:lvl3pPr>
            <a:lvl4pPr marL="1871960" indent="0">
              <a:buNone/>
              <a:defRPr sz="2184">
                <a:solidFill>
                  <a:schemeClr val="tx1">
                    <a:tint val="75000"/>
                  </a:schemeClr>
                </a:solidFill>
              </a:defRPr>
            </a:lvl4pPr>
            <a:lvl5pPr marL="2495946" indent="0">
              <a:buNone/>
              <a:defRPr sz="2184">
                <a:solidFill>
                  <a:schemeClr val="tx1">
                    <a:tint val="75000"/>
                  </a:schemeClr>
                </a:solidFill>
              </a:defRPr>
            </a:lvl5pPr>
            <a:lvl6pPr marL="3119933" indent="0">
              <a:buNone/>
              <a:defRPr sz="2184">
                <a:solidFill>
                  <a:schemeClr val="tx1">
                    <a:tint val="75000"/>
                  </a:schemeClr>
                </a:solidFill>
              </a:defRPr>
            </a:lvl6pPr>
            <a:lvl7pPr marL="3743919" indent="0">
              <a:buNone/>
              <a:defRPr sz="2184">
                <a:solidFill>
                  <a:schemeClr val="tx1">
                    <a:tint val="75000"/>
                  </a:schemeClr>
                </a:solidFill>
              </a:defRPr>
            </a:lvl7pPr>
            <a:lvl8pPr marL="4367906" indent="0">
              <a:buNone/>
              <a:defRPr sz="2184">
                <a:solidFill>
                  <a:schemeClr val="tx1">
                    <a:tint val="75000"/>
                  </a:schemeClr>
                </a:solidFill>
              </a:defRPr>
            </a:lvl8pPr>
            <a:lvl9pPr marL="4991892" indent="0">
              <a:buNone/>
              <a:defRPr sz="218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87793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5799" y="2491640"/>
            <a:ext cx="5661303" cy="59387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743611" y="2491640"/>
            <a:ext cx="5661303" cy="59387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1480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7534" y="498330"/>
            <a:ext cx="11489115" cy="180914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7536" y="2294476"/>
            <a:ext cx="5635285" cy="1124487"/>
          </a:xfrm>
        </p:spPr>
        <p:txBody>
          <a:bodyPr anchor="b"/>
          <a:lstStyle>
            <a:lvl1pPr marL="0" indent="0">
              <a:buNone/>
              <a:defRPr sz="3276" b="1"/>
            </a:lvl1pPr>
            <a:lvl2pPr marL="623987" indent="0">
              <a:buNone/>
              <a:defRPr sz="2730" b="1"/>
            </a:lvl2pPr>
            <a:lvl3pPr marL="1247973" indent="0">
              <a:buNone/>
              <a:defRPr sz="2457" b="1"/>
            </a:lvl3pPr>
            <a:lvl4pPr marL="1871960" indent="0">
              <a:buNone/>
              <a:defRPr sz="2184" b="1"/>
            </a:lvl4pPr>
            <a:lvl5pPr marL="2495946" indent="0">
              <a:buNone/>
              <a:defRPr sz="2184" b="1"/>
            </a:lvl5pPr>
            <a:lvl6pPr marL="3119933" indent="0">
              <a:buNone/>
              <a:defRPr sz="2184" b="1"/>
            </a:lvl6pPr>
            <a:lvl7pPr marL="3743919" indent="0">
              <a:buNone/>
              <a:defRPr sz="2184" b="1"/>
            </a:lvl7pPr>
            <a:lvl8pPr marL="4367906" indent="0">
              <a:buNone/>
              <a:defRPr sz="2184" b="1"/>
            </a:lvl8pPr>
            <a:lvl9pPr marL="4991892" indent="0">
              <a:buNone/>
              <a:defRPr sz="2184" b="1"/>
            </a:lvl9pPr>
          </a:lstStyle>
          <a:p>
            <a:pPr lvl="0"/>
            <a:r>
              <a:rPr lang="ja-JP" altLang="en-US"/>
              <a:t>マスター テキストの書式設定</a:t>
            </a:r>
          </a:p>
        </p:txBody>
      </p:sp>
      <p:sp>
        <p:nvSpPr>
          <p:cNvPr id="4" name="Content Placeholder 3"/>
          <p:cNvSpPr>
            <a:spLocks noGrp="1"/>
          </p:cNvSpPr>
          <p:nvPr>
            <p:ph sz="half" idx="2"/>
          </p:nvPr>
        </p:nvSpPr>
        <p:spPr>
          <a:xfrm>
            <a:off x="917536" y="3418964"/>
            <a:ext cx="5635285" cy="50287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743612" y="2294476"/>
            <a:ext cx="5663038" cy="1124487"/>
          </a:xfrm>
        </p:spPr>
        <p:txBody>
          <a:bodyPr anchor="b"/>
          <a:lstStyle>
            <a:lvl1pPr marL="0" indent="0">
              <a:buNone/>
              <a:defRPr sz="3276" b="1"/>
            </a:lvl1pPr>
            <a:lvl2pPr marL="623987" indent="0">
              <a:buNone/>
              <a:defRPr sz="2730" b="1"/>
            </a:lvl2pPr>
            <a:lvl3pPr marL="1247973" indent="0">
              <a:buNone/>
              <a:defRPr sz="2457" b="1"/>
            </a:lvl3pPr>
            <a:lvl4pPr marL="1871960" indent="0">
              <a:buNone/>
              <a:defRPr sz="2184" b="1"/>
            </a:lvl4pPr>
            <a:lvl5pPr marL="2495946" indent="0">
              <a:buNone/>
              <a:defRPr sz="2184" b="1"/>
            </a:lvl5pPr>
            <a:lvl6pPr marL="3119933" indent="0">
              <a:buNone/>
              <a:defRPr sz="2184" b="1"/>
            </a:lvl6pPr>
            <a:lvl7pPr marL="3743919" indent="0">
              <a:buNone/>
              <a:defRPr sz="2184" b="1"/>
            </a:lvl7pPr>
            <a:lvl8pPr marL="4367906" indent="0">
              <a:buNone/>
              <a:defRPr sz="2184" b="1"/>
            </a:lvl8pPr>
            <a:lvl9pPr marL="4991892" indent="0">
              <a:buNone/>
              <a:defRPr sz="2184" b="1"/>
            </a:lvl9pPr>
          </a:lstStyle>
          <a:p>
            <a:pPr lvl="0"/>
            <a:r>
              <a:rPr lang="ja-JP" altLang="en-US"/>
              <a:t>マスター テキストの書式設定</a:t>
            </a:r>
          </a:p>
        </p:txBody>
      </p:sp>
      <p:sp>
        <p:nvSpPr>
          <p:cNvPr id="6" name="Content Placeholder 5"/>
          <p:cNvSpPr>
            <a:spLocks noGrp="1"/>
          </p:cNvSpPr>
          <p:nvPr>
            <p:ph sz="quarter" idx="4"/>
          </p:nvPr>
        </p:nvSpPr>
        <p:spPr>
          <a:xfrm>
            <a:off x="6743612" y="3418964"/>
            <a:ext cx="5663038" cy="50287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43558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35491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34863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534" y="623993"/>
            <a:ext cx="4296277" cy="2183977"/>
          </a:xfrm>
        </p:spPr>
        <p:txBody>
          <a:bodyPr anchor="b"/>
          <a:lstStyle>
            <a:lvl1pPr>
              <a:defRPr sz="4367"/>
            </a:lvl1pPr>
          </a:lstStyle>
          <a:p>
            <a:r>
              <a:rPr lang="ja-JP" altLang="en-US"/>
              <a:t>マスター タイトルの書式設定</a:t>
            </a:r>
            <a:endParaRPr lang="en-US" dirty="0"/>
          </a:p>
        </p:txBody>
      </p:sp>
      <p:sp>
        <p:nvSpPr>
          <p:cNvPr id="3" name="Content Placeholder 2"/>
          <p:cNvSpPr>
            <a:spLocks noGrp="1"/>
          </p:cNvSpPr>
          <p:nvPr>
            <p:ph idx="1"/>
          </p:nvPr>
        </p:nvSpPr>
        <p:spPr>
          <a:xfrm>
            <a:off x="5663038" y="1347654"/>
            <a:ext cx="6743611" cy="6651596"/>
          </a:xfrm>
        </p:spPr>
        <p:txBody>
          <a:bodyPr/>
          <a:lstStyle>
            <a:lvl1pPr>
              <a:defRPr sz="4367"/>
            </a:lvl1pPr>
            <a:lvl2pPr>
              <a:defRPr sz="3821"/>
            </a:lvl2pPr>
            <a:lvl3pPr>
              <a:defRPr sz="3276"/>
            </a:lvl3pPr>
            <a:lvl4pPr>
              <a:defRPr sz="2730"/>
            </a:lvl4pPr>
            <a:lvl5pPr>
              <a:defRPr sz="2730"/>
            </a:lvl5pPr>
            <a:lvl6pPr>
              <a:defRPr sz="2730"/>
            </a:lvl6pPr>
            <a:lvl7pPr>
              <a:defRPr sz="2730"/>
            </a:lvl7pPr>
            <a:lvl8pPr>
              <a:defRPr sz="2730"/>
            </a:lvl8pPr>
            <a:lvl9pPr>
              <a:defRPr sz="273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534" y="2807970"/>
            <a:ext cx="4296277" cy="5202112"/>
          </a:xfrm>
        </p:spPr>
        <p:txBody>
          <a:bodyPr/>
          <a:lstStyle>
            <a:lvl1pPr marL="0" indent="0">
              <a:buNone/>
              <a:defRPr sz="2184"/>
            </a:lvl1pPr>
            <a:lvl2pPr marL="623987" indent="0">
              <a:buNone/>
              <a:defRPr sz="1911"/>
            </a:lvl2pPr>
            <a:lvl3pPr marL="1247973" indent="0">
              <a:buNone/>
              <a:defRPr sz="1638"/>
            </a:lvl3pPr>
            <a:lvl4pPr marL="1871960" indent="0">
              <a:buNone/>
              <a:defRPr sz="1365"/>
            </a:lvl4pPr>
            <a:lvl5pPr marL="2495946" indent="0">
              <a:buNone/>
              <a:defRPr sz="1365"/>
            </a:lvl5pPr>
            <a:lvl6pPr marL="3119933" indent="0">
              <a:buNone/>
              <a:defRPr sz="1365"/>
            </a:lvl6pPr>
            <a:lvl7pPr marL="3743919" indent="0">
              <a:buNone/>
              <a:defRPr sz="1365"/>
            </a:lvl7pPr>
            <a:lvl8pPr marL="4367906" indent="0">
              <a:buNone/>
              <a:defRPr sz="1365"/>
            </a:lvl8pPr>
            <a:lvl9pPr marL="4991892" indent="0">
              <a:buNone/>
              <a:defRPr sz="13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78897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534" y="623993"/>
            <a:ext cx="4296277" cy="2183977"/>
          </a:xfrm>
        </p:spPr>
        <p:txBody>
          <a:bodyPr anchor="b"/>
          <a:lstStyle>
            <a:lvl1pPr>
              <a:defRPr sz="43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63038" y="1347654"/>
            <a:ext cx="6743611" cy="6651596"/>
          </a:xfrm>
        </p:spPr>
        <p:txBody>
          <a:bodyPr anchor="t"/>
          <a:lstStyle>
            <a:lvl1pPr marL="0" indent="0">
              <a:buNone/>
              <a:defRPr sz="4367"/>
            </a:lvl1pPr>
            <a:lvl2pPr marL="623987" indent="0">
              <a:buNone/>
              <a:defRPr sz="3821"/>
            </a:lvl2pPr>
            <a:lvl3pPr marL="1247973" indent="0">
              <a:buNone/>
              <a:defRPr sz="3276"/>
            </a:lvl3pPr>
            <a:lvl4pPr marL="1871960" indent="0">
              <a:buNone/>
              <a:defRPr sz="2730"/>
            </a:lvl4pPr>
            <a:lvl5pPr marL="2495946" indent="0">
              <a:buNone/>
              <a:defRPr sz="2730"/>
            </a:lvl5pPr>
            <a:lvl6pPr marL="3119933" indent="0">
              <a:buNone/>
              <a:defRPr sz="2730"/>
            </a:lvl6pPr>
            <a:lvl7pPr marL="3743919" indent="0">
              <a:buNone/>
              <a:defRPr sz="2730"/>
            </a:lvl7pPr>
            <a:lvl8pPr marL="4367906" indent="0">
              <a:buNone/>
              <a:defRPr sz="2730"/>
            </a:lvl8pPr>
            <a:lvl9pPr marL="4991892" indent="0">
              <a:buNone/>
              <a:defRPr sz="273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7534" y="2807970"/>
            <a:ext cx="4296277" cy="5202112"/>
          </a:xfrm>
        </p:spPr>
        <p:txBody>
          <a:bodyPr/>
          <a:lstStyle>
            <a:lvl1pPr marL="0" indent="0">
              <a:buNone/>
              <a:defRPr sz="2184"/>
            </a:lvl1pPr>
            <a:lvl2pPr marL="623987" indent="0">
              <a:buNone/>
              <a:defRPr sz="1911"/>
            </a:lvl2pPr>
            <a:lvl3pPr marL="1247973" indent="0">
              <a:buNone/>
              <a:defRPr sz="1638"/>
            </a:lvl3pPr>
            <a:lvl4pPr marL="1871960" indent="0">
              <a:buNone/>
              <a:defRPr sz="1365"/>
            </a:lvl4pPr>
            <a:lvl5pPr marL="2495946" indent="0">
              <a:buNone/>
              <a:defRPr sz="1365"/>
            </a:lvl5pPr>
            <a:lvl6pPr marL="3119933" indent="0">
              <a:buNone/>
              <a:defRPr sz="1365"/>
            </a:lvl6pPr>
            <a:lvl7pPr marL="3743919" indent="0">
              <a:buNone/>
              <a:defRPr sz="1365"/>
            </a:lvl7pPr>
            <a:lvl8pPr marL="4367906" indent="0">
              <a:buNone/>
              <a:defRPr sz="1365"/>
            </a:lvl8pPr>
            <a:lvl9pPr marL="4991892" indent="0">
              <a:buNone/>
              <a:defRPr sz="13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8E5211-ABF7-422A-A05D-0AC72C89758D}" type="datetimeFigureOut">
              <a:rPr kumimoji="1" lang="ja-JP" altLang="en-US" smtClean="0"/>
              <a:t>2025/7/16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141319472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799" y="498330"/>
            <a:ext cx="11489115" cy="180914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5799" y="2491640"/>
            <a:ext cx="11489115" cy="593877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15799" y="8675243"/>
            <a:ext cx="2997160" cy="498328"/>
          </a:xfrm>
          <a:prstGeom prst="rect">
            <a:avLst/>
          </a:prstGeom>
        </p:spPr>
        <p:txBody>
          <a:bodyPr vert="horz" lIns="91440" tIns="45720" rIns="91440" bIns="45720" rtlCol="0" anchor="ctr"/>
          <a:lstStyle>
            <a:lvl1pPr algn="l">
              <a:defRPr sz="1638">
                <a:solidFill>
                  <a:schemeClr val="tx1">
                    <a:tint val="75000"/>
                  </a:schemeClr>
                </a:solidFill>
              </a:defRPr>
            </a:lvl1pPr>
          </a:lstStyle>
          <a:p>
            <a:fld id="{778E5211-ABF7-422A-A05D-0AC72C89758D}" type="datetimeFigureOut">
              <a:rPr kumimoji="1" lang="ja-JP" altLang="en-US" smtClean="0"/>
              <a:t>2025/7/16</a:t>
            </a:fld>
            <a:endParaRPr kumimoji="1" lang="ja-JP" altLang="en-US"/>
          </a:p>
        </p:txBody>
      </p:sp>
      <p:sp>
        <p:nvSpPr>
          <p:cNvPr id="5" name="Footer Placeholder 4"/>
          <p:cNvSpPr>
            <a:spLocks noGrp="1"/>
          </p:cNvSpPr>
          <p:nvPr>
            <p:ph type="ftr" sz="quarter" idx="3"/>
          </p:nvPr>
        </p:nvSpPr>
        <p:spPr>
          <a:xfrm>
            <a:off x="4412486" y="8675243"/>
            <a:ext cx="4495741" cy="498328"/>
          </a:xfrm>
          <a:prstGeom prst="rect">
            <a:avLst/>
          </a:prstGeom>
        </p:spPr>
        <p:txBody>
          <a:bodyPr vert="horz" lIns="91440" tIns="45720" rIns="91440" bIns="45720" rtlCol="0" anchor="ctr"/>
          <a:lstStyle>
            <a:lvl1pPr algn="ctr">
              <a:defRPr sz="163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07754" y="8675243"/>
            <a:ext cx="2997160" cy="498328"/>
          </a:xfrm>
          <a:prstGeom prst="rect">
            <a:avLst/>
          </a:prstGeom>
        </p:spPr>
        <p:txBody>
          <a:bodyPr vert="horz" lIns="91440" tIns="45720" rIns="91440" bIns="45720" rtlCol="0" anchor="ctr"/>
          <a:lstStyle>
            <a:lvl1pPr algn="r">
              <a:defRPr sz="1638">
                <a:solidFill>
                  <a:schemeClr val="tx1">
                    <a:tint val="75000"/>
                  </a:schemeClr>
                </a:solidFill>
              </a:defRPr>
            </a:lvl1pPr>
          </a:lstStyle>
          <a:p>
            <a:fld id="{5597849D-5A32-404E-A06D-F8F846B4E618}" type="slidenum">
              <a:rPr kumimoji="1" lang="ja-JP" altLang="en-US" smtClean="0"/>
              <a:t>‹#›</a:t>
            </a:fld>
            <a:endParaRPr kumimoji="1" lang="ja-JP" altLang="en-US"/>
          </a:p>
        </p:txBody>
      </p:sp>
    </p:spTree>
    <p:extLst>
      <p:ext uri="{BB962C8B-B14F-4D97-AF65-F5344CB8AC3E}">
        <p14:creationId xmlns:p14="http://schemas.microsoft.com/office/powerpoint/2010/main" val="442540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47973" rtl="0" eaLnBrk="1" latinLnBrk="0" hangingPunct="1">
        <a:lnSpc>
          <a:spcPct val="90000"/>
        </a:lnSpc>
        <a:spcBef>
          <a:spcPct val="0"/>
        </a:spcBef>
        <a:buNone/>
        <a:defRPr kumimoji="1" sz="6005" kern="1200">
          <a:solidFill>
            <a:schemeClr val="tx1"/>
          </a:solidFill>
          <a:latin typeface="+mj-lt"/>
          <a:ea typeface="+mj-ea"/>
          <a:cs typeface="+mj-cs"/>
        </a:defRPr>
      </a:lvl1pPr>
    </p:titleStyle>
    <p:bodyStyle>
      <a:lvl1pPr marL="311993" indent="-311993" algn="l" defTabSz="1247973" rtl="0" eaLnBrk="1" latinLnBrk="0" hangingPunct="1">
        <a:lnSpc>
          <a:spcPct val="90000"/>
        </a:lnSpc>
        <a:spcBef>
          <a:spcPts val="1365"/>
        </a:spcBef>
        <a:buFont typeface="Arial" panose="020B0604020202020204" pitchFamily="34" charset="0"/>
        <a:buChar char="•"/>
        <a:defRPr kumimoji="1" sz="3821" kern="1200">
          <a:solidFill>
            <a:schemeClr val="tx1"/>
          </a:solidFill>
          <a:latin typeface="+mn-lt"/>
          <a:ea typeface="+mn-ea"/>
          <a:cs typeface="+mn-cs"/>
        </a:defRPr>
      </a:lvl1pPr>
      <a:lvl2pPr marL="935980" indent="-311993" algn="l" defTabSz="1247973" rtl="0" eaLnBrk="1" latinLnBrk="0" hangingPunct="1">
        <a:lnSpc>
          <a:spcPct val="90000"/>
        </a:lnSpc>
        <a:spcBef>
          <a:spcPts val="682"/>
        </a:spcBef>
        <a:buFont typeface="Arial" panose="020B0604020202020204" pitchFamily="34" charset="0"/>
        <a:buChar char="•"/>
        <a:defRPr kumimoji="1" sz="3276" kern="1200">
          <a:solidFill>
            <a:schemeClr val="tx1"/>
          </a:solidFill>
          <a:latin typeface="+mn-lt"/>
          <a:ea typeface="+mn-ea"/>
          <a:cs typeface="+mn-cs"/>
        </a:defRPr>
      </a:lvl2pPr>
      <a:lvl3pPr marL="1559966" indent="-311993" algn="l" defTabSz="1247973" rtl="0" eaLnBrk="1" latinLnBrk="0" hangingPunct="1">
        <a:lnSpc>
          <a:spcPct val="90000"/>
        </a:lnSpc>
        <a:spcBef>
          <a:spcPts val="682"/>
        </a:spcBef>
        <a:buFont typeface="Arial" panose="020B0604020202020204" pitchFamily="34" charset="0"/>
        <a:buChar char="•"/>
        <a:defRPr kumimoji="1" sz="2730" kern="1200">
          <a:solidFill>
            <a:schemeClr val="tx1"/>
          </a:solidFill>
          <a:latin typeface="+mn-lt"/>
          <a:ea typeface="+mn-ea"/>
          <a:cs typeface="+mn-cs"/>
        </a:defRPr>
      </a:lvl3pPr>
      <a:lvl4pPr marL="2183953"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4pPr>
      <a:lvl5pPr marL="2807940"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5pPr>
      <a:lvl6pPr marL="3431926"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6pPr>
      <a:lvl7pPr marL="4055913"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7pPr>
      <a:lvl8pPr marL="4679899"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8pPr>
      <a:lvl9pPr marL="5303886" indent="-311993" algn="l" defTabSz="1247973" rtl="0" eaLnBrk="1" latinLnBrk="0" hangingPunct="1">
        <a:lnSpc>
          <a:spcPct val="90000"/>
        </a:lnSpc>
        <a:spcBef>
          <a:spcPts val="682"/>
        </a:spcBef>
        <a:buFont typeface="Arial" panose="020B0604020202020204" pitchFamily="34" charset="0"/>
        <a:buChar char="•"/>
        <a:defRPr kumimoji="1" sz="2457" kern="1200">
          <a:solidFill>
            <a:schemeClr val="tx1"/>
          </a:solidFill>
          <a:latin typeface="+mn-lt"/>
          <a:ea typeface="+mn-ea"/>
          <a:cs typeface="+mn-cs"/>
        </a:defRPr>
      </a:lvl9pPr>
    </p:bodyStyle>
    <p:otherStyle>
      <a:defPPr>
        <a:defRPr lang="en-US"/>
      </a:defPPr>
      <a:lvl1pPr marL="0" algn="l" defTabSz="1247973" rtl="0" eaLnBrk="1" latinLnBrk="0" hangingPunct="1">
        <a:defRPr kumimoji="1" sz="2457" kern="1200">
          <a:solidFill>
            <a:schemeClr val="tx1"/>
          </a:solidFill>
          <a:latin typeface="+mn-lt"/>
          <a:ea typeface="+mn-ea"/>
          <a:cs typeface="+mn-cs"/>
        </a:defRPr>
      </a:lvl1pPr>
      <a:lvl2pPr marL="623987" algn="l" defTabSz="1247973" rtl="0" eaLnBrk="1" latinLnBrk="0" hangingPunct="1">
        <a:defRPr kumimoji="1" sz="2457" kern="1200">
          <a:solidFill>
            <a:schemeClr val="tx1"/>
          </a:solidFill>
          <a:latin typeface="+mn-lt"/>
          <a:ea typeface="+mn-ea"/>
          <a:cs typeface="+mn-cs"/>
        </a:defRPr>
      </a:lvl2pPr>
      <a:lvl3pPr marL="1247973" algn="l" defTabSz="1247973" rtl="0" eaLnBrk="1" latinLnBrk="0" hangingPunct="1">
        <a:defRPr kumimoji="1" sz="2457" kern="1200">
          <a:solidFill>
            <a:schemeClr val="tx1"/>
          </a:solidFill>
          <a:latin typeface="+mn-lt"/>
          <a:ea typeface="+mn-ea"/>
          <a:cs typeface="+mn-cs"/>
        </a:defRPr>
      </a:lvl3pPr>
      <a:lvl4pPr marL="1871960" algn="l" defTabSz="1247973" rtl="0" eaLnBrk="1" latinLnBrk="0" hangingPunct="1">
        <a:defRPr kumimoji="1" sz="2457" kern="1200">
          <a:solidFill>
            <a:schemeClr val="tx1"/>
          </a:solidFill>
          <a:latin typeface="+mn-lt"/>
          <a:ea typeface="+mn-ea"/>
          <a:cs typeface="+mn-cs"/>
        </a:defRPr>
      </a:lvl4pPr>
      <a:lvl5pPr marL="2495946" algn="l" defTabSz="1247973" rtl="0" eaLnBrk="1" latinLnBrk="0" hangingPunct="1">
        <a:defRPr kumimoji="1" sz="2457" kern="1200">
          <a:solidFill>
            <a:schemeClr val="tx1"/>
          </a:solidFill>
          <a:latin typeface="+mn-lt"/>
          <a:ea typeface="+mn-ea"/>
          <a:cs typeface="+mn-cs"/>
        </a:defRPr>
      </a:lvl5pPr>
      <a:lvl6pPr marL="3119933" algn="l" defTabSz="1247973" rtl="0" eaLnBrk="1" latinLnBrk="0" hangingPunct="1">
        <a:defRPr kumimoji="1" sz="2457" kern="1200">
          <a:solidFill>
            <a:schemeClr val="tx1"/>
          </a:solidFill>
          <a:latin typeface="+mn-lt"/>
          <a:ea typeface="+mn-ea"/>
          <a:cs typeface="+mn-cs"/>
        </a:defRPr>
      </a:lvl6pPr>
      <a:lvl7pPr marL="3743919" algn="l" defTabSz="1247973" rtl="0" eaLnBrk="1" latinLnBrk="0" hangingPunct="1">
        <a:defRPr kumimoji="1" sz="2457" kern="1200">
          <a:solidFill>
            <a:schemeClr val="tx1"/>
          </a:solidFill>
          <a:latin typeface="+mn-lt"/>
          <a:ea typeface="+mn-ea"/>
          <a:cs typeface="+mn-cs"/>
        </a:defRPr>
      </a:lvl7pPr>
      <a:lvl8pPr marL="4367906" algn="l" defTabSz="1247973" rtl="0" eaLnBrk="1" latinLnBrk="0" hangingPunct="1">
        <a:defRPr kumimoji="1" sz="2457" kern="1200">
          <a:solidFill>
            <a:schemeClr val="tx1"/>
          </a:solidFill>
          <a:latin typeface="+mn-lt"/>
          <a:ea typeface="+mn-ea"/>
          <a:cs typeface="+mn-cs"/>
        </a:defRPr>
      </a:lvl8pPr>
      <a:lvl9pPr marL="4991892" algn="l" defTabSz="1247973" rtl="0" eaLnBrk="1" latinLnBrk="0" hangingPunct="1">
        <a:defRPr kumimoji="1" sz="245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図 8" descr="建物, 人, 立つ, 男 が含まれている画像&#10;&#10;自動的に生成された説明">
            <a:extLst>
              <a:ext uri="{FF2B5EF4-FFF2-40B4-BE49-F238E27FC236}">
                <a16:creationId xmlns:a16="http://schemas.microsoft.com/office/drawing/2014/main" id="{EC4E9BBB-39F1-2C34-8F9C-CCDEFDBB5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999" y="5526052"/>
            <a:ext cx="4579389" cy="3434542"/>
          </a:xfrm>
          <a:prstGeom prst="rect">
            <a:avLst/>
          </a:prstGeom>
          <a:ln w="19050">
            <a:solidFill>
              <a:schemeClr val="tx1"/>
            </a:solidFill>
          </a:ln>
        </p:spPr>
      </p:pic>
      <p:pic>
        <p:nvPicPr>
          <p:cNvPr id="7" name="図 6" descr="屋外, トラック, 建物, フロント が含まれている画像&#10;&#10;自動的に生成された説明">
            <a:extLst>
              <a:ext uri="{FF2B5EF4-FFF2-40B4-BE49-F238E27FC236}">
                <a16:creationId xmlns:a16="http://schemas.microsoft.com/office/drawing/2014/main" id="{40F32CD5-889C-72A0-0F87-974AEA8A3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325" y="5526052"/>
            <a:ext cx="4579390" cy="3434542"/>
          </a:xfrm>
          <a:prstGeom prst="rect">
            <a:avLst/>
          </a:prstGeom>
          <a:ln w="19050">
            <a:solidFill>
              <a:schemeClr val="tx1"/>
            </a:solidFill>
          </a:ln>
        </p:spPr>
      </p:pic>
      <p:sp>
        <p:nvSpPr>
          <p:cNvPr id="4" name="スクロール: 横 3">
            <a:extLst>
              <a:ext uri="{FF2B5EF4-FFF2-40B4-BE49-F238E27FC236}">
                <a16:creationId xmlns:a16="http://schemas.microsoft.com/office/drawing/2014/main" id="{4656DBF0-1AA5-EFB3-9E92-A609A702E498}"/>
              </a:ext>
            </a:extLst>
          </p:cNvPr>
          <p:cNvSpPr/>
          <p:nvPr/>
        </p:nvSpPr>
        <p:spPr>
          <a:xfrm>
            <a:off x="928423" y="399306"/>
            <a:ext cx="11463866" cy="1640994"/>
          </a:xfrm>
          <a:prstGeom prst="horizontalScroll">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安全パトロールを実施しました！</a:t>
            </a:r>
            <a:endParaRPr lang="en-US" altLang="ja-JP" sz="4000" dirty="0">
              <a:solidFill>
                <a:schemeClr val="tx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5" name="正方形/長方形 4">
            <a:extLst>
              <a:ext uri="{FF2B5EF4-FFF2-40B4-BE49-F238E27FC236}">
                <a16:creationId xmlns:a16="http://schemas.microsoft.com/office/drawing/2014/main" id="{9D085730-49EC-09B9-185F-E1C78CDCA44A}"/>
              </a:ext>
            </a:extLst>
          </p:cNvPr>
          <p:cNvSpPr/>
          <p:nvPr/>
        </p:nvSpPr>
        <p:spPr>
          <a:xfrm>
            <a:off x="891862" y="2255366"/>
            <a:ext cx="11536988" cy="29489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latin typeface="ＭＳ ゴシック" panose="020B0609070205080204" pitchFamily="49" charset="-128"/>
                <a:ea typeface="ＭＳ ゴシック" panose="020B0609070205080204" pitchFamily="49" charset="-128"/>
              </a:rPr>
              <a:t>　</a:t>
            </a:r>
            <a:r>
              <a:rPr lang="ja-JP" altLang="en-US" dirty="0">
                <a:solidFill>
                  <a:schemeClr val="tx1"/>
                </a:solidFill>
                <a:latin typeface="ＭＳ ゴシック" panose="020B0609070205080204" pitchFamily="49" charset="-128"/>
                <a:ea typeface="ＭＳ ゴシック" panose="020B0609070205080204" pitchFamily="49" charset="-128"/>
              </a:rPr>
              <a:t>江南労働基準監督署は、７月１４日に建設業労働災害防止協会江南分会とともに、管内の建設現場で安全パトロールを実施しました。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建築面積約</a:t>
            </a:r>
            <a:r>
              <a:rPr lang="en-US" altLang="ja-JP" dirty="0">
                <a:solidFill>
                  <a:schemeClr val="tx1"/>
                </a:solidFill>
                <a:latin typeface="ＭＳ ゴシック" panose="020B0609070205080204" pitchFamily="49" charset="-128"/>
                <a:ea typeface="ＭＳ ゴシック" panose="020B0609070205080204" pitchFamily="49" charset="-128"/>
              </a:rPr>
              <a:t>18000</a:t>
            </a:r>
            <a:r>
              <a:rPr lang="ja-JP" altLang="en-US" dirty="0">
                <a:solidFill>
                  <a:schemeClr val="tx1"/>
                </a:solidFill>
                <a:latin typeface="ＭＳ ゴシック" panose="020B0609070205080204" pitchFamily="49" charset="-128"/>
                <a:ea typeface="ＭＳ ゴシック" panose="020B0609070205080204" pitchFamily="49" charset="-128"/>
              </a:rPr>
              <a:t>㎡という広い現場の中に、ウォータークーラーや熱中症対策休憩室を随所に設置していたほか、複数の</a:t>
            </a:r>
            <a:r>
              <a:rPr lang="en-US" altLang="ja-JP" dirty="0">
                <a:solidFill>
                  <a:schemeClr val="tx1"/>
                </a:solidFill>
                <a:latin typeface="ＭＳ ゴシック" panose="020B0609070205080204" pitchFamily="49" charset="-128"/>
                <a:ea typeface="ＭＳ ゴシック" panose="020B0609070205080204" pitchFamily="49" charset="-128"/>
              </a:rPr>
              <a:t>IT</a:t>
            </a:r>
            <a:r>
              <a:rPr lang="ja-JP" altLang="en-US" dirty="0">
                <a:solidFill>
                  <a:schemeClr val="tx1"/>
                </a:solidFill>
                <a:latin typeface="ＭＳ ゴシック" panose="020B0609070205080204" pitchFamily="49" charset="-128"/>
                <a:ea typeface="ＭＳ ゴシック" panose="020B0609070205080204" pitchFamily="49" charset="-128"/>
              </a:rPr>
              <a:t>機器（ウェアラブルデバイスや顔解析</a:t>
            </a:r>
            <a:r>
              <a:rPr lang="en-US" altLang="ja-JP" dirty="0">
                <a:solidFill>
                  <a:schemeClr val="tx1"/>
                </a:solidFill>
                <a:latin typeface="ＭＳ ゴシック" panose="020B0609070205080204" pitchFamily="49" charset="-128"/>
                <a:ea typeface="ＭＳ ゴシック" panose="020B0609070205080204" pitchFamily="49" charset="-128"/>
              </a:rPr>
              <a:t>AI</a:t>
            </a:r>
            <a:r>
              <a:rPr lang="ja-JP" altLang="en-US" dirty="0">
                <a:solidFill>
                  <a:schemeClr val="tx1"/>
                </a:solidFill>
                <a:latin typeface="ＭＳ ゴシック" panose="020B0609070205080204" pitchFamily="49" charset="-128"/>
                <a:ea typeface="ＭＳ ゴシック" panose="020B0609070205080204" pitchFamily="49" charset="-128"/>
              </a:rPr>
              <a:t>など）を活用することで、監督員と作業員が積極的に体調の把握や管理ができる体制を構築していました。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また、複数の建設重機が錯綜する中で、重機可動範囲の明確化など、接触事故防止に努めていました。</a:t>
            </a: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引き続き現場一丸となって、重大災害ゼロを目指しましょう！</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308594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Words>143</Words>
  <PresentationFormat>ユーザー設定</PresentationFormat>
  <Paragraphs>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