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4"/>
  </p:sldMasterIdLst>
  <p:sldIdLst>
    <p:sldId id="256" r:id="rId5"/>
  </p:sldIdLst>
  <p:sldSz cx="6858000" cy="9906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7" userDrawn="1">
          <p15:clr>
            <a:srgbClr val="A4A3A4"/>
          </p15:clr>
        </p15:guide>
        <p15:guide id="2" pos="1275" userDrawn="1">
          <p15:clr>
            <a:srgbClr val="A4A3A4"/>
          </p15:clr>
        </p15:guide>
        <p15:guide id="3" pos="2001" userDrawn="1">
          <p15:clr>
            <a:srgbClr val="A4A3A4"/>
          </p15:clr>
        </p15:guide>
        <p15:guide id="4" pos="1774" userDrawn="1">
          <p15:clr>
            <a:srgbClr val="A4A3A4"/>
          </p15:clr>
        </p15:guide>
        <p15:guide id="5" orient="horz" pos="3120" userDrawn="1">
          <p15:clr>
            <a:srgbClr val="A4A3A4"/>
          </p15:clr>
        </p15:guide>
        <p15:guide id="6" pos="2500" userDrawn="1">
          <p15:clr>
            <a:srgbClr val="A4A3A4"/>
          </p15:clr>
        </p15:guide>
        <p15:guide id="7" pos="29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A16"/>
    <a:srgbClr val="234726"/>
    <a:srgbClr val="32D659"/>
    <a:srgbClr val="B0DD7F"/>
    <a:srgbClr val="F0F0F0"/>
    <a:srgbClr val="FF9999"/>
    <a:srgbClr val="FFCA9F"/>
    <a:srgbClr val="2C1706"/>
    <a:srgbClr val="F2DCDC"/>
    <a:srgbClr val="F2F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42E739-A710-4C68-A02A-02DCB919DFCF}" v="1" dt="2026-09-14T05:40:44.804"/>
    <p1510:client id="{E1164DE8-BAA5-4A96-9C72-203CC6C5E99E}" v="9" dt="2026-09-13T22:57:22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150" d="100"/>
          <a:sy n="150" d="100"/>
        </p:scale>
        <p:origin x="-588" y="-5010"/>
      </p:cViewPr>
      <p:guideLst>
        <p:guide orient="horz" pos="2757"/>
        <p:guide pos="1275"/>
        <p:guide pos="2001"/>
        <p:guide pos="1774"/>
        <p:guide orient="horz" pos="3120"/>
        <p:guide pos="2500"/>
        <p:guide pos="2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changesInfos/changesInfo1.xml" Type="http://schemas.microsoft.com/office/2016/11/relationships/changesInfo"/><Relationship Id="rId11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杉田成" userId="1f2b20bd-ec31-4444-97a6-706666f6598b" providerId="ADAL" clId="{D159DC9E-EBAF-41F5-BB7E-E363D07202C1}"/>
    <pc:docChg chg="undo redo custSel modSld">
      <pc:chgData name="杉田成" userId="1f2b20bd-ec31-4444-97a6-706666f6598b" providerId="ADAL" clId="{D159DC9E-EBAF-41F5-BB7E-E363D07202C1}" dt="2026-09-14T05:41:29.541" v="27" actId="207"/>
      <pc:docMkLst>
        <pc:docMk/>
      </pc:docMkLst>
      <pc:sldChg chg="addSp delSp modSp mod">
        <pc:chgData name="杉田成" userId="1f2b20bd-ec31-4444-97a6-706666f6598b" providerId="ADAL" clId="{D159DC9E-EBAF-41F5-BB7E-E363D07202C1}" dt="2026-09-14T05:41:29.541" v="27" actId="207"/>
        <pc:sldMkLst>
          <pc:docMk/>
          <pc:sldMk cId="661836497" sldId="256"/>
        </pc:sldMkLst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7" creationId="{C16A7779-9096-7175-A4AB-ACA92F5454DC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15" creationId="{B7E1DE6F-FA12-04E9-17EA-19962D6F41C1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36" creationId="{4035B603-60CD-107C-D9E7-A570F25E3618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51" creationId="{E136BC71-AFEA-273D-D11A-D333E8BA9CAD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55" creationId="{D205A69E-4CD8-F885-A6F6-4051131C56BB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61" creationId="{C405EDDB-CC5B-C3D2-2C39-631A4FC5813B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62" creationId="{4AF51C80-38FA-3D9B-420D-D04CE5BD3FFD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133" creationId="{23A3CF82-A1FC-592D-EE74-18BB228B1E1F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187" creationId="{C8B67712-45EE-75D1-3E93-30EA97A54579}"/>
          </ac:spMkLst>
        </pc:spChg>
        <pc:spChg chg="mod">
          <ac:chgData name="杉田成" userId="1f2b20bd-ec31-4444-97a6-706666f6598b" providerId="ADAL" clId="{D159DC9E-EBAF-41F5-BB7E-E363D07202C1}" dt="2026-09-14T05:41:29.541" v="27" actId="207"/>
          <ac:spMkLst>
            <pc:docMk/>
            <pc:sldMk cId="661836497" sldId="256"/>
            <ac:spMk id="277" creationId="{D8DDF85A-598F-D7AC-7908-20E8588C221B}"/>
          </ac:spMkLst>
        </pc:spChg>
        <pc:grpChg chg="mod">
          <ac:chgData name="杉田成" userId="1f2b20bd-ec31-4444-97a6-706666f6598b" providerId="ADAL" clId="{D159DC9E-EBAF-41F5-BB7E-E363D07202C1}" dt="2026-09-14T05:41:15.541" v="24" actId="1035"/>
          <ac:grpSpMkLst>
            <pc:docMk/>
            <pc:sldMk cId="661836497" sldId="256"/>
            <ac:grpSpMk id="3" creationId="{2C576597-DDEF-2E77-E736-59AACE5456A5}"/>
          </ac:grpSpMkLst>
        </pc:grpChg>
        <pc:picChg chg="del mod">
          <ac:chgData name="杉田成" userId="1f2b20bd-ec31-4444-97a6-706666f6598b" providerId="ADAL" clId="{D159DC9E-EBAF-41F5-BB7E-E363D07202C1}" dt="2026-09-14T05:41:13.861" v="18" actId="478"/>
          <ac:picMkLst>
            <pc:docMk/>
            <pc:sldMk cId="661836497" sldId="256"/>
            <ac:picMk id="136" creationId="{F8D21528-B8DA-0496-C1AD-56C8689FA652}"/>
          </ac:picMkLst>
        </pc:picChg>
      </pc:sldChg>
    </pc:docChg>
  </pc:docChgLst>
  <pc:docChgLst>
    <pc:chgData name="木村和恵" userId="0d42663a-362e-4181-9b02-b98e6af8dbc2" providerId="ADAL" clId="{0E2D5045-62B7-442A-AA2D-412106CD5506}"/>
    <pc:docChg chg="undo custSel modSld">
      <pc:chgData name="木村和恵" userId="0d42663a-362e-4181-9b02-b98e6af8dbc2" providerId="ADAL" clId="{0E2D5045-62B7-442A-AA2D-412106CD5506}" dt="2026-09-13T22:57:43.221" v="53" actId="255"/>
      <pc:docMkLst>
        <pc:docMk/>
      </pc:docMkLst>
      <pc:sldChg chg="addSp delSp modSp mod">
        <pc:chgData name="木村和恵" userId="0d42663a-362e-4181-9b02-b98e6af8dbc2" providerId="ADAL" clId="{0E2D5045-62B7-442A-AA2D-412106CD5506}" dt="2026-09-13T22:57:43.221" v="53" actId="255"/>
        <pc:sldMkLst>
          <pc:docMk/>
          <pc:sldMk cId="661836497" sldId="256"/>
        </pc:sldMkLst>
        <pc:spChg chg="add del mod">
          <ac:chgData name="木村和恵" userId="0d42663a-362e-4181-9b02-b98e6af8dbc2" providerId="ADAL" clId="{0E2D5045-62B7-442A-AA2D-412106CD5506}" dt="2026-09-13T22:55:32.402" v="13" actId="20577"/>
          <ac:spMkLst>
            <pc:docMk/>
            <pc:sldMk cId="661836497" sldId="256"/>
            <ac:spMk id="137" creationId="{1D236097-43A8-EF7C-BCA0-E9B36B4E8A95}"/>
          </ac:spMkLst>
        </pc:spChg>
        <pc:spChg chg="mod">
          <ac:chgData name="木村和恵" userId="0d42663a-362e-4181-9b02-b98e6af8dbc2" providerId="ADAL" clId="{0E2D5045-62B7-442A-AA2D-412106CD5506}" dt="2026-09-13T22:57:01.435" v="41" actId="20577"/>
          <ac:spMkLst>
            <pc:docMk/>
            <pc:sldMk cId="661836497" sldId="256"/>
            <ac:spMk id="138" creationId="{8630558E-4ECA-37F3-59E5-57BE6993D320}"/>
          </ac:spMkLst>
        </pc:spChg>
        <pc:spChg chg="mod">
          <ac:chgData name="木村和恵" userId="0d42663a-362e-4181-9b02-b98e6af8dbc2" providerId="ADAL" clId="{0E2D5045-62B7-442A-AA2D-412106CD5506}" dt="2026-09-13T22:56:45.020" v="37"/>
          <ac:spMkLst>
            <pc:docMk/>
            <pc:sldMk cId="661836497" sldId="256"/>
            <ac:spMk id="144" creationId="{66EA8F86-33C4-2107-970E-735252E4C4E6}"/>
          </ac:spMkLst>
        </pc:spChg>
        <pc:spChg chg="mod">
          <ac:chgData name="木村和恵" userId="0d42663a-362e-4181-9b02-b98e6af8dbc2" providerId="ADAL" clId="{0E2D5045-62B7-442A-AA2D-412106CD5506}" dt="2026-09-13T22:57:43.221" v="53" actId="255"/>
          <ac:spMkLst>
            <pc:docMk/>
            <pc:sldMk cId="661836497" sldId="256"/>
            <ac:spMk id="145" creationId="{594F8E62-154E-29B5-92E2-A79BF580C1B7}"/>
          </ac:spMkLst>
        </pc:spChg>
        <pc:spChg chg="mod">
          <ac:chgData name="木村和恵" userId="0d42663a-362e-4181-9b02-b98e6af8dbc2" providerId="ADAL" clId="{0E2D5045-62B7-442A-AA2D-412106CD5506}" dt="2026-09-13T22:55:38.947" v="15" actId="20577"/>
          <ac:spMkLst>
            <pc:docMk/>
            <pc:sldMk cId="661836497" sldId="256"/>
            <ac:spMk id="147" creationId="{2A7DE5D4-40E7-3D2B-16AF-3753CAA2562E}"/>
          </ac:spMkLst>
        </pc:spChg>
        <pc:spChg chg="mod">
          <ac:chgData name="木村和恵" userId="0d42663a-362e-4181-9b02-b98e6af8dbc2" providerId="ADAL" clId="{0E2D5045-62B7-442A-AA2D-412106CD5506}" dt="2026-09-13T22:57:07.265" v="42" actId="20577"/>
          <ac:spMkLst>
            <pc:docMk/>
            <pc:sldMk cId="661836497" sldId="256"/>
            <ac:spMk id="148" creationId="{8E9225EF-D6B9-FC04-0FC2-78AFB4C7847C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84AD61-A9BA-F9CF-C344-B2EB81ADA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988DAC2-BE09-F792-8C7A-1D0F2EB82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6C571B-BB75-E8A7-207A-0312B37B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0C4A6D-671E-AB93-4DCF-0293F9BA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60648A-EF6A-F393-15A4-92F23EF59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19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58153F-A203-861C-5369-4288A9EA5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22A1BD5-2880-1471-8A1C-71B0A7F78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A4EEBD-14C2-8C07-A2C3-44CEE0817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86BF9C-4D88-AF76-C01D-9B84105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367893-F1E8-FF3B-D2AB-363C0DC43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91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60C0A7B-A4B7-B0FF-4E38-E9F4638C5E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E03A01-578A-D6FB-F196-0F7B6AB26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5A69CD-79B8-A041-4065-7246869FD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2C5738-5934-7C5F-B0E6-6E8DFEF0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E67036-36A8-CC84-3863-27CF541BD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88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D5CF3E-D258-D322-8191-53C31F6BC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A1A441-727A-4246-8A7A-A3D1A6C38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5E8DF7-CFF4-A821-DBE9-CC4EB7CAE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99AD86-8D4F-FE1A-8CC3-6B7450DE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E3E47-0EDB-0685-6787-E1DFB01B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28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B7A9B-2680-E48D-2435-C440F805F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976176-08B3-35C8-E052-1A6B10EA6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C59929-DFAF-CDB2-C6EC-2603C45F6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7F29A0-9141-731D-C574-797955116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1037D8-C4E0-36DF-73E5-9639117B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27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94DFD8-367A-3974-E15E-03C21289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884B5D-5D3C-C8A2-5F4B-506146275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1CF803-0BB9-031B-16F1-BFEC05468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87637F-696C-A1A0-8E95-745DFBA8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01CC41-479F-2FD4-28BB-77D052D0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2B2406-9B2F-9439-6EFF-D434A6B1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70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D306F7-032B-F427-6D81-1F4D3BC56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A38CFF-462C-3F3A-E636-39189A66B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A43931-EEEE-7504-EC0E-A898BD205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9AA2362-AD25-FB91-971B-EA483704F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BCFBBA-D782-EF63-1F95-07BB009B03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43F5D7B-5305-CA03-F188-5A20FA09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8D81799-C7EF-CE86-A9FB-46093AAE6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43D9C16-B061-3330-AF61-351CB7C3C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82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B3431F-2A41-43D2-8960-089DD59D1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6DB4431-2084-E79C-44D2-B6B9D5221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1BAE19-F5D7-2FEB-D1C8-01F6B768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15DAC7-FD15-BCBC-D7BB-AF408EDD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4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F4C97C-3D2E-F360-6192-4D7AD92B1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C6D99D0-7DF9-CFCB-B799-1E8A6FF0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F58C66-C3A9-C360-5CBF-7B07F434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46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5D0B28-A076-16D4-2E35-1A1DD16DA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4C6DE5-3EB0-BC11-4AF8-EA58D324E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826089-C3C9-01BD-FA75-236B1F9B6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45056B-9606-2F0D-8279-E9814A3FD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F5F0EE-0B21-683F-2D0F-80337B72D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B56A8D-FB78-6190-C1AA-C8015DE5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00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BD454D-2405-E2DA-A146-C59AE533B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E7164CE-5C7C-60EA-8101-67C9F32E6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3BE991A-B53B-C02B-5C25-175EEAD80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E87AE3-E466-D978-7DD5-AE4CE8110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7B57D1-B701-7250-D4DA-BF1C98B3F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BF9D8D-F5C3-4BDB-B678-C62743192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196377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C7590B4-B9E4-5CCF-5246-816EF1598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556685-1F50-D8D8-B8B9-962648065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98B85F-4DE4-3752-D82E-4817688B05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F36500-3AB2-4C83-956E-16093C669ADB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411421-F73A-34DB-53D8-9528CABA3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A80C08-601D-5E92-8066-9A3B06267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35023C-84B4-4DF5-9DCF-091E1CAC4D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96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95000">
              <a:srgbClr val="71FFB1">
                <a:lumMod val="56000"/>
                <a:lumOff val="44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6708BD-22C8-521F-98DC-1A627B29732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5666"/>
            <a:ext cx="6858000" cy="642864"/>
          </a:xfrm>
          <a:prstGeom prst="rect">
            <a:avLst/>
          </a:prstGeom>
          <a:pattFill prst="wdUpDiag">
            <a:fgClr>
              <a:srgbClr val="FFFF00"/>
            </a:fgClr>
            <a:bgClr>
              <a:srgbClr val="32D659"/>
            </a:bgClr>
          </a:patt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b" anchorCtr="0">
            <a:noAutofit/>
          </a:bodyPr>
          <a:lstStyle/>
          <a:p>
            <a:endParaRPr kumimoji="1" lang="ja-JP" alt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テキスト ボックス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756600"/>
            <a:ext cx="6865318" cy="1219098"/>
          </a:xfrm>
          <a:prstGeom prst="rect">
            <a:avLst/>
          </a:prstGeom>
          <a:solidFill>
            <a:srgbClr val="32D659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tIns="36000" rtlCol="0">
            <a:noAutofit/>
          </a:bodyPr>
          <a:lstStyle/>
          <a:p>
            <a:r>
              <a:rPr lang="ja-JP" altLang="en-US" sz="1600" b="1" dirty="0">
                <a:solidFill>
                  <a:srgbClr val="142A16"/>
                </a:solidFill>
              </a:rPr>
              <a:t>  </a:t>
            </a:r>
            <a:r>
              <a:rPr kumimoji="1" lang="ja-JP" altLang="en-US" sz="3000" b="1" dirty="0">
                <a:solidFill>
                  <a:srgbClr val="142A16"/>
                </a:solidFill>
              </a:rPr>
              <a:t>完全予約制</a:t>
            </a:r>
            <a:r>
              <a:rPr kumimoji="1" lang="ja-JP" altLang="en-US" b="1" dirty="0">
                <a:solidFill>
                  <a:srgbClr val="142A16"/>
                </a:solidFill>
              </a:rPr>
              <a:t>（定員</a:t>
            </a:r>
            <a:r>
              <a:rPr kumimoji="1" lang="en-US" altLang="ja-JP" sz="2400" b="1" dirty="0">
                <a:solidFill>
                  <a:srgbClr val="142A16"/>
                </a:solidFill>
              </a:rPr>
              <a:t>20</a:t>
            </a:r>
            <a:r>
              <a:rPr kumimoji="1" lang="ja-JP" altLang="en-US" b="1" dirty="0">
                <a:solidFill>
                  <a:srgbClr val="142A16"/>
                </a:solidFill>
              </a:rPr>
              <a:t>名・定員到達で受付終了）</a:t>
            </a:r>
            <a:endParaRPr kumimoji="1" lang="en-US" altLang="ja-JP" sz="1600" b="1" dirty="0">
              <a:solidFill>
                <a:srgbClr val="142A16"/>
              </a:solidFill>
            </a:endParaRPr>
          </a:p>
          <a:p>
            <a:pPr>
              <a:lnSpc>
                <a:spcPts val="2800"/>
              </a:lnSpc>
            </a:pPr>
            <a:r>
              <a:rPr lang="ja-JP" altLang="en-US" sz="1600" b="1" dirty="0">
                <a:solidFill>
                  <a:srgbClr val="142A16"/>
                </a:solidFill>
              </a:rPr>
              <a:t>   </a:t>
            </a:r>
            <a:r>
              <a:rPr kumimoji="1" lang="en-US" altLang="ja-JP" sz="1400" b="1" dirty="0">
                <a:solidFill>
                  <a:srgbClr val="142A16"/>
                </a:solidFill>
              </a:rPr>
              <a:t>※</a:t>
            </a:r>
            <a:r>
              <a:rPr kumimoji="1" lang="ja-JP" altLang="en-US" sz="1400" b="1" dirty="0">
                <a:solidFill>
                  <a:srgbClr val="142A16"/>
                </a:solidFill>
              </a:rPr>
              <a:t>キャンセル待ちは受付していません。　</a:t>
            </a:r>
            <a:r>
              <a:rPr kumimoji="1" lang="ja-JP" altLang="en-US" sz="1600" b="1" u="sng" dirty="0">
                <a:solidFill>
                  <a:srgbClr val="142A16"/>
                </a:solidFill>
              </a:rPr>
              <a:t>ご予約はこちらから</a:t>
            </a:r>
            <a:r>
              <a:rPr kumimoji="1" lang="ja-JP" altLang="en-US" sz="2000" b="1" dirty="0">
                <a:solidFill>
                  <a:srgbClr val="142A16"/>
                </a:solidFill>
              </a:rPr>
              <a:t>➡</a:t>
            </a:r>
            <a:endParaRPr kumimoji="1" lang="ja-JP" altLang="en-US" b="1" dirty="0">
              <a:solidFill>
                <a:srgbClr val="142A16"/>
              </a:solidFill>
            </a:endParaRPr>
          </a:p>
        </p:txBody>
      </p:sp>
      <p:sp>
        <p:nvSpPr>
          <p:cNvPr id="16" name="角丸四角形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85619" y="7030838"/>
            <a:ext cx="1487172" cy="1538498"/>
          </a:xfrm>
          <a:prstGeom prst="roundRect">
            <a:avLst/>
          </a:prstGeom>
          <a:solidFill>
            <a:srgbClr val="32D65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>
              <a:lnSpc>
                <a:spcPts val="2600"/>
              </a:lnSpc>
            </a:pPr>
            <a:r>
              <a:rPr kumimoji="1" lang="ja-JP" altLang="en-US" sz="2400" b="1" spc="-100" dirty="0"/>
              <a:t>どんな</a:t>
            </a:r>
            <a:endParaRPr kumimoji="1" lang="en-US" altLang="ja-JP" sz="2400" b="1" spc="-100" dirty="0"/>
          </a:p>
          <a:p>
            <a:pPr algn="ctr">
              <a:lnSpc>
                <a:spcPts val="2600"/>
              </a:lnSpc>
            </a:pPr>
            <a:r>
              <a:rPr kumimoji="1" lang="ja-JP" altLang="en-US" sz="2400" b="1" spc="-100" dirty="0"/>
              <a:t>仕事が</a:t>
            </a:r>
            <a:endParaRPr kumimoji="1" lang="en-US" altLang="ja-JP" sz="2400" b="1" spc="-100" dirty="0"/>
          </a:p>
          <a:p>
            <a:pPr algn="ctr">
              <a:lnSpc>
                <a:spcPts val="2600"/>
              </a:lnSpc>
            </a:pPr>
            <a:r>
              <a:rPr kumimoji="1" lang="ja-JP" altLang="en-US" sz="2400" b="1" spc="-100" dirty="0"/>
              <a:t>向いてるんだろう</a:t>
            </a:r>
          </a:p>
        </p:txBody>
      </p:sp>
      <p:sp>
        <p:nvSpPr>
          <p:cNvPr id="17" name="角丸四角形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911" y="7031117"/>
            <a:ext cx="1487171" cy="1538220"/>
          </a:xfrm>
          <a:prstGeom prst="roundRect">
            <a:avLst/>
          </a:prstGeom>
          <a:solidFill>
            <a:srgbClr val="32D65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kumimoji="1" lang="ja-JP" altLang="en-US" sz="2400" b="1" dirty="0"/>
              <a:t>自分の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適性を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知りたい</a:t>
            </a:r>
          </a:p>
        </p:txBody>
      </p:sp>
      <p:sp>
        <p:nvSpPr>
          <p:cNvPr id="18" name="角丸四角形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31390" y="7053913"/>
            <a:ext cx="1487172" cy="1538498"/>
          </a:xfrm>
          <a:prstGeom prst="roundRect">
            <a:avLst/>
          </a:prstGeom>
          <a:solidFill>
            <a:srgbClr val="32D65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kumimoji="1" lang="ja-JP" altLang="en-US" sz="2400" b="1" dirty="0"/>
              <a:t>何から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始めればいい？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C6F2E2E-E1E6-C1E4-D3F8-32CC53583D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189" y="705854"/>
            <a:ext cx="4507411" cy="6565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ts val="2200"/>
              </a:lnSpc>
            </a:pPr>
            <a:r>
              <a:rPr kumimoji="1" lang="ja-JP" altLang="en-US" sz="1700" b="0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自分の適性を探りながら</a:t>
            </a:r>
          </a:p>
          <a:p>
            <a:pPr>
              <a:lnSpc>
                <a:spcPts val="2200"/>
              </a:lnSpc>
            </a:pPr>
            <a:r>
              <a:rPr kumimoji="1" lang="ja-JP" altLang="en-US" sz="1700" b="0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実際に自己分析をやってみるセミナーです</a:t>
            </a:r>
            <a:r>
              <a:rPr kumimoji="1" lang="en-US" altLang="ja-JP" sz="1700" b="0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!</a:t>
            </a:r>
            <a:endParaRPr lang="ja-JP" altLang="en-US" sz="1700" b="0" cap="none" spc="0" dirty="0">
              <a:ln w="0"/>
              <a:solidFill>
                <a:schemeClr val="accent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505124D-CEB2-1D36-FF46-BEEAD1D1E4A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22797" y="1240613"/>
            <a:ext cx="6605087" cy="2299134"/>
            <a:chOff x="285127" y="1600369"/>
            <a:chExt cx="6322329" cy="2364518"/>
          </a:xfrm>
          <a:solidFill>
            <a:srgbClr val="B0DD7F"/>
          </a:solidFill>
        </p:grpSpPr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00542C3F-A3E7-0143-FBA6-D887B21C00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7445" y="1699152"/>
              <a:ext cx="6037694" cy="2265735"/>
            </a:xfrm>
            <a:prstGeom prst="roundRect">
              <a:avLst/>
            </a:prstGeom>
            <a:solidFill>
              <a:srgbClr val="32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68BDCA1-EF5E-646D-47D8-813D409C88B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285127" y="1600369"/>
              <a:ext cx="6322329" cy="213840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8500"/>
                </a:lnSpc>
              </a:pPr>
              <a:r>
                <a:rPr kumimoji="1" lang="ja-JP" altLang="en-US" sz="5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やってみよう</a:t>
              </a:r>
              <a:r>
                <a:rPr kumimoji="1" lang="en-US" altLang="ja-JP" sz="5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!</a:t>
              </a:r>
            </a:p>
            <a:p>
              <a:pPr algn="ctr">
                <a:lnSpc>
                  <a:spcPts val="8500"/>
                </a:lnSpc>
              </a:pPr>
              <a:r>
                <a:rPr kumimoji="1" lang="ja-JP" altLang="en-US" sz="6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自己分析</a:t>
              </a:r>
              <a:r>
                <a:rPr kumimoji="1" lang="ja-JP" altLang="en-US" sz="48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セミナー</a:t>
              </a:r>
              <a:endParaRPr kumimoji="1" lang="ja-JP" altLang="en-US" sz="70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sp>
        <p:nvSpPr>
          <p:cNvPr id="8" name="テキスト ボックス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152243"/>
            <a:ext cx="6858000" cy="644356"/>
          </a:xfrm>
          <a:prstGeom prst="rect">
            <a:avLst/>
          </a:prstGeom>
          <a:pattFill prst="dkUpDiag">
            <a:fgClr>
              <a:srgbClr val="32D659"/>
            </a:fgClr>
            <a:bgClr>
              <a:schemeClr val="bg1"/>
            </a:bgClr>
          </a:patt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D49CD41F-81D5-085D-EECC-A40FDF95E4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1479" y="3578240"/>
            <a:ext cx="6307722" cy="25177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3438" y="4045435"/>
            <a:ext cx="1117600" cy="381003"/>
          </a:xfrm>
          <a:prstGeom prst="roundRect">
            <a:avLst>
              <a:gd name="adj" fmla="val 13238"/>
            </a:avLst>
          </a:prstGeom>
          <a:solidFill>
            <a:srgbClr val="32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b="1" dirty="0"/>
              <a:t>開 催 日</a:t>
            </a:r>
          </a:p>
        </p:txBody>
      </p:sp>
      <p:sp>
        <p:nvSpPr>
          <p:cNvPr id="5" name="角丸四角形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2826" y="4998341"/>
            <a:ext cx="1117600" cy="381003"/>
          </a:xfrm>
          <a:prstGeom prst="roundRect">
            <a:avLst/>
          </a:prstGeom>
          <a:solidFill>
            <a:srgbClr val="32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b="1" dirty="0"/>
              <a:t>時　間</a:t>
            </a:r>
          </a:p>
        </p:txBody>
      </p:sp>
      <p:sp>
        <p:nvSpPr>
          <p:cNvPr id="6" name="角丸四角形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2826" y="5562113"/>
            <a:ext cx="1117600" cy="381003"/>
          </a:xfrm>
          <a:prstGeom prst="roundRect">
            <a:avLst/>
          </a:prstGeom>
          <a:solidFill>
            <a:srgbClr val="32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b="1" dirty="0"/>
              <a:t>場　所</a:t>
            </a:r>
          </a:p>
        </p:txBody>
      </p:sp>
      <p:pic>
        <p:nvPicPr>
          <p:cNvPr id="12" name="図 11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B1702BB-B9ED-CA27-46FB-3F29921108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217" y="6822478"/>
            <a:ext cx="1845291" cy="1973573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2908BF7-2827-4A5D-9F9F-CEBF8A9AC7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21618" y="9597968"/>
            <a:ext cx="6586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142A16"/>
                </a:solidFill>
              </a:rPr>
              <a:t>ハローワーク名古屋東 職業相談部門　</a:t>
            </a:r>
            <a:r>
              <a:rPr kumimoji="1" lang="ja-JP" altLang="en-US" sz="1600" b="1" dirty="0">
                <a:solidFill>
                  <a:srgbClr val="142A16"/>
                </a:solidFill>
              </a:rPr>
              <a:t>℡</a:t>
            </a:r>
            <a:r>
              <a:rPr kumimoji="1" lang="en-US" altLang="ja-JP" sz="1400" b="1" dirty="0">
                <a:solidFill>
                  <a:srgbClr val="142A16"/>
                </a:solidFill>
              </a:rPr>
              <a:t> 052-774-1115 (41#)</a:t>
            </a:r>
            <a:endParaRPr kumimoji="1" lang="ja-JP" altLang="en-US" sz="1400" b="1" dirty="0">
              <a:solidFill>
                <a:srgbClr val="142A16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D27040E-0762-6264-ECAC-233D334A80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63371" y="4971561"/>
            <a:ext cx="395322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lang="en-US" altLang="ja-JP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ja-JP" altLang="en-US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００～１４</a:t>
            </a:r>
            <a:r>
              <a:rPr lang="en-US" altLang="ja-JP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ja-JP" altLang="en-US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４５</a:t>
            </a:r>
            <a:endParaRPr lang="en-US" altLang="ja-JP" sz="31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766246-AE46-8CD7-B982-88CB342293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89119" y="5449877"/>
            <a:ext cx="4587881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ハローワーク名古屋東２階会議室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68806610-F6A1-FABC-AF37-FABC591EF9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7938" y="6208633"/>
            <a:ext cx="4011205" cy="51496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ja-JP" altLang="en-US" sz="2700" b="1" dirty="0">
                <a:solidFill>
                  <a:schemeClr val="accent1">
                    <a:lumMod val="50000"/>
                  </a:schemeClr>
                </a:solidFill>
              </a:rPr>
              <a:t>こんな方におすすめ！</a:t>
            </a:r>
            <a:endParaRPr kumimoji="1" lang="ja-JP" altLang="en-US" sz="2700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E2899AD-76AF-6686-46D0-9F8F8253E8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34508" y="6179605"/>
            <a:ext cx="249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rgbClr val="142A16"/>
                </a:solidFill>
              </a:rPr>
              <a:t>１つでも当てはまる方は是非ご参加ください！</a:t>
            </a:r>
            <a:endParaRPr lang="en-US" altLang="ja-JP" sz="1600" b="1" dirty="0">
              <a:solidFill>
                <a:srgbClr val="142A16"/>
              </a:solidFill>
            </a:endParaRP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32CE738F-F778-0484-3C38-C01BE41FD5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24238" y="225763"/>
            <a:ext cx="3436318" cy="773453"/>
          </a:xfrm>
          <a:prstGeom prst="roundRect">
            <a:avLst>
              <a:gd name="adj" fmla="val 50000"/>
            </a:avLst>
          </a:prstGeom>
          <a:solidFill>
            <a:srgbClr val="32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>
              <a:lnSpc>
                <a:spcPts val="2400"/>
              </a:lnSpc>
            </a:pPr>
            <a:r>
              <a:rPr lang="ja-JP" altLang="en-US" sz="2000" b="1" spc="-100" dirty="0"/>
              <a:t>雇用保険受給者の方は</a:t>
            </a:r>
            <a:endParaRPr lang="en-US" altLang="ja-JP" sz="2000" b="1" spc="-100" dirty="0"/>
          </a:p>
          <a:p>
            <a:pPr algn="ctr">
              <a:lnSpc>
                <a:spcPts val="2400"/>
              </a:lnSpc>
            </a:pPr>
            <a:r>
              <a:rPr lang="ja-JP" altLang="en-US" sz="2000" b="1" spc="-100" dirty="0"/>
              <a:t>求職活動実績になります</a:t>
            </a:r>
            <a:endParaRPr lang="en-US" altLang="ja-JP" sz="2000" b="1" spc="-1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4C52BF6-420F-D090-565F-54BDF63BB9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15766" y="3782588"/>
            <a:ext cx="146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   ）</a:t>
            </a:r>
            <a:endParaRPr kumimoji="1" lang="ja-JP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1D236097-43A8-EF7C-BCA0-E9B36B4E8A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85926" y="3585151"/>
            <a:ext cx="1221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8630558E-4ECA-37F3-59E5-57BE6993D3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88866" y="4248562"/>
            <a:ext cx="1221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</a:p>
          <a:p>
            <a:pPr algn="ctr"/>
            <a:endParaRPr kumimoji="1"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A45BE9C8-D842-E050-25DE-73AE580A45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5682" y="3792720"/>
            <a:ext cx="481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83B84CF4-46E8-EF1F-05BE-7E1397167B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0080" y="4478346"/>
            <a:ext cx="481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1BCF14DD-9B5C-AA68-231E-50F26F3CDC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1831" y="3792720"/>
            <a:ext cx="695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DD0F8DF7-F4A1-CE5B-0252-A53F0D387D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1978" y="4478050"/>
            <a:ext cx="695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47605648-E279-7D16-4F4D-C41D6C6AA3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22116" y="4467881"/>
            <a:ext cx="146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   ）</a:t>
            </a:r>
            <a:endParaRPr kumimoji="1" lang="ja-JP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66EA8F86-33C4-2107-970E-735252E4C4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04844" y="3751036"/>
            <a:ext cx="69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月</a:t>
            </a: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594F8E62-154E-29B5-92E2-A79BF580C1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96562" y="4432432"/>
            <a:ext cx="69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月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2A7DE5D4-40E7-3D2B-16AF-3753CAA256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57525" y="3611906"/>
            <a:ext cx="1228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8E9225EF-D6B9-FC04-0FC2-78AFB4C784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56463" y="4265512"/>
            <a:ext cx="1228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19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576597-DDEF-2E77-E736-59AACE5456A5}"/>
              </a:ext>
            </a:extLst>
          </p:cNvPr>
          <p:cNvGrpSpPr/>
          <p:nvPr/>
        </p:nvGrpSpPr>
        <p:grpSpPr>
          <a:xfrm>
            <a:off x="5788819" y="8871822"/>
            <a:ext cx="1003315" cy="1004295"/>
            <a:chOff x="-1162048" y="-859320"/>
            <a:chExt cx="10627517" cy="10637899"/>
          </a:xfrm>
          <a:solidFill>
            <a:srgbClr val="142A16"/>
          </a:solidFill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16A7779-9096-7175-A4AB-ACA92F5454DC}"/>
                </a:ext>
              </a:extLst>
            </p:cNvPr>
            <p:cNvSpPr/>
            <p:nvPr/>
          </p:nvSpPr>
          <p:spPr>
            <a:xfrm>
              <a:off x="2614661" y="9291029"/>
              <a:ext cx="235695" cy="4863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フリーフォーム: 図形 12">
              <a:extLst>
                <a:ext uri="{FF2B5EF4-FFF2-40B4-BE49-F238E27FC236}">
                  <a16:creationId xmlns:a16="http://schemas.microsoft.com/office/drawing/2014/main" id="{5EB1ED26-6DE9-C1DE-B255-86628C929343}"/>
                </a:ext>
              </a:extLst>
            </p:cNvPr>
            <p:cNvSpPr/>
            <p:nvPr/>
          </p:nvSpPr>
          <p:spPr>
            <a:xfrm>
              <a:off x="-1156519" y="-853176"/>
              <a:ext cx="1649437" cy="1650894"/>
            </a:xfrm>
            <a:custGeom>
              <a:avLst/>
              <a:gdLst>
                <a:gd name="csX0" fmla="*/ 477077 w 1649437"/>
                <a:gd name="csY0" fmla="*/ 485775 h 1650894"/>
                <a:gd name="csX1" fmla="*/ 1177951 w 1649437"/>
                <a:gd name="csY1" fmla="*/ 485775 h 1650894"/>
                <a:gd name="csX2" fmla="*/ 1177951 w 1649437"/>
                <a:gd name="csY2" fmla="*/ 1184169 h 1650894"/>
                <a:gd name="csX3" fmla="*/ 477077 w 1649437"/>
                <a:gd name="csY3" fmla="*/ 1184169 h 1650894"/>
                <a:gd name="csX4" fmla="*/ 230214 w 1649437"/>
                <a:gd name="csY4" fmla="*/ 236431 h 1650894"/>
                <a:gd name="csX5" fmla="*/ 230214 w 1649437"/>
                <a:gd name="csY5" fmla="*/ 1414462 h 1650894"/>
                <a:gd name="csX6" fmla="*/ 1419222 w 1649437"/>
                <a:gd name="csY6" fmla="*/ 1414462 h 1650894"/>
                <a:gd name="csX7" fmla="*/ 1419222 w 1649437"/>
                <a:gd name="csY7" fmla="*/ 236431 h 1650894"/>
                <a:gd name="csX8" fmla="*/ 0 w 1649437"/>
                <a:gd name="csY8" fmla="*/ 0 h 1650894"/>
                <a:gd name="csX9" fmla="*/ 115106 w 1649437"/>
                <a:gd name="csY9" fmla="*/ 0 h 1650894"/>
                <a:gd name="csX10" fmla="*/ 230214 w 1649437"/>
                <a:gd name="csY10" fmla="*/ 0 h 1650894"/>
                <a:gd name="csX11" fmla="*/ 1649437 w 1649437"/>
                <a:gd name="csY11" fmla="*/ 0 h 1650894"/>
                <a:gd name="csX12" fmla="*/ 1649437 w 1649437"/>
                <a:gd name="csY12" fmla="*/ 236431 h 1650894"/>
                <a:gd name="csX13" fmla="*/ 1649436 w 1649437"/>
                <a:gd name="csY13" fmla="*/ 236431 h 1650894"/>
                <a:gd name="csX14" fmla="*/ 1649436 w 1649437"/>
                <a:gd name="csY14" fmla="*/ 1650894 h 1650894"/>
                <a:gd name="csX15" fmla="*/ 1532757 w 1649437"/>
                <a:gd name="csY15" fmla="*/ 1650894 h 1650894"/>
                <a:gd name="csX16" fmla="*/ 1419222 w 1649437"/>
                <a:gd name="csY16" fmla="*/ 1650894 h 1650894"/>
                <a:gd name="csX17" fmla="*/ 230214 w 1649437"/>
                <a:gd name="csY17" fmla="*/ 1650894 h 1650894"/>
                <a:gd name="csX18" fmla="*/ 142905 w 1649437"/>
                <a:gd name="csY18" fmla="*/ 1650894 h 1650894"/>
                <a:gd name="csX19" fmla="*/ 0 w 1649437"/>
                <a:gd name="csY19" fmla="*/ 1650894 h 16508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649437" h="1650894">
                  <a:moveTo>
                    <a:pt x="477077" y="485775"/>
                  </a:moveTo>
                  <a:lnTo>
                    <a:pt x="1177951" y="485775"/>
                  </a:lnTo>
                  <a:lnTo>
                    <a:pt x="1177951" y="1184169"/>
                  </a:lnTo>
                  <a:lnTo>
                    <a:pt x="477077" y="1184169"/>
                  </a:lnTo>
                  <a:close/>
                  <a:moveTo>
                    <a:pt x="230214" y="236431"/>
                  </a:moveTo>
                  <a:lnTo>
                    <a:pt x="230214" y="1414462"/>
                  </a:lnTo>
                  <a:lnTo>
                    <a:pt x="1419222" y="1414462"/>
                  </a:lnTo>
                  <a:lnTo>
                    <a:pt x="1419222" y="236431"/>
                  </a:lnTo>
                  <a:close/>
                  <a:moveTo>
                    <a:pt x="0" y="0"/>
                  </a:moveTo>
                  <a:lnTo>
                    <a:pt x="115106" y="0"/>
                  </a:lnTo>
                  <a:lnTo>
                    <a:pt x="230214" y="0"/>
                  </a:lnTo>
                  <a:lnTo>
                    <a:pt x="1649437" y="0"/>
                  </a:lnTo>
                  <a:lnTo>
                    <a:pt x="1649437" y="236431"/>
                  </a:lnTo>
                  <a:lnTo>
                    <a:pt x="1649436" y="236431"/>
                  </a:lnTo>
                  <a:lnTo>
                    <a:pt x="1649436" y="1650894"/>
                  </a:lnTo>
                  <a:lnTo>
                    <a:pt x="1532757" y="1650894"/>
                  </a:lnTo>
                  <a:lnTo>
                    <a:pt x="1419222" y="1650894"/>
                  </a:lnTo>
                  <a:lnTo>
                    <a:pt x="230214" y="1650894"/>
                  </a:lnTo>
                  <a:lnTo>
                    <a:pt x="142905" y="1650894"/>
                  </a:lnTo>
                  <a:lnTo>
                    <a:pt x="0" y="16508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B7E1DE6F-FA12-04E9-17EA-19962D6F41C1}"/>
                </a:ext>
              </a:extLst>
            </p:cNvPr>
            <p:cNvSpPr/>
            <p:nvPr/>
          </p:nvSpPr>
          <p:spPr>
            <a:xfrm>
              <a:off x="-926305" y="1047063"/>
              <a:ext cx="483392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E4F48ADD-6B19-FDCD-11EA-39BA8530C5BE}"/>
                </a:ext>
              </a:extLst>
            </p:cNvPr>
            <p:cNvSpPr/>
            <p:nvPr/>
          </p:nvSpPr>
          <p:spPr>
            <a:xfrm>
              <a:off x="-207170" y="1047063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BF29DB11-535A-F0A7-2A68-D943E4530194}"/>
                </a:ext>
              </a:extLst>
            </p:cNvPr>
            <p:cNvSpPr/>
            <p:nvPr/>
          </p:nvSpPr>
          <p:spPr>
            <a:xfrm>
              <a:off x="-1162048" y="1283495"/>
              <a:ext cx="235743" cy="6977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フリーフォーム: 図形 21">
              <a:extLst>
                <a:ext uri="{FF2B5EF4-FFF2-40B4-BE49-F238E27FC236}">
                  <a16:creationId xmlns:a16="http://schemas.microsoft.com/office/drawing/2014/main" id="{6F86A44F-2E2B-187A-DED0-98B582698DA4}"/>
                </a:ext>
              </a:extLst>
            </p:cNvPr>
            <p:cNvSpPr/>
            <p:nvPr/>
          </p:nvSpPr>
          <p:spPr>
            <a:xfrm>
              <a:off x="-1159667" y="1981200"/>
              <a:ext cx="716754" cy="719828"/>
            </a:xfrm>
            <a:custGeom>
              <a:avLst/>
              <a:gdLst>
                <a:gd name="csX0" fmla="*/ 233362 w 716754"/>
                <a:gd name="csY0" fmla="*/ 0 h 719828"/>
                <a:gd name="csX1" fmla="*/ 716754 w 716754"/>
                <a:gd name="csY1" fmla="*/ 0 h 719828"/>
                <a:gd name="csX2" fmla="*/ 716754 w 716754"/>
                <a:gd name="csY2" fmla="*/ 236432 h 719828"/>
                <a:gd name="csX3" fmla="*/ 483392 w 716754"/>
                <a:gd name="csY3" fmla="*/ 236432 h 719828"/>
                <a:gd name="csX4" fmla="*/ 483392 w 716754"/>
                <a:gd name="csY4" fmla="*/ 483396 h 719828"/>
                <a:gd name="csX5" fmla="*/ 716754 w 716754"/>
                <a:gd name="csY5" fmla="*/ 483396 h 719828"/>
                <a:gd name="csX6" fmla="*/ 716754 w 716754"/>
                <a:gd name="csY6" fmla="*/ 719828 h 719828"/>
                <a:gd name="csX7" fmla="*/ 0 w 716754"/>
                <a:gd name="csY7" fmla="*/ 719828 h 719828"/>
                <a:gd name="csX8" fmla="*/ 0 w 716754"/>
                <a:gd name="csY8" fmla="*/ 483396 h 719828"/>
                <a:gd name="csX9" fmla="*/ 233362 w 716754"/>
                <a:gd name="csY9" fmla="*/ 483396 h 719828"/>
                <a:gd name="csX10" fmla="*/ 233362 w 716754"/>
                <a:gd name="csY10" fmla="*/ 236432 h 719828"/>
                <a:gd name="csX11" fmla="*/ 233362 w 716754"/>
                <a:gd name="csY11" fmla="*/ 21433 h 7198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16754" h="719828">
                  <a:moveTo>
                    <a:pt x="233362" y="0"/>
                  </a:moveTo>
                  <a:lnTo>
                    <a:pt x="716754" y="0"/>
                  </a:lnTo>
                  <a:lnTo>
                    <a:pt x="716754" y="236432"/>
                  </a:lnTo>
                  <a:lnTo>
                    <a:pt x="483392" y="236432"/>
                  </a:lnTo>
                  <a:lnTo>
                    <a:pt x="483392" y="483396"/>
                  </a:lnTo>
                  <a:lnTo>
                    <a:pt x="716754" y="483396"/>
                  </a:lnTo>
                  <a:lnTo>
                    <a:pt x="716754" y="719828"/>
                  </a:lnTo>
                  <a:lnTo>
                    <a:pt x="0" y="719828"/>
                  </a:lnTo>
                  <a:lnTo>
                    <a:pt x="0" y="483396"/>
                  </a:lnTo>
                  <a:lnTo>
                    <a:pt x="233362" y="483396"/>
                  </a:lnTo>
                  <a:lnTo>
                    <a:pt x="233362" y="236432"/>
                  </a:lnTo>
                  <a:lnTo>
                    <a:pt x="233362" y="2143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BAEF4982-6ADD-2345-B37D-AA93F5DA0FEC}"/>
                </a:ext>
              </a:extLst>
            </p:cNvPr>
            <p:cNvSpPr/>
            <p:nvPr/>
          </p:nvSpPr>
          <p:spPr>
            <a:xfrm>
              <a:off x="-678655" y="1280768"/>
              <a:ext cx="1171574" cy="697032"/>
            </a:xfrm>
            <a:custGeom>
              <a:avLst/>
              <a:gdLst>
                <a:gd name="csX0" fmla="*/ 700085 w 1171574"/>
                <a:gd name="csY0" fmla="*/ 0 h 697032"/>
                <a:gd name="csX1" fmla="*/ 928686 w 1171574"/>
                <a:gd name="csY1" fmla="*/ 0 h 697032"/>
                <a:gd name="csX2" fmla="*/ 928686 w 1171574"/>
                <a:gd name="csY2" fmla="*/ 231326 h 697032"/>
                <a:gd name="csX3" fmla="*/ 1171574 w 1171574"/>
                <a:gd name="csY3" fmla="*/ 231326 h 697032"/>
                <a:gd name="csX4" fmla="*/ 1171574 w 1171574"/>
                <a:gd name="csY4" fmla="*/ 464688 h 697032"/>
                <a:gd name="csX5" fmla="*/ 928686 w 1171574"/>
                <a:gd name="csY5" fmla="*/ 464688 h 697032"/>
                <a:gd name="csX6" fmla="*/ 700085 w 1171574"/>
                <a:gd name="csY6" fmla="*/ 464688 h 697032"/>
                <a:gd name="csX7" fmla="*/ 700084 w 1171574"/>
                <a:gd name="csY7" fmla="*/ 464688 h 697032"/>
                <a:gd name="csX8" fmla="*/ 700084 w 1171574"/>
                <a:gd name="csY8" fmla="*/ 697032 h 697032"/>
                <a:gd name="csX9" fmla="*/ 239312 w 1171574"/>
                <a:gd name="csY9" fmla="*/ 697032 h 697032"/>
                <a:gd name="csX10" fmla="*/ 239312 w 1171574"/>
                <a:gd name="csY10" fmla="*/ 464688 h 697032"/>
                <a:gd name="csX11" fmla="*/ 0 w 1171574"/>
                <a:gd name="csY11" fmla="*/ 464688 h 697032"/>
                <a:gd name="csX12" fmla="*/ 0 w 1171574"/>
                <a:gd name="csY12" fmla="*/ 231326 h 697032"/>
                <a:gd name="csX13" fmla="*/ 700085 w 1171574"/>
                <a:gd name="csY13" fmla="*/ 231326 h 6970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171574" h="697032">
                  <a:moveTo>
                    <a:pt x="700085" y="0"/>
                  </a:moveTo>
                  <a:lnTo>
                    <a:pt x="928686" y="0"/>
                  </a:lnTo>
                  <a:lnTo>
                    <a:pt x="928686" y="231326"/>
                  </a:lnTo>
                  <a:lnTo>
                    <a:pt x="1171574" y="231326"/>
                  </a:lnTo>
                  <a:lnTo>
                    <a:pt x="1171574" y="464688"/>
                  </a:lnTo>
                  <a:lnTo>
                    <a:pt x="928686" y="464688"/>
                  </a:lnTo>
                  <a:lnTo>
                    <a:pt x="700085" y="464688"/>
                  </a:lnTo>
                  <a:lnTo>
                    <a:pt x="700084" y="464688"/>
                  </a:lnTo>
                  <a:lnTo>
                    <a:pt x="700084" y="697032"/>
                  </a:lnTo>
                  <a:lnTo>
                    <a:pt x="239312" y="697032"/>
                  </a:lnTo>
                  <a:lnTo>
                    <a:pt x="239312" y="464688"/>
                  </a:lnTo>
                  <a:lnTo>
                    <a:pt x="0" y="464688"/>
                  </a:lnTo>
                  <a:lnTo>
                    <a:pt x="0" y="231326"/>
                  </a:lnTo>
                  <a:lnTo>
                    <a:pt x="700085" y="2313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95204674-7B50-60FF-41EA-63AB250D7B8E}"/>
                </a:ext>
              </a:extLst>
            </p:cNvPr>
            <p:cNvSpPr/>
            <p:nvPr/>
          </p:nvSpPr>
          <p:spPr>
            <a:xfrm>
              <a:off x="257174" y="1047063"/>
              <a:ext cx="483395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CDDDA567-1E1B-5E2F-F3ED-E6CBD0B8BA46}"/>
                </a:ext>
              </a:extLst>
            </p:cNvPr>
            <p:cNvSpPr/>
            <p:nvPr/>
          </p:nvSpPr>
          <p:spPr>
            <a:xfrm>
              <a:off x="740570" y="561285"/>
              <a:ext cx="228602" cy="4857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F32887E6-05C1-00D8-4F15-ECBA03915E83}"/>
                </a:ext>
              </a:extLst>
            </p:cNvPr>
            <p:cNvSpPr/>
            <p:nvPr/>
          </p:nvSpPr>
          <p:spPr>
            <a:xfrm>
              <a:off x="1437492" y="-856750"/>
              <a:ext cx="474649" cy="2382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F0A2D73C-E5C8-E642-9A17-181ADB11F27B}"/>
                </a:ext>
              </a:extLst>
            </p:cNvPr>
            <p:cNvSpPr/>
            <p:nvPr/>
          </p:nvSpPr>
          <p:spPr>
            <a:xfrm>
              <a:off x="4031460" y="55890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D0CF897E-181E-D427-7198-EAC2EF65EB66}"/>
                </a:ext>
              </a:extLst>
            </p:cNvPr>
            <p:cNvSpPr/>
            <p:nvPr/>
          </p:nvSpPr>
          <p:spPr>
            <a:xfrm>
              <a:off x="4037104" y="-60964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フリーフォーム: 図形 35">
              <a:extLst>
                <a:ext uri="{FF2B5EF4-FFF2-40B4-BE49-F238E27FC236}">
                  <a16:creationId xmlns:a16="http://schemas.microsoft.com/office/drawing/2014/main" id="{4035B603-60CD-107C-D9E7-A570F25E3618}"/>
                </a:ext>
              </a:extLst>
            </p:cNvPr>
            <p:cNvSpPr/>
            <p:nvPr/>
          </p:nvSpPr>
          <p:spPr>
            <a:xfrm>
              <a:off x="738192" y="-859318"/>
              <a:ext cx="6357986" cy="6386991"/>
            </a:xfrm>
            <a:custGeom>
              <a:avLst/>
              <a:gdLst>
                <a:gd name="csX0" fmla="*/ 3062286 w 6357986"/>
                <a:gd name="csY0" fmla="*/ 5201025 h 6386991"/>
                <a:gd name="csX1" fmla="*/ 3062286 w 6357986"/>
                <a:gd name="csY1" fmla="*/ 5663767 h 6386991"/>
                <a:gd name="csX2" fmla="*/ 3762782 w 6357986"/>
                <a:gd name="csY2" fmla="*/ 5663767 h 6386991"/>
                <a:gd name="csX3" fmla="*/ 3762782 w 6357986"/>
                <a:gd name="csY3" fmla="*/ 5201025 h 6386991"/>
                <a:gd name="csX4" fmla="*/ 3527038 w 6357986"/>
                <a:gd name="csY4" fmla="*/ 5201025 h 6386991"/>
                <a:gd name="csX5" fmla="*/ 3527038 w 6357986"/>
                <a:gd name="csY5" fmla="*/ 5437666 h 6386991"/>
                <a:gd name="csX6" fmla="*/ 3298436 w 6357986"/>
                <a:gd name="csY6" fmla="*/ 5437666 h 6386991"/>
                <a:gd name="csX7" fmla="*/ 3298436 w 6357986"/>
                <a:gd name="csY7" fmla="*/ 5201025 h 6386991"/>
                <a:gd name="csX8" fmla="*/ 2347908 w 6357986"/>
                <a:gd name="csY8" fmla="*/ 4740754 h 6386991"/>
                <a:gd name="csX9" fmla="*/ 2347908 w 6357986"/>
                <a:gd name="csY9" fmla="*/ 4966855 h 6386991"/>
                <a:gd name="csX10" fmla="*/ 2583651 w 6357986"/>
                <a:gd name="csY10" fmla="*/ 4966855 h 6386991"/>
                <a:gd name="csX11" fmla="*/ 2583651 w 6357986"/>
                <a:gd name="csY11" fmla="*/ 4740754 h 6386991"/>
                <a:gd name="csX12" fmla="*/ 3062286 w 6357986"/>
                <a:gd name="csY12" fmla="*/ 4485960 h 6386991"/>
                <a:gd name="csX13" fmla="*/ 3062286 w 6357986"/>
                <a:gd name="csY13" fmla="*/ 4737566 h 6386991"/>
                <a:gd name="csX14" fmla="*/ 3298436 w 6357986"/>
                <a:gd name="csY14" fmla="*/ 4737566 h 6386991"/>
                <a:gd name="csX15" fmla="*/ 3298436 w 6357986"/>
                <a:gd name="csY15" fmla="*/ 4485960 h 6386991"/>
                <a:gd name="csX16" fmla="*/ 2583651 w 6357986"/>
                <a:gd name="csY16" fmla="*/ 4485960 h 6386991"/>
                <a:gd name="csX17" fmla="*/ 2583651 w 6357986"/>
                <a:gd name="csY17" fmla="*/ 4737566 h 6386991"/>
                <a:gd name="csX18" fmla="*/ 2833684 w 6357986"/>
                <a:gd name="csY18" fmla="*/ 4737566 h 6386991"/>
                <a:gd name="csX19" fmla="*/ 2833684 w 6357986"/>
                <a:gd name="csY19" fmla="*/ 4485960 h 6386991"/>
                <a:gd name="csX20" fmla="*/ 2116927 w 6357986"/>
                <a:gd name="csY20" fmla="*/ 1421293 h 6386991"/>
                <a:gd name="csX21" fmla="*/ 2116927 w 6357986"/>
                <a:gd name="csY21" fmla="*/ 1654657 h 6386991"/>
                <a:gd name="csX22" fmla="*/ 2340764 w 6357986"/>
                <a:gd name="csY22" fmla="*/ 1654657 h 6386991"/>
                <a:gd name="csX23" fmla="*/ 2340764 w 6357986"/>
                <a:gd name="csY23" fmla="*/ 1421293 h 6386991"/>
                <a:gd name="csX24" fmla="*/ 1652957 w 6357986"/>
                <a:gd name="csY24" fmla="*/ 1421293 h 6386991"/>
                <a:gd name="csX25" fmla="*/ 1652957 w 6357986"/>
                <a:gd name="csY25" fmla="*/ 1654657 h 6386991"/>
                <a:gd name="csX26" fmla="*/ 1878057 w 6357986"/>
                <a:gd name="csY26" fmla="*/ 1654657 h 6386991"/>
                <a:gd name="csX27" fmla="*/ 1878057 w 6357986"/>
                <a:gd name="csY27" fmla="*/ 1421293 h 6386991"/>
                <a:gd name="csX28" fmla="*/ 1162045 w 6357986"/>
                <a:gd name="csY28" fmla="*/ 1421293 h 6386991"/>
                <a:gd name="csX29" fmla="*/ 1162045 w 6357986"/>
                <a:gd name="csY29" fmla="*/ 2133952 h 6386991"/>
                <a:gd name="csX30" fmla="*/ 1647820 w 6357986"/>
                <a:gd name="csY30" fmla="*/ 2133952 h 6386991"/>
                <a:gd name="csX31" fmla="*/ 1647820 w 6357986"/>
                <a:gd name="csY31" fmla="*/ 2364251 h 6386991"/>
                <a:gd name="csX32" fmla="*/ 2114953 w 6357986"/>
                <a:gd name="csY32" fmla="*/ 2364251 h 6386991"/>
                <a:gd name="csX33" fmla="*/ 2114953 w 6357986"/>
                <a:gd name="csY33" fmla="*/ 2133952 h 6386991"/>
                <a:gd name="csX34" fmla="*/ 2340756 w 6357986"/>
                <a:gd name="csY34" fmla="*/ 2133952 h 6386991"/>
                <a:gd name="csX35" fmla="*/ 2340756 w 6357986"/>
                <a:gd name="csY35" fmla="*/ 1903655 h 6386991"/>
                <a:gd name="csX36" fmla="*/ 2116927 w 6357986"/>
                <a:gd name="csY36" fmla="*/ 1903655 h 6386991"/>
                <a:gd name="csX37" fmla="*/ 1878057 w 6357986"/>
                <a:gd name="csY37" fmla="*/ 1903655 h 6386991"/>
                <a:gd name="csX38" fmla="*/ 1652957 w 6357986"/>
                <a:gd name="csY38" fmla="*/ 1903655 h 6386991"/>
                <a:gd name="csX39" fmla="*/ 1459332 w 6357986"/>
                <a:gd name="csY39" fmla="*/ 1903655 h 6386991"/>
                <a:gd name="csX40" fmla="*/ 1414088 w 6357986"/>
                <a:gd name="csY40" fmla="*/ 1903655 h 6386991"/>
                <a:gd name="csX41" fmla="*/ 1414088 w 6357986"/>
                <a:gd name="csY41" fmla="*/ 1421293 h 6386991"/>
                <a:gd name="csX42" fmla="*/ 700074 w 6357986"/>
                <a:gd name="csY42" fmla="*/ 1421293 h 6386991"/>
                <a:gd name="csX43" fmla="*/ 700074 w 6357986"/>
                <a:gd name="csY43" fmla="*/ 1903653 h 6386991"/>
                <a:gd name="csX44" fmla="*/ 933447 w 6357986"/>
                <a:gd name="csY44" fmla="*/ 1903653 h 6386991"/>
                <a:gd name="csX45" fmla="*/ 933447 w 6357986"/>
                <a:gd name="csY45" fmla="*/ 1421293 h 6386991"/>
                <a:gd name="csX46" fmla="*/ 2586907 w 6357986"/>
                <a:gd name="csY46" fmla="*/ 1185556 h 6386991"/>
                <a:gd name="csX47" fmla="*/ 2586907 w 6357986"/>
                <a:gd name="csY47" fmla="*/ 1274062 h 6386991"/>
                <a:gd name="csX48" fmla="*/ 2586910 w 6357986"/>
                <a:gd name="csY48" fmla="*/ 1274062 h 6386991"/>
                <a:gd name="csX49" fmla="*/ 2586910 w 6357986"/>
                <a:gd name="csY49" fmla="*/ 1657036 h 6386991"/>
                <a:gd name="csX50" fmla="*/ 2340764 w 6357986"/>
                <a:gd name="csY50" fmla="*/ 1657036 h 6386991"/>
                <a:gd name="csX51" fmla="*/ 2340764 w 6357986"/>
                <a:gd name="csY51" fmla="*/ 1903655 h 6386991"/>
                <a:gd name="csX52" fmla="*/ 2569356 w 6357986"/>
                <a:gd name="csY52" fmla="*/ 1903655 h 6386991"/>
                <a:gd name="csX53" fmla="*/ 2569356 w 6357986"/>
                <a:gd name="csY53" fmla="*/ 2140087 h 6386991"/>
                <a:gd name="csX54" fmla="*/ 2343554 w 6357986"/>
                <a:gd name="csY54" fmla="*/ 2140087 h 6386991"/>
                <a:gd name="csX55" fmla="*/ 2343554 w 6357986"/>
                <a:gd name="csY55" fmla="*/ 2364251 h 6386991"/>
                <a:gd name="csX56" fmla="*/ 2582087 w 6357986"/>
                <a:gd name="csY56" fmla="*/ 2364251 h 6386991"/>
                <a:gd name="csX57" fmla="*/ 2833683 w 6357986"/>
                <a:gd name="csY57" fmla="*/ 2364251 h 6386991"/>
                <a:gd name="csX58" fmla="*/ 3071804 w 6357986"/>
                <a:gd name="csY58" fmla="*/ 2364251 h 6386991"/>
                <a:gd name="csX59" fmla="*/ 3071804 w 6357986"/>
                <a:gd name="csY59" fmla="*/ 2137553 h 6386991"/>
                <a:gd name="csX60" fmla="*/ 3067046 w 6357986"/>
                <a:gd name="csY60" fmla="*/ 2137553 h 6386991"/>
                <a:gd name="csX61" fmla="*/ 3067046 w 6357986"/>
                <a:gd name="csY61" fmla="*/ 2138407 h 6386991"/>
                <a:gd name="csX62" fmla="*/ 2821785 w 6357986"/>
                <a:gd name="csY62" fmla="*/ 2138407 h 6386991"/>
                <a:gd name="csX63" fmla="*/ 2821785 w 6357986"/>
                <a:gd name="csY63" fmla="*/ 1185556 h 6386991"/>
                <a:gd name="csX64" fmla="*/ 3067046 w 6357986"/>
                <a:gd name="csY64" fmla="*/ 1185555 h 6386991"/>
                <a:gd name="csX65" fmla="*/ 3067046 w 6357986"/>
                <a:gd name="csY65" fmla="*/ 1909742 h 6386991"/>
                <a:gd name="csX66" fmla="*/ 3762370 w 6357986"/>
                <a:gd name="csY66" fmla="*/ 1909742 h 6386991"/>
                <a:gd name="csX67" fmla="*/ 3762370 w 6357986"/>
                <a:gd name="csY67" fmla="*/ 1426057 h 6386991"/>
                <a:gd name="csX68" fmla="*/ 3762370 w 6357986"/>
                <a:gd name="csY68" fmla="*/ 1185555 h 6386991"/>
                <a:gd name="csX69" fmla="*/ 3534959 w 6357986"/>
                <a:gd name="csY69" fmla="*/ 1185555 h 6386991"/>
                <a:gd name="csX70" fmla="*/ 3534959 w 6357986"/>
                <a:gd name="csY70" fmla="*/ 1185556 h 6386991"/>
                <a:gd name="csX71" fmla="*/ 3289699 w 6357986"/>
                <a:gd name="csY71" fmla="*/ 1185556 h 6386991"/>
                <a:gd name="csX72" fmla="*/ 3289699 w 6357986"/>
                <a:gd name="csY72" fmla="*/ 1185555 h 6386991"/>
                <a:gd name="csX73" fmla="*/ 2340756 w 6357986"/>
                <a:gd name="csY73" fmla="*/ 962769 h 6386991"/>
                <a:gd name="csX74" fmla="*/ 2340756 w 6357986"/>
                <a:gd name="csY74" fmla="*/ 1184860 h 6386991"/>
                <a:gd name="csX75" fmla="*/ 2584920 w 6357986"/>
                <a:gd name="csY75" fmla="*/ 1184860 h 6386991"/>
                <a:gd name="csX76" fmla="*/ 2584920 w 6357986"/>
                <a:gd name="csY76" fmla="*/ 962769 h 6386991"/>
                <a:gd name="csX77" fmla="*/ 464337 w 6357986"/>
                <a:gd name="csY77" fmla="*/ 728348 h 6386991"/>
                <a:gd name="csX78" fmla="*/ 464337 w 6357986"/>
                <a:gd name="csY78" fmla="*/ 953878 h 6386991"/>
                <a:gd name="csX79" fmla="*/ 700072 w 6357986"/>
                <a:gd name="csY79" fmla="*/ 953878 h 6386991"/>
                <a:gd name="csX80" fmla="*/ 700072 w 6357986"/>
                <a:gd name="csY80" fmla="*/ 831589 h 6386991"/>
                <a:gd name="csX81" fmla="*/ 700072 w 6357986"/>
                <a:gd name="csY81" fmla="*/ 728348 h 6386991"/>
                <a:gd name="csX82" fmla="*/ 1649455 w 6357986"/>
                <a:gd name="csY82" fmla="*/ 490926 h 6386991"/>
                <a:gd name="csX83" fmla="*/ 1878057 w 6357986"/>
                <a:gd name="csY83" fmla="*/ 490926 h 6386991"/>
                <a:gd name="csX84" fmla="*/ 1878057 w 6357986"/>
                <a:gd name="csY84" fmla="*/ 727358 h 6386991"/>
                <a:gd name="csX85" fmla="*/ 1649455 w 6357986"/>
                <a:gd name="csY85" fmla="*/ 727358 h 6386991"/>
                <a:gd name="csX86" fmla="*/ 228602 w 6357986"/>
                <a:gd name="csY86" fmla="*/ 241382 h 6386991"/>
                <a:gd name="csX87" fmla="*/ 228602 w 6357986"/>
                <a:gd name="csY87" fmla="*/ 490975 h 6386991"/>
                <a:gd name="csX88" fmla="*/ 464337 w 6357986"/>
                <a:gd name="csY88" fmla="*/ 490975 h 6386991"/>
                <a:gd name="csX89" fmla="*/ 464337 w 6357986"/>
                <a:gd name="csY89" fmla="*/ 241382 h 6386991"/>
                <a:gd name="csX90" fmla="*/ 1419222 w 6357986"/>
                <a:gd name="csY90" fmla="*/ 4950 h 6386991"/>
                <a:gd name="csX91" fmla="*/ 1647823 w 6357986"/>
                <a:gd name="csY91" fmla="*/ 4950 h 6386991"/>
                <a:gd name="csX92" fmla="*/ 1647823 w 6357986"/>
                <a:gd name="csY92" fmla="*/ 490926 h 6386991"/>
                <a:gd name="csX93" fmla="*/ 1419222 w 6357986"/>
                <a:gd name="csY93" fmla="*/ 490926 h 6386991"/>
                <a:gd name="csX94" fmla="*/ 2111862 w 6357986"/>
                <a:gd name="csY94" fmla="*/ 0 h 6386991"/>
                <a:gd name="csX95" fmla="*/ 2347908 w 6357986"/>
                <a:gd name="csY95" fmla="*/ 0 h 6386991"/>
                <a:gd name="csX96" fmla="*/ 2347908 w 6357986"/>
                <a:gd name="csY96" fmla="*/ 1 h 6386991"/>
                <a:gd name="csX97" fmla="*/ 2582152 w 6357986"/>
                <a:gd name="csY97" fmla="*/ 1 h 6386991"/>
                <a:gd name="csX98" fmla="*/ 2582152 w 6357986"/>
                <a:gd name="csY98" fmla="*/ 244956 h 6386991"/>
                <a:gd name="csX99" fmla="*/ 2833683 w 6357986"/>
                <a:gd name="csY99" fmla="*/ 244956 h 6386991"/>
                <a:gd name="csX100" fmla="*/ 2833683 w 6357986"/>
                <a:gd name="csY100" fmla="*/ 11594 h 6386991"/>
                <a:gd name="csX101" fmla="*/ 3067928 w 6357986"/>
                <a:gd name="csY101" fmla="*/ 11594 h 6386991"/>
                <a:gd name="csX102" fmla="*/ 3067928 w 6357986"/>
                <a:gd name="csY102" fmla="*/ 490925 h 6386991"/>
                <a:gd name="csX103" fmla="*/ 2919408 w 6357986"/>
                <a:gd name="csY103" fmla="*/ 490925 h 6386991"/>
                <a:gd name="csX104" fmla="*/ 2833683 w 6357986"/>
                <a:gd name="csY104" fmla="*/ 490925 h 6386991"/>
                <a:gd name="csX105" fmla="*/ 2580972 w 6357986"/>
                <a:gd name="csY105" fmla="*/ 490925 h 6386991"/>
                <a:gd name="csX106" fmla="*/ 2580972 w 6357986"/>
                <a:gd name="csY106" fmla="*/ 245970 h 6386991"/>
                <a:gd name="csX107" fmla="*/ 2347908 w 6357986"/>
                <a:gd name="csY107" fmla="*/ 245970 h 6386991"/>
                <a:gd name="csX108" fmla="*/ 2347908 w 6357986"/>
                <a:gd name="csY108" fmla="*/ 491947 h 6386991"/>
                <a:gd name="csX109" fmla="*/ 2581271 w 6357986"/>
                <a:gd name="csY109" fmla="*/ 491947 h 6386991"/>
                <a:gd name="csX110" fmla="*/ 2581271 w 6357986"/>
                <a:gd name="csY110" fmla="*/ 727358 h 6386991"/>
                <a:gd name="csX111" fmla="*/ 2831300 w 6357986"/>
                <a:gd name="csY111" fmla="*/ 727358 h 6386991"/>
                <a:gd name="csX112" fmla="*/ 2831300 w 6357986"/>
                <a:gd name="csY112" fmla="*/ 956950 h 6386991"/>
                <a:gd name="csX113" fmla="*/ 3067046 w 6357986"/>
                <a:gd name="csY113" fmla="*/ 956950 h 6386991"/>
                <a:gd name="csX114" fmla="*/ 3067046 w 6357986"/>
                <a:gd name="csY114" fmla="*/ 957744 h 6386991"/>
                <a:gd name="csX115" fmla="*/ 3289699 w 6357986"/>
                <a:gd name="csY115" fmla="*/ 957744 h 6386991"/>
                <a:gd name="csX116" fmla="*/ 3289699 w 6357986"/>
                <a:gd name="csY116" fmla="*/ 727358 h 6386991"/>
                <a:gd name="csX117" fmla="*/ 3534959 w 6357986"/>
                <a:gd name="csY117" fmla="*/ 727358 h 6386991"/>
                <a:gd name="csX118" fmla="*/ 3534959 w 6357986"/>
                <a:gd name="csY118" fmla="*/ 957744 h 6386991"/>
                <a:gd name="csX119" fmla="*/ 3994982 w 6357986"/>
                <a:gd name="csY119" fmla="*/ 957744 h 6386991"/>
                <a:gd name="csX120" fmla="*/ 3994982 w 6357986"/>
                <a:gd name="csY120" fmla="*/ 726122 h 6386991"/>
                <a:gd name="csX121" fmla="*/ 3534215 w 6357986"/>
                <a:gd name="csY121" fmla="*/ 726122 h 6386991"/>
                <a:gd name="csX122" fmla="*/ 3534215 w 6357986"/>
                <a:gd name="csY122" fmla="*/ 492160 h 6386991"/>
                <a:gd name="csX123" fmla="*/ 3765198 w 6357986"/>
                <a:gd name="csY123" fmla="*/ 492160 h 6386991"/>
                <a:gd name="csX124" fmla="*/ 3765198 w 6357986"/>
                <a:gd name="csY124" fmla="*/ 6143 h 6386991"/>
                <a:gd name="csX125" fmla="*/ 3998113 w 6357986"/>
                <a:gd name="csY125" fmla="*/ 6143 h 6386991"/>
                <a:gd name="csX126" fmla="*/ 3998113 w 6357986"/>
                <a:gd name="csY126" fmla="*/ 492160 h 6386991"/>
                <a:gd name="csX127" fmla="*/ 4243380 w 6357986"/>
                <a:gd name="csY127" fmla="*/ 492160 h 6386991"/>
                <a:gd name="csX128" fmla="*/ 4243380 w 6357986"/>
                <a:gd name="csY128" fmla="*/ 498763 h 6386991"/>
                <a:gd name="csX129" fmla="*/ 4243380 w 6357986"/>
                <a:gd name="csY129" fmla="*/ 723589 h 6386991"/>
                <a:gd name="csX130" fmla="*/ 4475927 w 6357986"/>
                <a:gd name="csY130" fmla="*/ 723589 h 6386991"/>
                <a:gd name="csX131" fmla="*/ 4475927 w 6357986"/>
                <a:gd name="csY131" fmla="*/ 957551 h 6386991"/>
                <a:gd name="csX132" fmla="*/ 4243380 w 6357986"/>
                <a:gd name="csY132" fmla="*/ 957551 h 6386991"/>
                <a:gd name="csX133" fmla="*/ 4243380 w 6357986"/>
                <a:gd name="csY133" fmla="*/ 957744 h 6386991"/>
                <a:gd name="csX134" fmla="*/ 4243382 w 6357986"/>
                <a:gd name="csY134" fmla="*/ 957744 h 6386991"/>
                <a:gd name="csX135" fmla="*/ 4243382 w 6357986"/>
                <a:gd name="csY135" fmla="*/ 1185555 h 6386991"/>
                <a:gd name="csX136" fmla="*/ 4243380 w 6357986"/>
                <a:gd name="csY136" fmla="*/ 1185555 h 6386991"/>
                <a:gd name="csX137" fmla="*/ 4243380 w 6357986"/>
                <a:gd name="csY137" fmla="*/ 1248853 h 6386991"/>
                <a:gd name="csX138" fmla="*/ 4243380 w 6357986"/>
                <a:gd name="csY138" fmla="*/ 1426057 h 6386991"/>
                <a:gd name="csX139" fmla="*/ 3994983 w 6357986"/>
                <a:gd name="csY139" fmla="*/ 1426057 h 6386991"/>
                <a:gd name="csX140" fmla="*/ 3994983 w 6357986"/>
                <a:gd name="csY140" fmla="*/ 1909742 h 6386991"/>
                <a:gd name="csX141" fmla="*/ 4243381 w 6357986"/>
                <a:gd name="csY141" fmla="*/ 1909742 h 6386991"/>
                <a:gd name="csX142" fmla="*/ 4243381 w 6357986"/>
                <a:gd name="csY142" fmla="*/ 2137553 h 6386991"/>
                <a:gd name="csX143" fmla="*/ 3759988 w 6357986"/>
                <a:gd name="csY143" fmla="*/ 2137553 h 6386991"/>
                <a:gd name="csX144" fmla="*/ 3759988 w 6357986"/>
                <a:gd name="csY144" fmla="*/ 2366649 h 6386991"/>
                <a:gd name="csX145" fmla="*/ 3990969 w 6357986"/>
                <a:gd name="csY145" fmla="*/ 2366649 h 6386991"/>
                <a:gd name="csX146" fmla="*/ 3990969 w 6357986"/>
                <a:gd name="csY146" fmla="*/ 2603224 h 6386991"/>
                <a:gd name="csX147" fmla="*/ 3761925 w 6357986"/>
                <a:gd name="csY147" fmla="*/ 2603224 h 6386991"/>
                <a:gd name="csX148" fmla="*/ 3761925 w 6357986"/>
                <a:gd name="csY148" fmla="*/ 2833374 h 6386991"/>
                <a:gd name="csX149" fmla="*/ 3990970 w 6357986"/>
                <a:gd name="csY149" fmla="*/ 2833374 h 6386991"/>
                <a:gd name="csX150" fmla="*/ 3990970 w 6357986"/>
                <a:gd name="csY150" fmla="*/ 2604428 h 6386991"/>
                <a:gd name="csX151" fmla="*/ 5410195 w 6357986"/>
                <a:gd name="csY151" fmla="*/ 2604428 h 6386991"/>
                <a:gd name="csX152" fmla="*/ 5410195 w 6357986"/>
                <a:gd name="csY152" fmla="*/ 2380792 h 6386991"/>
                <a:gd name="csX153" fmla="*/ 5657981 w 6357986"/>
                <a:gd name="csY153" fmla="*/ 2380792 h 6386991"/>
                <a:gd name="csX154" fmla="*/ 5657981 w 6357986"/>
                <a:gd name="csY154" fmla="*/ 2604428 h 6386991"/>
                <a:gd name="csX155" fmla="*/ 6119807 w 6357986"/>
                <a:gd name="csY155" fmla="*/ 2604428 h 6386991"/>
                <a:gd name="csX156" fmla="*/ 6119807 w 6357986"/>
                <a:gd name="csY156" fmla="*/ 2837120 h 6386991"/>
                <a:gd name="csX157" fmla="*/ 6356742 w 6357986"/>
                <a:gd name="csY157" fmla="*/ 2837120 h 6386991"/>
                <a:gd name="csX158" fmla="*/ 6356742 w 6357986"/>
                <a:gd name="csY158" fmla="*/ 3071088 h 6386991"/>
                <a:gd name="csX159" fmla="*/ 6124606 w 6357986"/>
                <a:gd name="csY159" fmla="*/ 3071088 h 6386991"/>
                <a:gd name="csX160" fmla="*/ 6124606 w 6357986"/>
                <a:gd name="csY160" fmla="*/ 3323915 h 6386991"/>
                <a:gd name="csX161" fmla="*/ 6357986 w 6357986"/>
                <a:gd name="csY161" fmla="*/ 3323915 h 6386991"/>
                <a:gd name="csX162" fmla="*/ 6357986 w 6357986"/>
                <a:gd name="csY162" fmla="*/ 3796779 h 6386991"/>
                <a:gd name="csX163" fmla="*/ 6124606 w 6357986"/>
                <a:gd name="csY163" fmla="*/ 3796779 h 6386991"/>
                <a:gd name="csX164" fmla="*/ 6124606 w 6357986"/>
                <a:gd name="csY164" fmla="*/ 3797782 h 6386991"/>
                <a:gd name="csX165" fmla="*/ 5905632 w 6357986"/>
                <a:gd name="csY165" fmla="*/ 3797782 h 6386991"/>
                <a:gd name="csX166" fmla="*/ 5905632 w 6357986"/>
                <a:gd name="csY166" fmla="*/ 4014417 h 6386991"/>
                <a:gd name="csX167" fmla="*/ 6124606 w 6357986"/>
                <a:gd name="csY167" fmla="*/ 4014417 h 6386991"/>
                <a:gd name="csX168" fmla="*/ 6124606 w 6357986"/>
                <a:gd name="csY168" fmla="*/ 4256738 h 6386991"/>
                <a:gd name="csX169" fmla="*/ 5905632 w 6357986"/>
                <a:gd name="csY169" fmla="*/ 4256738 h 6386991"/>
                <a:gd name="csX170" fmla="*/ 5905632 w 6357986"/>
                <a:gd name="csY170" fmla="*/ 4257363 h 6386991"/>
                <a:gd name="csX171" fmla="*/ 5657846 w 6357986"/>
                <a:gd name="csY171" fmla="*/ 4257363 h 6386991"/>
                <a:gd name="csX172" fmla="*/ 5657846 w 6357986"/>
                <a:gd name="csY172" fmla="*/ 4018941 h 6386991"/>
                <a:gd name="csX173" fmla="*/ 5178059 w 6357986"/>
                <a:gd name="csY173" fmla="*/ 4018941 h 6386991"/>
                <a:gd name="csX174" fmla="*/ 5178059 w 6357986"/>
                <a:gd name="csY174" fmla="*/ 3782509 h 6386991"/>
                <a:gd name="csX175" fmla="*/ 5657846 w 6357986"/>
                <a:gd name="csY175" fmla="*/ 3782509 h 6386991"/>
                <a:gd name="csX176" fmla="*/ 5657846 w 6357986"/>
                <a:gd name="csY176" fmla="*/ 3647141 h 6386991"/>
                <a:gd name="csX177" fmla="*/ 5657846 w 6357986"/>
                <a:gd name="csY177" fmla="*/ 3071501 h 6386991"/>
                <a:gd name="csX178" fmla="*/ 5410195 w 6357986"/>
                <a:gd name="csY178" fmla="*/ 3071501 h 6386991"/>
                <a:gd name="csX179" fmla="*/ 5410195 w 6357986"/>
                <a:gd name="csY179" fmla="*/ 3071295 h 6386991"/>
                <a:gd name="csX180" fmla="*/ 5178059 w 6357986"/>
                <a:gd name="csY180" fmla="*/ 3071295 h 6386991"/>
                <a:gd name="csX181" fmla="*/ 5178059 w 6357986"/>
                <a:gd name="csY181" fmla="*/ 2838481 h 6386991"/>
                <a:gd name="csX182" fmla="*/ 4943469 w 6357986"/>
                <a:gd name="csY182" fmla="*/ 2838481 h 6386991"/>
                <a:gd name="csX183" fmla="*/ 4943469 w 6357986"/>
                <a:gd name="csY183" fmla="*/ 3067427 h 6386991"/>
                <a:gd name="csX184" fmla="*/ 3761925 w 6357986"/>
                <a:gd name="csY184" fmla="*/ 3067427 h 6386991"/>
                <a:gd name="csX185" fmla="*/ 3761925 w 6357986"/>
                <a:gd name="csY185" fmla="*/ 3323912 h 6386991"/>
                <a:gd name="csX186" fmla="*/ 3529007 w 6357986"/>
                <a:gd name="csY186" fmla="*/ 3323912 h 6386991"/>
                <a:gd name="csX187" fmla="*/ 3529007 w 6357986"/>
                <a:gd name="csY187" fmla="*/ 2603224 h 6386991"/>
                <a:gd name="csX188" fmla="*/ 3298910 w 6357986"/>
                <a:gd name="csY188" fmla="*/ 2603224 h 6386991"/>
                <a:gd name="csX189" fmla="*/ 3298910 w 6357986"/>
                <a:gd name="csY189" fmla="*/ 2369940 h 6386991"/>
                <a:gd name="csX190" fmla="*/ 3071808 w 6357986"/>
                <a:gd name="csY190" fmla="*/ 2369940 h 6386991"/>
                <a:gd name="csX191" fmla="*/ 3071808 w 6357986"/>
                <a:gd name="csY191" fmla="*/ 2482467 h 6386991"/>
                <a:gd name="csX192" fmla="*/ 3071808 w 6357986"/>
                <a:gd name="csY192" fmla="*/ 2600684 h 6386991"/>
                <a:gd name="csX193" fmla="*/ 3071808 w 6357986"/>
                <a:gd name="csY193" fmla="*/ 2834877 h 6386991"/>
                <a:gd name="csX194" fmla="*/ 3300406 w 6357986"/>
                <a:gd name="csY194" fmla="*/ 2834877 h 6386991"/>
                <a:gd name="csX195" fmla="*/ 3300406 w 6357986"/>
                <a:gd name="csY195" fmla="*/ 3071308 h 6386991"/>
                <a:gd name="csX196" fmla="*/ 3071806 w 6357986"/>
                <a:gd name="csY196" fmla="*/ 3071308 h 6386991"/>
                <a:gd name="csX197" fmla="*/ 3071806 w 6357986"/>
                <a:gd name="csY197" fmla="*/ 2835756 h 6386991"/>
                <a:gd name="csX198" fmla="*/ 2833683 w 6357986"/>
                <a:gd name="csY198" fmla="*/ 2835756 h 6386991"/>
                <a:gd name="csX199" fmla="*/ 2833683 w 6357986"/>
                <a:gd name="csY199" fmla="*/ 3066053 h 6386991"/>
                <a:gd name="csX200" fmla="*/ 2833683 w 6357986"/>
                <a:gd name="csY200" fmla="*/ 3071498 h 6386991"/>
                <a:gd name="csX201" fmla="*/ 3069833 w 6357986"/>
                <a:gd name="csY201" fmla="*/ 3071498 h 6386991"/>
                <a:gd name="csX202" fmla="*/ 3069833 w 6357986"/>
                <a:gd name="csY202" fmla="*/ 3316639 h 6386991"/>
                <a:gd name="csX203" fmla="*/ 2833683 w 6357986"/>
                <a:gd name="csY203" fmla="*/ 3316639 h 6386991"/>
                <a:gd name="csX204" fmla="*/ 2833683 w 6357986"/>
                <a:gd name="csY204" fmla="*/ 3552510 h 6386991"/>
                <a:gd name="csX205" fmla="*/ 3069835 w 6357986"/>
                <a:gd name="csY205" fmla="*/ 3552510 h 6386991"/>
                <a:gd name="csX206" fmla="*/ 3069835 w 6357986"/>
                <a:gd name="csY206" fmla="*/ 3315202 h 6386991"/>
                <a:gd name="csX207" fmla="*/ 3298436 w 6357986"/>
                <a:gd name="csY207" fmla="*/ 3315202 h 6386991"/>
                <a:gd name="csX208" fmla="*/ 3298436 w 6357986"/>
                <a:gd name="csY208" fmla="*/ 3552510 h 6386991"/>
                <a:gd name="csX209" fmla="*/ 3767132 w 6357986"/>
                <a:gd name="csY209" fmla="*/ 3552510 h 6386991"/>
                <a:gd name="csX210" fmla="*/ 3767132 w 6357986"/>
                <a:gd name="csY210" fmla="*/ 3795398 h 6386991"/>
                <a:gd name="csX211" fmla="*/ 3527038 w 6357986"/>
                <a:gd name="csY211" fmla="*/ 3795398 h 6386991"/>
                <a:gd name="csX212" fmla="*/ 3527038 w 6357986"/>
                <a:gd name="csY212" fmla="*/ 4026379 h 6386991"/>
                <a:gd name="csX213" fmla="*/ 3298436 w 6357986"/>
                <a:gd name="csY213" fmla="*/ 4026379 h 6386991"/>
                <a:gd name="csX214" fmla="*/ 3298436 w 6357986"/>
                <a:gd name="csY214" fmla="*/ 3795398 h 6386991"/>
                <a:gd name="csX215" fmla="*/ 3062284 w 6357986"/>
                <a:gd name="csY215" fmla="*/ 3795398 h 6386991"/>
                <a:gd name="csX216" fmla="*/ 3062284 w 6357986"/>
                <a:gd name="csY216" fmla="*/ 4026379 h 6386991"/>
                <a:gd name="csX217" fmla="*/ 2833683 w 6357986"/>
                <a:gd name="csY217" fmla="*/ 4026379 h 6386991"/>
                <a:gd name="csX218" fmla="*/ 2583651 w 6357986"/>
                <a:gd name="csY218" fmla="*/ 4026379 h 6386991"/>
                <a:gd name="csX219" fmla="*/ 2583651 w 6357986"/>
                <a:gd name="csY219" fmla="*/ 4254608 h 6386991"/>
                <a:gd name="csX220" fmla="*/ 3767132 w 6357986"/>
                <a:gd name="csY220" fmla="*/ 4254608 h 6386991"/>
                <a:gd name="csX221" fmla="*/ 3767132 w 6357986"/>
                <a:gd name="csY221" fmla="*/ 4485960 h 6386991"/>
                <a:gd name="csX222" fmla="*/ 3527038 w 6357986"/>
                <a:gd name="csY222" fmla="*/ 4485960 h 6386991"/>
                <a:gd name="csX223" fmla="*/ 3527038 w 6357986"/>
                <a:gd name="csY223" fmla="*/ 4737566 h 6386991"/>
                <a:gd name="csX224" fmla="*/ 3995733 w 6357986"/>
                <a:gd name="csY224" fmla="*/ 4737566 h 6386991"/>
                <a:gd name="csX225" fmla="*/ 3995733 w 6357986"/>
                <a:gd name="csY225" fmla="*/ 4487941 h 6386991"/>
                <a:gd name="csX226" fmla="*/ 4252909 w 6357986"/>
                <a:gd name="csY226" fmla="*/ 4487941 h 6386991"/>
                <a:gd name="csX227" fmla="*/ 4252909 w 6357986"/>
                <a:gd name="csY227" fmla="*/ 4737566 h 6386991"/>
                <a:gd name="csX228" fmla="*/ 4474363 w 6357986"/>
                <a:gd name="csY228" fmla="*/ 4737566 h 6386991"/>
                <a:gd name="csX229" fmla="*/ 4474363 w 6357986"/>
                <a:gd name="csY229" fmla="*/ 4971736 h 6386991"/>
                <a:gd name="csX230" fmla="*/ 4252909 w 6357986"/>
                <a:gd name="csY230" fmla="*/ 4971736 h 6386991"/>
                <a:gd name="csX231" fmla="*/ 4252909 w 6357986"/>
                <a:gd name="csY231" fmla="*/ 5202316 h 6386991"/>
                <a:gd name="csX232" fmla="*/ 4474363 w 6357986"/>
                <a:gd name="csY232" fmla="*/ 5202316 h 6386991"/>
                <a:gd name="csX233" fmla="*/ 4474363 w 6357986"/>
                <a:gd name="csY233" fmla="*/ 5905185 h 6386991"/>
                <a:gd name="csX234" fmla="*/ 4245763 w 6357986"/>
                <a:gd name="csY234" fmla="*/ 5905185 h 6386991"/>
                <a:gd name="csX235" fmla="*/ 4245763 w 6357986"/>
                <a:gd name="csY235" fmla="*/ 5669440 h 6386991"/>
                <a:gd name="csX236" fmla="*/ 3995733 w 6357986"/>
                <a:gd name="csY236" fmla="*/ 5669440 h 6386991"/>
                <a:gd name="csX237" fmla="*/ 3995733 w 6357986"/>
                <a:gd name="csY237" fmla="*/ 5201025 h 6386991"/>
                <a:gd name="csX238" fmla="*/ 3995732 w 6357986"/>
                <a:gd name="csY238" fmla="*/ 5201025 h 6386991"/>
                <a:gd name="csX239" fmla="*/ 3995732 w 6357986"/>
                <a:gd name="csY239" fmla="*/ 5905460 h 6386991"/>
                <a:gd name="csX240" fmla="*/ 4246557 w 6357986"/>
                <a:gd name="csY240" fmla="*/ 5905460 h 6386991"/>
                <a:gd name="csX241" fmla="*/ 4246557 w 6357986"/>
                <a:gd name="csY241" fmla="*/ 6158391 h 6386991"/>
                <a:gd name="csX242" fmla="*/ 3763957 w 6357986"/>
                <a:gd name="csY242" fmla="*/ 6158391 h 6386991"/>
                <a:gd name="csX243" fmla="*/ 3763957 w 6357986"/>
                <a:gd name="csY243" fmla="*/ 6386991 h 6386991"/>
                <a:gd name="csX244" fmla="*/ 3525832 w 6357986"/>
                <a:gd name="csY244" fmla="*/ 6386991 h 6386991"/>
                <a:gd name="csX245" fmla="*/ 3525832 w 6357986"/>
                <a:gd name="csY245" fmla="*/ 6158391 h 6386991"/>
                <a:gd name="csX246" fmla="*/ 3525832 w 6357986"/>
                <a:gd name="csY246" fmla="*/ 5905460 h 6386991"/>
                <a:gd name="csX247" fmla="*/ 3525832 w 6357986"/>
                <a:gd name="csY247" fmla="*/ 5900421 h 6386991"/>
                <a:gd name="csX248" fmla="*/ 3062286 w 6357986"/>
                <a:gd name="csY248" fmla="*/ 5900421 h 6386991"/>
                <a:gd name="csX249" fmla="*/ 2955532 w 6357986"/>
                <a:gd name="csY249" fmla="*/ 5900421 h 6386991"/>
                <a:gd name="csX250" fmla="*/ 2833684 w 6357986"/>
                <a:gd name="csY250" fmla="*/ 5900421 h 6386991"/>
                <a:gd name="csX251" fmla="*/ 2833684 w 6357986"/>
                <a:gd name="csY251" fmla="*/ 5669440 h 6386991"/>
                <a:gd name="csX252" fmla="*/ 2582087 w 6357986"/>
                <a:gd name="csY252" fmla="*/ 5669440 h 6386991"/>
                <a:gd name="csX253" fmla="*/ 2582087 w 6357986"/>
                <a:gd name="csY253" fmla="*/ 5441801 h 6386991"/>
                <a:gd name="csX254" fmla="*/ 2347905 w 6357986"/>
                <a:gd name="csY254" fmla="*/ 5441801 h 6386991"/>
                <a:gd name="csX255" fmla="*/ 2347905 w 6357986"/>
                <a:gd name="csY255" fmla="*/ 5188380 h 6386991"/>
                <a:gd name="csX256" fmla="*/ 2347908 w 6357986"/>
                <a:gd name="csY256" fmla="*/ 5188380 h 6386991"/>
                <a:gd name="csX257" fmla="*/ 2347908 w 6357986"/>
                <a:gd name="csY257" fmla="*/ 4969354 h 6386991"/>
                <a:gd name="csX258" fmla="*/ 2114953 w 6357986"/>
                <a:gd name="csY258" fmla="*/ 4969354 h 6386991"/>
                <a:gd name="csX259" fmla="*/ 2114953 w 6357986"/>
                <a:gd name="csY259" fmla="*/ 4735184 h 6386991"/>
                <a:gd name="csX260" fmla="*/ 1878800 w 6357986"/>
                <a:gd name="csY260" fmla="*/ 4735184 h 6386991"/>
                <a:gd name="csX261" fmla="*/ 1878800 w 6357986"/>
                <a:gd name="csY261" fmla="*/ 4485960 h 6386991"/>
                <a:gd name="csX262" fmla="*/ 1647820 w 6357986"/>
                <a:gd name="csY262" fmla="*/ 4485960 h 6386991"/>
                <a:gd name="csX263" fmla="*/ 1647820 w 6357986"/>
                <a:gd name="csY263" fmla="*/ 4023257 h 6386991"/>
                <a:gd name="csX264" fmla="*/ 2343136 w 6357986"/>
                <a:gd name="csY264" fmla="*/ 4023257 h 6386991"/>
                <a:gd name="csX265" fmla="*/ 2343136 w 6357986"/>
                <a:gd name="csY265" fmla="*/ 3747032 h 6386991"/>
                <a:gd name="csX266" fmla="*/ 2343145 w 6357986"/>
                <a:gd name="csY266" fmla="*/ 3747032 h 6386991"/>
                <a:gd name="csX267" fmla="*/ 2343145 w 6357986"/>
                <a:gd name="csY267" fmla="*/ 3673090 h 6386991"/>
                <a:gd name="csX268" fmla="*/ 2343959 w 6357986"/>
                <a:gd name="csY268" fmla="*/ 3673090 h 6386991"/>
                <a:gd name="csX269" fmla="*/ 2343959 w 6357986"/>
                <a:gd name="csY269" fmla="*/ 3552510 h 6386991"/>
                <a:gd name="csX270" fmla="*/ 2582087 w 6357986"/>
                <a:gd name="csY270" fmla="*/ 3552510 h 6386991"/>
                <a:gd name="csX271" fmla="*/ 2582087 w 6357986"/>
                <a:gd name="csY271" fmla="*/ 3316639 h 6386991"/>
                <a:gd name="csX272" fmla="*/ 2582087 w 6357986"/>
                <a:gd name="csY272" fmla="*/ 3071498 h 6386991"/>
                <a:gd name="csX273" fmla="*/ 2582087 w 6357986"/>
                <a:gd name="csY273" fmla="*/ 3066053 h 6386991"/>
                <a:gd name="csX274" fmla="*/ 2574541 w 6357986"/>
                <a:gd name="csY274" fmla="*/ 3066053 h 6386991"/>
                <a:gd name="csX275" fmla="*/ 2574541 w 6357986"/>
                <a:gd name="csY275" fmla="*/ 3067418 h 6386991"/>
                <a:gd name="csX276" fmla="*/ 2345941 w 6357986"/>
                <a:gd name="csY276" fmla="*/ 3067418 h 6386991"/>
                <a:gd name="csX277" fmla="*/ 2345941 w 6357986"/>
                <a:gd name="csY277" fmla="*/ 3066053 h 6386991"/>
                <a:gd name="csX278" fmla="*/ 2340764 w 6357986"/>
                <a:gd name="csY278" fmla="*/ 3066053 h 6386991"/>
                <a:gd name="csX279" fmla="*/ 2340764 w 6357986"/>
                <a:gd name="csY279" fmla="*/ 2837119 h 6386991"/>
                <a:gd name="csX280" fmla="*/ 2114953 w 6357986"/>
                <a:gd name="csY280" fmla="*/ 2837119 h 6386991"/>
                <a:gd name="csX281" fmla="*/ 2114953 w 6357986"/>
                <a:gd name="csY281" fmla="*/ 2600684 h 6386991"/>
                <a:gd name="csX282" fmla="*/ 1876420 w 6357986"/>
                <a:gd name="csY282" fmla="*/ 2600684 h 6386991"/>
                <a:gd name="csX283" fmla="*/ 1876420 w 6357986"/>
                <a:gd name="csY283" fmla="*/ 2840518 h 6386991"/>
                <a:gd name="csX284" fmla="*/ 1647820 w 6357986"/>
                <a:gd name="csY284" fmla="*/ 2840518 h 6386991"/>
                <a:gd name="csX285" fmla="*/ 1647820 w 6357986"/>
                <a:gd name="csY285" fmla="*/ 2600684 h 6386991"/>
                <a:gd name="csX286" fmla="*/ 1416832 w 6357986"/>
                <a:gd name="csY286" fmla="*/ 2600684 h 6386991"/>
                <a:gd name="csX287" fmla="*/ 1416832 w 6357986"/>
                <a:gd name="csY287" fmla="*/ 2370385 h 6386991"/>
                <a:gd name="csX288" fmla="*/ 1162045 w 6357986"/>
                <a:gd name="csY288" fmla="*/ 2370385 h 6386991"/>
                <a:gd name="csX289" fmla="*/ 1162045 w 6357986"/>
                <a:gd name="csY289" fmla="*/ 2837118 h 6386991"/>
                <a:gd name="csX290" fmla="*/ 933447 w 6357986"/>
                <a:gd name="csY290" fmla="*/ 2837118 h 6386991"/>
                <a:gd name="csX291" fmla="*/ 933447 w 6357986"/>
                <a:gd name="csY291" fmla="*/ 2370385 h 6386991"/>
                <a:gd name="csX292" fmla="*/ 700072 w 6357986"/>
                <a:gd name="csY292" fmla="*/ 2370385 h 6386991"/>
                <a:gd name="csX293" fmla="*/ 700072 w 6357986"/>
                <a:gd name="csY293" fmla="*/ 2140086 h 6386991"/>
                <a:gd name="csX294" fmla="*/ 533397 w 6357986"/>
                <a:gd name="csY294" fmla="*/ 2140086 h 6386991"/>
                <a:gd name="csX295" fmla="*/ 473866 w 6357986"/>
                <a:gd name="csY295" fmla="*/ 2140086 h 6386991"/>
                <a:gd name="csX296" fmla="*/ 473866 w 6357986"/>
                <a:gd name="csY296" fmla="*/ 1421293 h 6386991"/>
                <a:gd name="csX297" fmla="*/ 473865 w 6357986"/>
                <a:gd name="csY297" fmla="*/ 1421293 h 6386991"/>
                <a:gd name="csX298" fmla="*/ 473865 w 6357986"/>
                <a:gd name="csY298" fmla="*/ 1190311 h 6386991"/>
                <a:gd name="csX299" fmla="*/ 464337 w 6357986"/>
                <a:gd name="csY299" fmla="*/ 1190311 h 6386991"/>
                <a:gd name="csX300" fmla="*/ 228602 w 6357986"/>
                <a:gd name="csY300" fmla="*/ 1190311 h 6386991"/>
                <a:gd name="csX301" fmla="*/ 0 w 6357986"/>
                <a:gd name="csY301" fmla="*/ 1190311 h 6386991"/>
                <a:gd name="csX302" fmla="*/ 0 w 6357986"/>
                <a:gd name="csY302" fmla="*/ 59719 h 6386991"/>
                <a:gd name="csX303" fmla="*/ 2377 w 6357986"/>
                <a:gd name="csY303" fmla="*/ 59719 h 6386991"/>
                <a:gd name="csX304" fmla="*/ 2377 w 6357986"/>
                <a:gd name="csY304" fmla="*/ 4950 h 6386991"/>
                <a:gd name="csX305" fmla="*/ 464338 w 6357986"/>
                <a:gd name="csY305" fmla="*/ 4950 h 6386991"/>
                <a:gd name="csX306" fmla="*/ 464338 w 6357986"/>
                <a:gd name="csY306" fmla="*/ 241382 h 6386991"/>
                <a:gd name="csX307" fmla="*/ 700082 w 6357986"/>
                <a:gd name="csY307" fmla="*/ 241382 h 6386991"/>
                <a:gd name="csX308" fmla="*/ 700082 w 6357986"/>
                <a:gd name="csY308" fmla="*/ 727409 h 6386991"/>
                <a:gd name="csX309" fmla="*/ 935808 w 6357986"/>
                <a:gd name="csY309" fmla="*/ 727409 h 6386991"/>
                <a:gd name="csX310" fmla="*/ 935808 w 6357986"/>
                <a:gd name="csY310" fmla="*/ 723588 h 6386991"/>
                <a:gd name="csX311" fmla="*/ 935807 w 6357986"/>
                <a:gd name="csY311" fmla="*/ 723588 h 6386991"/>
                <a:gd name="csX312" fmla="*/ 935807 w 6357986"/>
                <a:gd name="csY312" fmla="*/ 491666 h 6386991"/>
                <a:gd name="csX313" fmla="*/ 1416839 w 6357986"/>
                <a:gd name="csY313" fmla="*/ 491666 h 6386991"/>
                <a:gd name="csX314" fmla="*/ 1416839 w 6357986"/>
                <a:gd name="csY314" fmla="*/ 723588 h 6386991"/>
                <a:gd name="csX315" fmla="*/ 1162026 w 6357986"/>
                <a:gd name="csY315" fmla="*/ 723588 h 6386991"/>
                <a:gd name="csX316" fmla="*/ 1162026 w 6357986"/>
                <a:gd name="csY316" fmla="*/ 727409 h 6386991"/>
                <a:gd name="csX317" fmla="*/ 1162046 w 6357986"/>
                <a:gd name="csY317" fmla="*/ 727409 h 6386991"/>
                <a:gd name="csX318" fmla="*/ 1162046 w 6357986"/>
                <a:gd name="csY318" fmla="*/ 959331 h 6386991"/>
                <a:gd name="csX319" fmla="*/ 1162026 w 6357986"/>
                <a:gd name="csY319" fmla="*/ 959331 h 6386991"/>
                <a:gd name="csX320" fmla="*/ 935817 w 6357986"/>
                <a:gd name="csY320" fmla="*/ 959331 h 6386991"/>
                <a:gd name="csX321" fmla="*/ 935817 w 6357986"/>
                <a:gd name="csY321" fmla="*/ 1184860 h 6386991"/>
                <a:gd name="csX322" fmla="*/ 1647823 w 6357986"/>
                <a:gd name="csY322" fmla="*/ 1184860 h 6386991"/>
                <a:gd name="csX323" fmla="*/ 1647823 w 6357986"/>
                <a:gd name="csY323" fmla="*/ 956950 h 6386991"/>
                <a:gd name="csX324" fmla="*/ 2116925 w 6357986"/>
                <a:gd name="csY324" fmla="*/ 956950 h 6386991"/>
                <a:gd name="csX325" fmla="*/ 2116925 w 6357986"/>
                <a:gd name="csY325" fmla="*/ 727358 h 6386991"/>
                <a:gd name="csX326" fmla="*/ 2342404 w 6357986"/>
                <a:gd name="csY326" fmla="*/ 727358 h 6386991"/>
                <a:gd name="csX327" fmla="*/ 2342404 w 6357986"/>
                <a:gd name="csY327" fmla="*/ 494652 h 6386991"/>
                <a:gd name="csX328" fmla="*/ 2111862 w 6357986"/>
                <a:gd name="csY328" fmla="*/ 494652 h 6386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</a:cxnLst>
              <a:rect l="l" t="t" r="r" b="b"/>
              <a:pathLst>
                <a:path w="6357986" h="6386991">
                  <a:moveTo>
                    <a:pt x="3062286" y="5201025"/>
                  </a:moveTo>
                  <a:lnTo>
                    <a:pt x="3062286" y="5663767"/>
                  </a:lnTo>
                  <a:lnTo>
                    <a:pt x="3762782" y="5663767"/>
                  </a:lnTo>
                  <a:lnTo>
                    <a:pt x="3762782" y="5201025"/>
                  </a:lnTo>
                  <a:lnTo>
                    <a:pt x="3527038" y="5201025"/>
                  </a:lnTo>
                  <a:lnTo>
                    <a:pt x="3527038" y="5437666"/>
                  </a:lnTo>
                  <a:lnTo>
                    <a:pt x="3298436" y="5437666"/>
                  </a:lnTo>
                  <a:lnTo>
                    <a:pt x="3298436" y="5201025"/>
                  </a:lnTo>
                  <a:close/>
                  <a:moveTo>
                    <a:pt x="2347908" y="4740754"/>
                  </a:moveTo>
                  <a:lnTo>
                    <a:pt x="2347908" y="4966855"/>
                  </a:lnTo>
                  <a:lnTo>
                    <a:pt x="2583651" y="4966855"/>
                  </a:lnTo>
                  <a:lnTo>
                    <a:pt x="2583651" y="4740754"/>
                  </a:lnTo>
                  <a:close/>
                  <a:moveTo>
                    <a:pt x="3062286" y="4485960"/>
                  </a:moveTo>
                  <a:lnTo>
                    <a:pt x="3062286" y="4737566"/>
                  </a:lnTo>
                  <a:lnTo>
                    <a:pt x="3298436" y="4737566"/>
                  </a:lnTo>
                  <a:lnTo>
                    <a:pt x="3298436" y="4485960"/>
                  </a:lnTo>
                  <a:close/>
                  <a:moveTo>
                    <a:pt x="2583651" y="4485960"/>
                  </a:moveTo>
                  <a:lnTo>
                    <a:pt x="2583651" y="4737566"/>
                  </a:lnTo>
                  <a:lnTo>
                    <a:pt x="2833684" y="4737566"/>
                  </a:lnTo>
                  <a:lnTo>
                    <a:pt x="2833684" y="4485960"/>
                  </a:lnTo>
                  <a:close/>
                  <a:moveTo>
                    <a:pt x="2116927" y="1421293"/>
                  </a:moveTo>
                  <a:lnTo>
                    <a:pt x="2116927" y="1654657"/>
                  </a:lnTo>
                  <a:lnTo>
                    <a:pt x="2340764" y="1654657"/>
                  </a:lnTo>
                  <a:lnTo>
                    <a:pt x="2340764" y="1421293"/>
                  </a:lnTo>
                  <a:close/>
                  <a:moveTo>
                    <a:pt x="1652957" y="1421293"/>
                  </a:moveTo>
                  <a:lnTo>
                    <a:pt x="1652957" y="1654657"/>
                  </a:lnTo>
                  <a:lnTo>
                    <a:pt x="1878057" y="1654657"/>
                  </a:lnTo>
                  <a:lnTo>
                    <a:pt x="1878057" y="1421293"/>
                  </a:lnTo>
                  <a:close/>
                  <a:moveTo>
                    <a:pt x="1162045" y="1421293"/>
                  </a:moveTo>
                  <a:lnTo>
                    <a:pt x="1162045" y="2133952"/>
                  </a:lnTo>
                  <a:lnTo>
                    <a:pt x="1647820" y="2133952"/>
                  </a:lnTo>
                  <a:lnTo>
                    <a:pt x="1647820" y="2364251"/>
                  </a:lnTo>
                  <a:lnTo>
                    <a:pt x="2114953" y="2364251"/>
                  </a:lnTo>
                  <a:lnTo>
                    <a:pt x="2114953" y="2133952"/>
                  </a:lnTo>
                  <a:lnTo>
                    <a:pt x="2340756" y="2133952"/>
                  </a:lnTo>
                  <a:lnTo>
                    <a:pt x="2340756" y="1903655"/>
                  </a:lnTo>
                  <a:lnTo>
                    <a:pt x="2116927" y="1903655"/>
                  </a:lnTo>
                  <a:lnTo>
                    <a:pt x="1878057" y="1903655"/>
                  </a:lnTo>
                  <a:lnTo>
                    <a:pt x="1652957" y="1903655"/>
                  </a:lnTo>
                  <a:lnTo>
                    <a:pt x="1459332" y="1903655"/>
                  </a:lnTo>
                  <a:lnTo>
                    <a:pt x="1414088" y="1903655"/>
                  </a:lnTo>
                  <a:lnTo>
                    <a:pt x="1414088" y="1421293"/>
                  </a:lnTo>
                  <a:close/>
                  <a:moveTo>
                    <a:pt x="700074" y="1421293"/>
                  </a:moveTo>
                  <a:lnTo>
                    <a:pt x="700074" y="1903653"/>
                  </a:lnTo>
                  <a:lnTo>
                    <a:pt x="933447" y="1903653"/>
                  </a:lnTo>
                  <a:lnTo>
                    <a:pt x="933447" y="1421293"/>
                  </a:lnTo>
                  <a:close/>
                  <a:moveTo>
                    <a:pt x="2586907" y="1185556"/>
                  </a:moveTo>
                  <a:lnTo>
                    <a:pt x="2586907" y="1274062"/>
                  </a:lnTo>
                  <a:lnTo>
                    <a:pt x="2586910" y="1274062"/>
                  </a:lnTo>
                  <a:lnTo>
                    <a:pt x="2586910" y="1657036"/>
                  </a:lnTo>
                  <a:lnTo>
                    <a:pt x="2340764" y="1657036"/>
                  </a:lnTo>
                  <a:lnTo>
                    <a:pt x="2340764" y="1903655"/>
                  </a:lnTo>
                  <a:lnTo>
                    <a:pt x="2569356" y="1903655"/>
                  </a:lnTo>
                  <a:lnTo>
                    <a:pt x="2569356" y="2140087"/>
                  </a:lnTo>
                  <a:lnTo>
                    <a:pt x="2343554" y="2140087"/>
                  </a:lnTo>
                  <a:lnTo>
                    <a:pt x="2343554" y="2364251"/>
                  </a:lnTo>
                  <a:lnTo>
                    <a:pt x="2582087" y="2364251"/>
                  </a:lnTo>
                  <a:lnTo>
                    <a:pt x="2833683" y="2364251"/>
                  </a:lnTo>
                  <a:lnTo>
                    <a:pt x="3071804" y="2364251"/>
                  </a:lnTo>
                  <a:lnTo>
                    <a:pt x="3071804" y="2137553"/>
                  </a:lnTo>
                  <a:lnTo>
                    <a:pt x="3067046" y="2137553"/>
                  </a:lnTo>
                  <a:lnTo>
                    <a:pt x="3067046" y="2138407"/>
                  </a:lnTo>
                  <a:lnTo>
                    <a:pt x="2821785" y="2138407"/>
                  </a:lnTo>
                  <a:lnTo>
                    <a:pt x="2821785" y="1185556"/>
                  </a:lnTo>
                  <a:close/>
                  <a:moveTo>
                    <a:pt x="3067046" y="1185555"/>
                  </a:moveTo>
                  <a:lnTo>
                    <a:pt x="3067046" y="1909742"/>
                  </a:lnTo>
                  <a:lnTo>
                    <a:pt x="3762370" y="1909742"/>
                  </a:lnTo>
                  <a:lnTo>
                    <a:pt x="3762370" y="1426057"/>
                  </a:lnTo>
                  <a:lnTo>
                    <a:pt x="3762370" y="1185555"/>
                  </a:lnTo>
                  <a:lnTo>
                    <a:pt x="3534959" y="1185555"/>
                  </a:lnTo>
                  <a:lnTo>
                    <a:pt x="3534959" y="1185556"/>
                  </a:lnTo>
                  <a:lnTo>
                    <a:pt x="3289699" y="1185556"/>
                  </a:lnTo>
                  <a:lnTo>
                    <a:pt x="3289699" y="1185555"/>
                  </a:lnTo>
                  <a:close/>
                  <a:moveTo>
                    <a:pt x="2340756" y="962769"/>
                  </a:moveTo>
                  <a:lnTo>
                    <a:pt x="2340756" y="1184860"/>
                  </a:lnTo>
                  <a:lnTo>
                    <a:pt x="2584920" y="1184860"/>
                  </a:lnTo>
                  <a:lnTo>
                    <a:pt x="2584920" y="962769"/>
                  </a:lnTo>
                  <a:close/>
                  <a:moveTo>
                    <a:pt x="464337" y="728348"/>
                  </a:moveTo>
                  <a:lnTo>
                    <a:pt x="464337" y="953878"/>
                  </a:lnTo>
                  <a:lnTo>
                    <a:pt x="700072" y="953878"/>
                  </a:lnTo>
                  <a:lnTo>
                    <a:pt x="700072" y="831589"/>
                  </a:lnTo>
                  <a:lnTo>
                    <a:pt x="700072" y="728348"/>
                  </a:lnTo>
                  <a:close/>
                  <a:moveTo>
                    <a:pt x="1649455" y="490926"/>
                  </a:moveTo>
                  <a:lnTo>
                    <a:pt x="1878057" y="490926"/>
                  </a:lnTo>
                  <a:lnTo>
                    <a:pt x="1878057" y="727358"/>
                  </a:lnTo>
                  <a:lnTo>
                    <a:pt x="1649455" y="727358"/>
                  </a:lnTo>
                  <a:close/>
                  <a:moveTo>
                    <a:pt x="228602" y="241382"/>
                  </a:moveTo>
                  <a:lnTo>
                    <a:pt x="228602" y="490975"/>
                  </a:lnTo>
                  <a:lnTo>
                    <a:pt x="464337" y="490975"/>
                  </a:lnTo>
                  <a:lnTo>
                    <a:pt x="464337" y="241382"/>
                  </a:lnTo>
                  <a:close/>
                  <a:moveTo>
                    <a:pt x="1419222" y="4950"/>
                  </a:moveTo>
                  <a:lnTo>
                    <a:pt x="1647823" y="4950"/>
                  </a:lnTo>
                  <a:lnTo>
                    <a:pt x="1647823" y="490926"/>
                  </a:lnTo>
                  <a:lnTo>
                    <a:pt x="1419222" y="490926"/>
                  </a:lnTo>
                  <a:close/>
                  <a:moveTo>
                    <a:pt x="2111862" y="0"/>
                  </a:moveTo>
                  <a:lnTo>
                    <a:pt x="2347908" y="0"/>
                  </a:lnTo>
                  <a:lnTo>
                    <a:pt x="2347908" y="1"/>
                  </a:lnTo>
                  <a:lnTo>
                    <a:pt x="2582152" y="1"/>
                  </a:lnTo>
                  <a:lnTo>
                    <a:pt x="2582152" y="244956"/>
                  </a:lnTo>
                  <a:lnTo>
                    <a:pt x="2833683" y="244956"/>
                  </a:lnTo>
                  <a:lnTo>
                    <a:pt x="2833683" y="11594"/>
                  </a:lnTo>
                  <a:lnTo>
                    <a:pt x="3067928" y="11594"/>
                  </a:lnTo>
                  <a:lnTo>
                    <a:pt x="3067928" y="490925"/>
                  </a:lnTo>
                  <a:lnTo>
                    <a:pt x="2919408" y="490925"/>
                  </a:lnTo>
                  <a:lnTo>
                    <a:pt x="2833683" y="490925"/>
                  </a:lnTo>
                  <a:lnTo>
                    <a:pt x="2580972" y="490925"/>
                  </a:lnTo>
                  <a:lnTo>
                    <a:pt x="2580972" y="245970"/>
                  </a:lnTo>
                  <a:lnTo>
                    <a:pt x="2347908" y="245970"/>
                  </a:lnTo>
                  <a:lnTo>
                    <a:pt x="2347908" y="491947"/>
                  </a:lnTo>
                  <a:lnTo>
                    <a:pt x="2581271" y="491947"/>
                  </a:lnTo>
                  <a:lnTo>
                    <a:pt x="2581271" y="727358"/>
                  </a:lnTo>
                  <a:lnTo>
                    <a:pt x="2831300" y="727358"/>
                  </a:lnTo>
                  <a:lnTo>
                    <a:pt x="2831300" y="956950"/>
                  </a:lnTo>
                  <a:lnTo>
                    <a:pt x="3067046" y="956950"/>
                  </a:lnTo>
                  <a:lnTo>
                    <a:pt x="3067046" y="957744"/>
                  </a:lnTo>
                  <a:lnTo>
                    <a:pt x="3289699" y="957744"/>
                  </a:lnTo>
                  <a:lnTo>
                    <a:pt x="3289699" y="727358"/>
                  </a:lnTo>
                  <a:lnTo>
                    <a:pt x="3534959" y="727358"/>
                  </a:lnTo>
                  <a:lnTo>
                    <a:pt x="3534959" y="957744"/>
                  </a:lnTo>
                  <a:lnTo>
                    <a:pt x="3994982" y="957744"/>
                  </a:lnTo>
                  <a:lnTo>
                    <a:pt x="3994982" y="726122"/>
                  </a:lnTo>
                  <a:lnTo>
                    <a:pt x="3534215" y="726122"/>
                  </a:lnTo>
                  <a:lnTo>
                    <a:pt x="3534215" y="492160"/>
                  </a:lnTo>
                  <a:lnTo>
                    <a:pt x="3765198" y="492160"/>
                  </a:lnTo>
                  <a:lnTo>
                    <a:pt x="3765198" y="6143"/>
                  </a:lnTo>
                  <a:lnTo>
                    <a:pt x="3998113" y="6143"/>
                  </a:lnTo>
                  <a:lnTo>
                    <a:pt x="3998113" y="492160"/>
                  </a:lnTo>
                  <a:lnTo>
                    <a:pt x="4243380" y="492160"/>
                  </a:lnTo>
                  <a:lnTo>
                    <a:pt x="4243380" y="498763"/>
                  </a:lnTo>
                  <a:lnTo>
                    <a:pt x="4243380" y="723589"/>
                  </a:lnTo>
                  <a:lnTo>
                    <a:pt x="4475927" y="723589"/>
                  </a:lnTo>
                  <a:lnTo>
                    <a:pt x="4475927" y="957551"/>
                  </a:lnTo>
                  <a:lnTo>
                    <a:pt x="4243380" y="957551"/>
                  </a:lnTo>
                  <a:lnTo>
                    <a:pt x="4243380" y="957744"/>
                  </a:lnTo>
                  <a:lnTo>
                    <a:pt x="4243382" y="957744"/>
                  </a:lnTo>
                  <a:lnTo>
                    <a:pt x="4243382" y="1185555"/>
                  </a:lnTo>
                  <a:lnTo>
                    <a:pt x="4243380" y="1185555"/>
                  </a:lnTo>
                  <a:lnTo>
                    <a:pt x="4243380" y="1248853"/>
                  </a:lnTo>
                  <a:lnTo>
                    <a:pt x="4243380" y="1426057"/>
                  </a:lnTo>
                  <a:lnTo>
                    <a:pt x="3994983" y="1426057"/>
                  </a:lnTo>
                  <a:lnTo>
                    <a:pt x="3994983" y="1909742"/>
                  </a:lnTo>
                  <a:lnTo>
                    <a:pt x="4243381" y="1909742"/>
                  </a:lnTo>
                  <a:lnTo>
                    <a:pt x="4243381" y="2137553"/>
                  </a:lnTo>
                  <a:lnTo>
                    <a:pt x="3759988" y="2137553"/>
                  </a:lnTo>
                  <a:lnTo>
                    <a:pt x="3759988" y="2366649"/>
                  </a:lnTo>
                  <a:lnTo>
                    <a:pt x="3990969" y="2366649"/>
                  </a:lnTo>
                  <a:lnTo>
                    <a:pt x="3990969" y="2603224"/>
                  </a:lnTo>
                  <a:lnTo>
                    <a:pt x="3761925" y="2603224"/>
                  </a:lnTo>
                  <a:lnTo>
                    <a:pt x="3761925" y="2833374"/>
                  </a:lnTo>
                  <a:lnTo>
                    <a:pt x="3990970" y="2833374"/>
                  </a:lnTo>
                  <a:lnTo>
                    <a:pt x="3990970" y="2604428"/>
                  </a:lnTo>
                  <a:lnTo>
                    <a:pt x="5410195" y="2604428"/>
                  </a:lnTo>
                  <a:lnTo>
                    <a:pt x="5410195" y="2380792"/>
                  </a:lnTo>
                  <a:lnTo>
                    <a:pt x="5657981" y="2380792"/>
                  </a:lnTo>
                  <a:lnTo>
                    <a:pt x="5657981" y="2604428"/>
                  </a:lnTo>
                  <a:lnTo>
                    <a:pt x="6119807" y="2604428"/>
                  </a:lnTo>
                  <a:lnTo>
                    <a:pt x="6119807" y="2837120"/>
                  </a:lnTo>
                  <a:lnTo>
                    <a:pt x="6356742" y="2837120"/>
                  </a:lnTo>
                  <a:lnTo>
                    <a:pt x="6356742" y="3071088"/>
                  </a:lnTo>
                  <a:lnTo>
                    <a:pt x="6124606" y="3071088"/>
                  </a:lnTo>
                  <a:lnTo>
                    <a:pt x="6124606" y="3323915"/>
                  </a:lnTo>
                  <a:lnTo>
                    <a:pt x="6357986" y="3323915"/>
                  </a:lnTo>
                  <a:lnTo>
                    <a:pt x="6357986" y="3796779"/>
                  </a:lnTo>
                  <a:lnTo>
                    <a:pt x="6124606" y="3796779"/>
                  </a:lnTo>
                  <a:lnTo>
                    <a:pt x="6124606" y="3797782"/>
                  </a:lnTo>
                  <a:lnTo>
                    <a:pt x="5905632" y="3797782"/>
                  </a:lnTo>
                  <a:lnTo>
                    <a:pt x="5905632" y="4014417"/>
                  </a:lnTo>
                  <a:lnTo>
                    <a:pt x="6124606" y="4014417"/>
                  </a:lnTo>
                  <a:lnTo>
                    <a:pt x="6124606" y="4256738"/>
                  </a:lnTo>
                  <a:lnTo>
                    <a:pt x="5905632" y="4256738"/>
                  </a:lnTo>
                  <a:lnTo>
                    <a:pt x="5905632" y="4257363"/>
                  </a:lnTo>
                  <a:lnTo>
                    <a:pt x="5657846" y="4257363"/>
                  </a:lnTo>
                  <a:lnTo>
                    <a:pt x="5657846" y="4018941"/>
                  </a:lnTo>
                  <a:lnTo>
                    <a:pt x="5178059" y="4018941"/>
                  </a:lnTo>
                  <a:lnTo>
                    <a:pt x="5178059" y="3782509"/>
                  </a:lnTo>
                  <a:lnTo>
                    <a:pt x="5657846" y="3782509"/>
                  </a:lnTo>
                  <a:lnTo>
                    <a:pt x="5657846" y="3647141"/>
                  </a:lnTo>
                  <a:lnTo>
                    <a:pt x="5657846" y="3071501"/>
                  </a:lnTo>
                  <a:lnTo>
                    <a:pt x="5410195" y="3071501"/>
                  </a:lnTo>
                  <a:lnTo>
                    <a:pt x="5410195" y="3071295"/>
                  </a:lnTo>
                  <a:lnTo>
                    <a:pt x="5178059" y="3071295"/>
                  </a:lnTo>
                  <a:lnTo>
                    <a:pt x="5178059" y="2838481"/>
                  </a:lnTo>
                  <a:lnTo>
                    <a:pt x="4943469" y="2838481"/>
                  </a:lnTo>
                  <a:lnTo>
                    <a:pt x="4943469" y="3067427"/>
                  </a:lnTo>
                  <a:lnTo>
                    <a:pt x="3761925" y="3067427"/>
                  </a:lnTo>
                  <a:lnTo>
                    <a:pt x="3761925" y="3323912"/>
                  </a:lnTo>
                  <a:lnTo>
                    <a:pt x="3529007" y="3323912"/>
                  </a:lnTo>
                  <a:lnTo>
                    <a:pt x="3529007" y="2603224"/>
                  </a:lnTo>
                  <a:lnTo>
                    <a:pt x="3298910" y="2603224"/>
                  </a:lnTo>
                  <a:lnTo>
                    <a:pt x="3298910" y="2369940"/>
                  </a:lnTo>
                  <a:lnTo>
                    <a:pt x="3071808" y="2369940"/>
                  </a:lnTo>
                  <a:lnTo>
                    <a:pt x="3071808" y="2482467"/>
                  </a:lnTo>
                  <a:lnTo>
                    <a:pt x="3071808" y="2600684"/>
                  </a:lnTo>
                  <a:lnTo>
                    <a:pt x="3071808" y="2834877"/>
                  </a:lnTo>
                  <a:lnTo>
                    <a:pt x="3300406" y="2834877"/>
                  </a:lnTo>
                  <a:lnTo>
                    <a:pt x="3300406" y="3071308"/>
                  </a:lnTo>
                  <a:lnTo>
                    <a:pt x="3071806" y="3071308"/>
                  </a:lnTo>
                  <a:lnTo>
                    <a:pt x="3071806" y="2835756"/>
                  </a:lnTo>
                  <a:lnTo>
                    <a:pt x="2833683" y="2835756"/>
                  </a:lnTo>
                  <a:lnTo>
                    <a:pt x="2833683" y="3066053"/>
                  </a:lnTo>
                  <a:lnTo>
                    <a:pt x="2833683" y="3071498"/>
                  </a:lnTo>
                  <a:lnTo>
                    <a:pt x="3069833" y="3071498"/>
                  </a:lnTo>
                  <a:lnTo>
                    <a:pt x="3069833" y="3316639"/>
                  </a:lnTo>
                  <a:lnTo>
                    <a:pt x="2833683" y="3316639"/>
                  </a:lnTo>
                  <a:lnTo>
                    <a:pt x="2833683" y="3552510"/>
                  </a:lnTo>
                  <a:lnTo>
                    <a:pt x="3069835" y="3552510"/>
                  </a:lnTo>
                  <a:lnTo>
                    <a:pt x="3069835" y="3315202"/>
                  </a:lnTo>
                  <a:lnTo>
                    <a:pt x="3298436" y="3315202"/>
                  </a:lnTo>
                  <a:lnTo>
                    <a:pt x="3298436" y="3552510"/>
                  </a:lnTo>
                  <a:lnTo>
                    <a:pt x="3767132" y="3552510"/>
                  </a:lnTo>
                  <a:lnTo>
                    <a:pt x="3767132" y="3795398"/>
                  </a:lnTo>
                  <a:lnTo>
                    <a:pt x="3527038" y="3795398"/>
                  </a:lnTo>
                  <a:lnTo>
                    <a:pt x="3527038" y="4026379"/>
                  </a:lnTo>
                  <a:lnTo>
                    <a:pt x="3298436" y="4026379"/>
                  </a:lnTo>
                  <a:lnTo>
                    <a:pt x="3298436" y="3795398"/>
                  </a:lnTo>
                  <a:lnTo>
                    <a:pt x="3062284" y="3795398"/>
                  </a:lnTo>
                  <a:lnTo>
                    <a:pt x="3062284" y="4026379"/>
                  </a:lnTo>
                  <a:lnTo>
                    <a:pt x="2833683" y="4026379"/>
                  </a:lnTo>
                  <a:lnTo>
                    <a:pt x="2583651" y="4026379"/>
                  </a:lnTo>
                  <a:lnTo>
                    <a:pt x="2583651" y="4254608"/>
                  </a:lnTo>
                  <a:lnTo>
                    <a:pt x="3767132" y="4254608"/>
                  </a:lnTo>
                  <a:lnTo>
                    <a:pt x="3767132" y="4485960"/>
                  </a:lnTo>
                  <a:lnTo>
                    <a:pt x="3527038" y="4485960"/>
                  </a:lnTo>
                  <a:lnTo>
                    <a:pt x="3527038" y="4737566"/>
                  </a:lnTo>
                  <a:lnTo>
                    <a:pt x="3995733" y="4737566"/>
                  </a:lnTo>
                  <a:lnTo>
                    <a:pt x="3995733" y="4487941"/>
                  </a:lnTo>
                  <a:lnTo>
                    <a:pt x="4252909" y="4487941"/>
                  </a:lnTo>
                  <a:lnTo>
                    <a:pt x="4252909" y="4737566"/>
                  </a:lnTo>
                  <a:lnTo>
                    <a:pt x="4474363" y="4737566"/>
                  </a:lnTo>
                  <a:lnTo>
                    <a:pt x="4474363" y="4971736"/>
                  </a:lnTo>
                  <a:lnTo>
                    <a:pt x="4252909" y="4971736"/>
                  </a:lnTo>
                  <a:lnTo>
                    <a:pt x="4252909" y="5202316"/>
                  </a:lnTo>
                  <a:lnTo>
                    <a:pt x="4474363" y="5202316"/>
                  </a:lnTo>
                  <a:lnTo>
                    <a:pt x="4474363" y="5905185"/>
                  </a:lnTo>
                  <a:lnTo>
                    <a:pt x="4245763" y="5905185"/>
                  </a:lnTo>
                  <a:lnTo>
                    <a:pt x="4245763" y="5669440"/>
                  </a:lnTo>
                  <a:lnTo>
                    <a:pt x="3995733" y="5669440"/>
                  </a:lnTo>
                  <a:lnTo>
                    <a:pt x="3995733" y="5201025"/>
                  </a:lnTo>
                  <a:lnTo>
                    <a:pt x="3995732" y="5201025"/>
                  </a:lnTo>
                  <a:lnTo>
                    <a:pt x="3995732" y="5905460"/>
                  </a:lnTo>
                  <a:lnTo>
                    <a:pt x="4246557" y="5905460"/>
                  </a:lnTo>
                  <a:lnTo>
                    <a:pt x="4246557" y="6158391"/>
                  </a:lnTo>
                  <a:lnTo>
                    <a:pt x="3763957" y="6158391"/>
                  </a:lnTo>
                  <a:lnTo>
                    <a:pt x="3763957" y="6386991"/>
                  </a:lnTo>
                  <a:lnTo>
                    <a:pt x="3525832" y="6386991"/>
                  </a:lnTo>
                  <a:lnTo>
                    <a:pt x="3525832" y="6158391"/>
                  </a:lnTo>
                  <a:lnTo>
                    <a:pt x="3525832" y="5905460"/>
                  </a:lnTo>
                  <a:lnTo>
                    <a:pt x="3525832" y="5900421"/>
                  </a:lnTo>
                  <a:lnTo>
                    <a:pt x="3062286" y="5900421"/>
                  </a:lnTo>
                  <a:lnTo>
                    <a:pt x="2955532" y="5900421"/>
                  </a:lnTo>
                  <a:lnTo>
                    <a:pt x="2833684" y="5900421"/>
                  </a:lnTo>
                  <a:lnTo>
                    <a:pt x="2833684" y="5669440"/>
                  </a:lnTo>
                  <a:lnTo>
                    <a:pt x="2582087" y="5669440"/>
                  </a:lnTo>
                  <a:lnTo>
                    <a:pt x="2582087" y="5441801"/>
                  </a:lnTo>
                  <a:lnTo>
                    <a:pt x="2347905" y="5441801"/>
                  </a:lnTo>
                  <a:lnTo>
                    <a:pt x="2347905" y="5188380"/>
                  </a:lnTo>
                  <a:lnTo>
                    <a:pt x="2347908" y="5188380"/>
                  </a:lnTo>
                  <a:lnTo>
                    <a:pt x="2347908" y="4969354"/>
                  </a:lnTo>
                  <a:lnTo>
                    <a:pt x="2114953" y="4969354"/>
                  </a:lnTo>
                  <a:lnTo>
                    <a:pt x="2114953" y="4735184"/>
                  </a:lnTo>
                  <a:lnTo>
                    <a:pt x="1878800" y="4735184"/>
                  </a:lnTo>
                  <a:lnTo>
                    <a:pt x="1878800" y="4485960"/>
                  </a:lnTo>
                  <a:lnTo>
                    <a:pt x="1647820" y="4485960"/>
                  </a:lnTo>
                  <a:lnTo>
                    <a:pt x="1647820" y="4023257"/>
                  </a:lnTo>
                  <a:lnTo>
                    <a:pt x="2343136" y="4023257"/>
                  </a:lnTo>
                  <a:lnTo>
                    <a:pt x="2343136" y="3747032"/>
                  </a:lnTo>
                  <a:lnTo>
                    <a:pt x="2343145" y="3747032"/>
                  </a:lnTo>
                  <a:lnTo>
                    <a:pt x="2343145" y="3673090"/>
                  </a:lnTo>
                  <a:lnTo>
                    <a:pt x="2343959" y="3673090"/>
                  </a:lnTo>
                  <a:lnTo>
                    <a:pt x="2343959" y="3552510"/>
                  </a:lnTo>
                  <a:lnTo>
                    <a:pt x="2582087" y="3552510"/>
                  </a:lnTo>
                  <a:lnTo>
                    <a:pt x="2582087" y="3316639"/>
                  </a:lnTo>
                  <a:lnTo>
                    <a:pt x="2582087" y="3071498"/>
                  </a:lnTo>
                  <a:lnTo>
                    <a:pt x="2582087" y="3066053"/>
                  </a:lnTo>
                  <a:lnTo>
                    <a:pt x="2574541" y="3066053"/>
                  </a:lnTo>
                  <a:lnTo>
                    <a:pt x="2574541" y="3067418"/>
                  </a:lnTo>
                  <a:lnTo>
                    <a:pt x="2345941" y="3067418"/>
                  </a:lnTo>
                  <a:lnTo>
                    <a:pt x="2345941" y="3066053"/>
                  </a:lnTo>
                  <a:lnTo>
                    <a:pt x="2340764" y="3066053"/>
                  </a:lnTo>
                  <a:lnTo>
                    <a:pt x="2340764" y="2837119"/>
                  </a:lnTo>
                  <a:lnTo>
                    <a:pt x="2114953" y="2837119"/>
                  </a:lnTo>
                  <a:lnTo>
                    <a:pt x="2114953" y="2600684"/>
                  </a:lnTo>
                  <a:lnTo>
                    <a:pt x="1876420" y="2600684"/>
                  </a:lnTo>
                  <a:lnTo>
                    <a:pt x="1876420" y="2840518"/>
                  </a:lnTo>
                  <a:lnTo>
                    <a:pt x="1647820" y="2840518"/>
                  </a:lnTo>
                  <a:lnTo>
                    <a:pt x="1647820" y="2600684"/>
                  </a:lnTo>
                  <a:lnTo>
                    <a:pt x="1416832" y="2600684"/>
                  </a:lnTo>
                  <a:lnTo>
                    <a:pt x="1416832" y="2370385"/>
                  </a:lnTo>
                  <a:lnTo>
                    <a:pt x="1162045" y="2370385"/>
                  </a:lnTo>
                  <a:lnTo>
                    <a:pt x="1162045" y="2837118"/>
                  </a:lnTo>
                  <a:lnTo>
                    <a:pt x="933447" y="2837118"/>
                  </a:lnTo>
                  <a:lnTo>
                    <a:pt x="933447" y="2370385"/>
                  </a:lnTo>
                  <a:lnTo>
                    <a:pt x="700072" y="2370385"/>
                  </a:lnTo>
                  <a:lnTo>
                    <a:pt x="700072" y="2140086"/>
                  </a:lnTo>
                  <a:lnTo>
                    <a:pt x="533397" y="2140086"/>
                  </a:lnTo>
                  <a:lnTo>
                    <a:pt x="473866" y="2140086"/>
                  </a:lnTo>
                  <a:lnTo>
                    <a:pt x="473866" y="1421293"/>
                  </a:lnTo>
                  <a:lnTo>
                    <a:pt x="473865" y="1421293"/>
                  </a:lnTo>
                  <a:lnTo>
                    <a:pt x="473865" y="1190311"/>
                  </a:lnTo>
                  <a:lnTo>
                    <a:pt x="464337" y="1190311"/>
                  </a:lnTo>
                  <a:lnTo>
                    <a:pt x="228602" y="1190311"/>
                  </a:lnTo>
                  <a:lnTo>
                    <a:pt x="0" y="1190311"/>
                  </a:lnTo>
                  <a:lnTo>
                    <a:pt x="0" y="59719"/>
                  </a:lnTo>
                  <a:lnTo>
                    <a:pt x="2377" y="59719"/>
                  </a:lnTo>
                  <a:lnTo>
                    <a:pt x="2377" y="4950"/>
                  </a:lnTo>
                  <a:lnTo>
                    <a:pt x="464338" y="4950"/>
                  </a:lnTo>
                  <a:lnTo>
                    <a:pt x="464338" y="241382"/>
                  </a:lnTo>
                  <a:lnTo>
                    <a:pt x="700082" y="241382"/>
                  </a:lnTo>
                  <a:lnTo>
                    <a:pt x="700082" y="727409"/>
                  </a:lnTo>
                  <a:lnTo>
                    <a:pt x="935808" y="727409"/>
                  </a:lnTo>
                  <a:lnTo>
                    <a:pt x="935808" y="723588"/>
                  </a:lnTo>
                  <a:lnTo>
                    <a:pt x="935807" y="723588"/>
                  </a:lnTo>
                  <a:lnTo>
                    <a:pt x="935807" y="491666"/>
                  </a:lnTo>
                  <a:lnTo>
                    <a:pt x="1416839" y="491666"/>
                  </a:lnTo>
                  <a:lnTo>
                    <a:pt x="1416839" y="723588"/>
                  </a:lnTo>
                  <a:lnTo>
                    <a:pt x="1162026" y="723588"/>
                  </a:lnTo>
                  <a:lnTo>
                    <a:pt x="1162026" y="727409"/>
                  </a:lnTo>
                  <a:lnTo>
                    <a:pt x="1162046" y="727409"/>
                  </a:lnTo>
                  <a:lnTo>
                    <a:pt x="1162046" y="959331"/>
                  </a:lnTo>
                  <a:lnTo>
                    <a:pt x="1162026" y="959331"/>
                  </a:lnTo>
                  <a:lnTo>
                    <a:pt x="935817" y="959331"/>
                  </a:lnTo>
                  <a:lnTo>
                    <a:pt x="935817" y="1184860"/>
                  </a:lnTo>
                  <a:lnTo>
                    <a:pt x="1647823" y="1184860"/>
                  </a:lnTo>
                  <a:lnTo>
                    <a:pt x="1647823" y="956950"/>
                  </a:lnTo>
                  <a:lnTo>
                    <a:pt x="2116925" y="956950"/>
                  </a:lnTo>
                  <a:lnTo>
                    <a:pt x="2116925" y="727358"/>
                  </a:lnTo>
                  <a:lnTo>
                    <a:pt x="2342404" y="727358"/>
                  </a:lnTo>
                  <a:lnTo>
                    <a:pt x="2342404" y="494652"/>
                  </a:lnTo>
                  <a:lnTo>
                    <a:pt x="2111862" y="49465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フリーフォーム: 図形 36">
              <a:extLst>
                <a:ext uri="{FF2B5EF4-FFF2-40B4-BE49-F238E27FC236}">
                  <a16:creationId xmlns:a16="http://schemas.microsoft.com/office/drawing/2014/main" id="{6C88F7E1-A5BF-82FA-E83C-9273130CC1B7}"/>
                </a:ext>
              </a:extLst>
            </p:cNvPr>
            <p:cNvSpPr/>
            <p:nvPr/>
          </p:nvSpPr>
          <p:spPr>
            <a:xfrm>
              <a:off x="4984815" y="-843693"/>
              <a:ext cx="457202" cy="707961"/>
            </a:xfrm>
            <a:custGeom>
              <a:avLst/>
              <a:gdLst>
                <a:gd name="csX0" fmla="*/ 0 w 457202"/>
                <a:gd name="csY0" fmla="*/ 0 h 707961"/>
                <a:gd name="csX1" fmla="*/ 230123 w 457202"/>
                <a:gd name="csY1" fmla="*/ 0 h 707961"/>
                <a:gd name="csX2" fmla="*/ 454839 w 457202"/>
                <a:gd name="csY2" fmla="*/ 0 h 707961"/>
                <a:gd name="csX3" fmla="*/ 457202 w 457202"/>
                <a:gd name="csY3" fmla="*/ 0 h 707961"/>
                <a:gd name="csX4" fmla="*/ 457202 w 457202"/>
                <a:gd name="csY4" fmla="*/ 472864 h 707961"/>
                <a:gd name="csX5" fmla="*/ 454839 w 457202"/>
                <a:gd name="csY5" fmla="*/ 472864 h 707961"/>
                <a:gd name="csX6" fmla="*/ 454839 w 457202"/>
                <a:gd name="csY6" fmla="*/ 707961 h 707961"/>
                <a:gd name="csX7" fmla="*/ 230123 w 457202"/>
                <a:gd name="csY7" fmla="*/ 707961 h 707961"/>
                <a:gd name="csX8" fmla="*/ 230123 w 457202"/>
                <a:gd name="csY8" fmla="*/ 472864 h 707961"/>
                <a:gd name="csX9" fmla="*/ 0 w 457202"/>
                <a:gd name="csY9" fmla="*/ 472864 h 7079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57202" h="707961">
                  <a:moveTo>
                    <a:pt x="0" y="0"/>
                  </a:moveTo>
                  <a:lnTo>
                    <a:pt x="230123" y="0"/>
                  </a:lnTo>
                  <a:lnTo>
                    <a:pt x="454839" y="0"/>
                  </a:lnTo>
                  <a:lnTo>
                    <a:pt x="457202" y="0"/>
                  </a:lnTo>
                  <a:lnTo>
                    <a:pt x="457202" y="472864"/>
                  </a:lnTo>
                  <a:lnTo>
                    <a:pt x="454839" y="472864"/>
                  </a:lnTo>
                  <a:lnTo>
                    <a:pt x="454839" y="707961"/>
                  </a:lnTo>
                  <a:lnTo>
                    <a:pt x="230123" y="707961"/>
                  </a:lnTo>
                  <a:lnTo>
                    <a:pt x="230123" y="472864"/>
                  </a:lnTo>
                  <a:lnTo>
                    <a:pt x="0" y="4728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: 図形 37">
              <a:extLst>
                <a:ext uri="{FF2B5EF4-FFF2-40B4-BE49-F238E27FC236}">
                  <a16:creationId xmlns:a16="http://schemas.microsoft.com/office/drawing/2014/main" id="{DCFECD49-D89C-C26B-CC6A-B7E2E033940C}"/>
                </a:ext>
              </a:extLst>
            </p:cNvPr>
            <p:cNvSpPr/>
            <p:nvPr/>
          </p:nvSpPr>
          <p:spPr>
            <a:xfrm>
              <a:off x="4982433" y="97590"/>
              <a:ext cx="926358" cy="1423676"/>
            </a:xfrm>
            <a:custGeom>
              <a:avLst/>
              <a:gdLst>
                <a:gd name="csX0" fmla="*/ 233363 w 926358"/>
                <a:gd name="csY0" fmla="*/ 0 h 1423676"/>
                <a:gd name="csX1" fmla="*/ 461964 w 926358"/>
                <a:gd name="csY1" fmla="*/ 0 h 1423676"/>
                <a:gd name="csX2" fmla="*/ 461964 w 926358"/>
                <a:gd name="csY2" fmla="*/ 223838 h 1423676"/>
                <a:gd name="csX3" fmla="*/ 466726 w 926358"/>
                <a:gd name="csY3" fmla="*/ 223838 h 1423676"/>
                <a:gd name="csX4" fmla="*/ 466726 w 926358"/>
                <a:gd name="csY4" fmla="*/ 223357 h 1423676"/>
                <a:gd name="csX5" fmla="*/ 703991 w 926358"/>
                <a:gd name="csY5" fmla="*/ 223357 h 1423676"/>
                <a:gd name="csX6" fmla="*/ 703991 w 926358"/>
                <a:gd name="csY6" fmla="*/ 700128 h 1423676"/>
                <a:gd name="csX7" fmla="*/ 703991 w 926358"/>
                <a:gd name="csY7" fmla="*/ 943537 h 1423676"/>
                <a:gd name="csX8" fmla="*/ 926358 w 926358"/>
                <a:gd name="csY8" fmla="*/ 943537 h 1423676"/>
                <a:gd name="csX9" fmla="*/ 926358 w 926358"/>
                <a:gd name="csY9" fmla="*/ 1186946 h 1423676"/>
                <a:gd name="csX10" fmla="*/ 703991 w 926358"/>
                <a:gd name="csY10" fmla="*/ 1186946 h 1423676"/>
                <a:gd name="csX11" fmla="*/ 703991 w 926358"/>
                <a:gd name="csY11" fmla="*/ 1423676 h 1423676"/>
                <a:gd name="csX12" fmla="*/ 466726 w 926358"/>
                <a:gd name="csY12" fmla="*/ 1423676 h 1423676"/>
                <a:gd name="csX13" fmla="*/ 466726 w 926358"/>
                <a:gd name="csY13" fmla="*/ 943537 h 1423676"/>
                <a:gd name="csX14" fmla="*/ 228601 w 926358"/>
                <a:gd name="csY14" fmla="*/ 943537 h 1423676"/>
                <a:gd name="csX15" fmla="*/ 228601 w 926358"/>
                <a:gd name="csY15" fmla="*/ 943538 h 1423676"/>
                <a:gd name="csX16" fmla="*/ 0 w 926358"/>
                <a:gd name="csY16" fmla="*/ 943538 h 1423676"/>
                <a:gd name="csX17" fmla="*/ 0 w 926358"/>
                <a:gd name="csY17" fmla="*/ 469628 h 1423676"/>
                <a:gd name="csX18" fmla="*/ 228601 w 926358"/>
                <a:gd name="csY18" fmla="*/ 469628 h 1423676"/>
                <a:gd name="csX19" fmla="*/ 228601 w 926358"/>
                <a:gd name="csY19" fmla="*/ 700128 h 1423676"/>
                <a:gd name="csX20" fmla="*/ 466726 w 926358"/>
                <a:gd name="csY20" fmla="*/ 700128 h 1423676"/>
                <a:gd name="csX21" fmla="*/ 466726 w 926358"/>
                <a:gd name="csY21" fmla="*/ 467247 h 1423676"/>
                <a:gd name="csX22" fmla="*/ 265476 w 926358"/>
                <a:gd name="csY22" fmla="*/ 467247 h 1423676"/>
                <a:gd name="csX23" fmla="*/ 265476 w 926358"/>
                <a:gd name="csY23" fmla="*/ 466766 h 1423676"/>
                <a:gd name="csX24" fmla="*/ 233363 w 926358"/>
                <a:gd name="csY24" fmla="*/ 466766 h 14236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926358" h="1423676">
                  <a:moveTo>
                    <a:pt x="233363" y="0"/>
                  </a:moveTo>
                  <a:lnTo>
                    <a:pt x="461964" y="0"/>
                  </a:lnTo>
                  <a:lnTo>
                    <a:pt x="461964" y="223838"/>
                  </a:lnTo>
                  <a:lnTo>
                    <a:pt x="466726" y="223838"/>
                  </a:lnTo>
                  <a:lnTo>
                    <a:pt x="466726" y="223357"/>
                  </a:lnTo>
                  <a:lnTo>
                    <a:pt x="703991" y="223357"/>
                  </a:lnTo>
                  <a:lnTo>
                    <a:pt x="703991" y="700128"/>
                  </a:lnTo>
                  <a:lnTo>
                    <a:pt x="703991" y="943537"/>
                  </a:lnTo>
                  <a:lnTo>
                    <a:pt x="926358" y="943537"/>
                  </a:lnTo>
                  <a:lnTo>
                    <a:pt x="926358" y="1186946"/>
                  </a:lnTo>
                  <a:lnTo>
                    <a:pt x="703991" y="1186946"/>
                  </a:lnTo>
                  <a:lnTo>
                    <a:pt x="703991" y="1423676"/>
                  </a:lnTo>
                  <a:lnTo>
                    <a:pt x="466726" y="1423676"/>
                  </a:lnTo>
                  <a:lnTo>
                    <a:pt x="466726" y="943537"/>
                  </a:lnTo>
                  <a:lnTo>
                    <a:pt x="228601" y="943537"/>
                  </a:lnTo>
                  <a:lnTo>
                    <a:pt x="228601" y="943538"/>
                  </a:lnTo>
                  <a:lnTo>
                    <a:pt x="0" y="943538"/>
                  </a:lnTo>
                  <a:lnTo>
                    <a:pt x="0" y="469628"/>
                  </a:lnTo>
                  <a:lnTo>
                    <a:pt x="228601" y="469628"/>
                  </a:lnTo>
                  <a:lnTo>
                    <a:pt x="228601" y="700128"/>
                  </a:lnTo>
                  <a:lnTo>
                    <a:pt x="466726" y="700128"/>
                  </a:lnTo>
                  <a:lnTo>
                    <a:pt x="466726" y="467247"/>
                  </a:lnTo>
                  <a:lnTo>
                    <a:pt x="265476" y="467247"/>
                  </a:lnTo>
                  <a:lnTo>
                    <a:pt x="265476" y="466766"/>
                  </a:lnTo>
                  <a:lnTo>
                    <a:pt x="233363" y="46676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フリーフォーム: 図形 38">
              <a:extLst>
                <a:ext uri="{FF2B5EF4-FFF2-40B4-BE49-F238E27FC236}">
                  <a16:creationId xmlns:a16="http://schemas.microsoft.com/office/drawing/2014/main" id="{72D5D0AA-6300-5E77-C085-BC7BEAA6D0BA}"/>
                </a:ext>
              </a:extLst>
            </p:cNvPr>
            <p:cNvSpPr/>
            <p:nvPr/>
          </p:nvSpPr>
          <p:spPr>
            <a:xfrm>
              <a:off x="7805338" y="-859320"/>
              <a:ext cx="1649437" cy="1650894"/>
            </a:xfrm>
            <a:custGeom>
              <a:avLst/>
              <a:gdLst>
                <a:gd name="csX0" fmla="*/ 477077 w 1649437"/>
                <a:gd name="csY0" fmla="*/ 485775 h 1650894"/>
                <a:gd name="csX1" fmla="*/ 1177951 w 1649437"/>
                <a:gd name="csY1" fmla="*/ 485775 h 1650894"/>
                <a:gd name="csX2" fmla="*/ 1177951 w 1649437"/>
                <a:gd name="csY2" fmla="*/ 1184169 h 1650894"/>
                <a:gd name="csX3" fmla="*/ 477077 w 1649437"/>
                <a:gd name="csY3" fmla="*/ 1184169 h 1650894"/>
                <a:gd name="csX4" fmla="*/ 230214 w 1649437"/>
                <a:gd name="csY4" fmla="*/ 236431 h 1650894"/>
                <a:gd name="csX5" fmla="*/ 230214 w 1649437"/>
                <a:gd name="csY5" fmla="*/ 1414462 h 1650894"/>
                <a:gd name="csX6" fmla="*/ 1419222 w 1649437"/>
                <a:gd name="csY6" fmla="*/ 1414462 h 1650894"/>
                <a:gd name="csX7" fmla="*/ 1419222 w 1649437"/>
                <a:gd name="csY7" fmla="*/ 236431 h 1650894"/>
                <a:gd name="csX8" fmla="*/ 0 w 1649437"/>
                <a:gd name="csY8" fmla="*/ 0 h 1650894"/>
                <a:gd name="csX9" fmla="*/ 115106 w 1649437"/>
                <a:gd name="csY9" fmla="*/ 0 h 1650894"/>
                <a:gd name="csX10" fmla="*/ 230214 w 1649437"/>
                <a:gd name="csY10" fmla="*/ 0 h 1650894"/>
                <a:gd name="csX11" fmla="*/ 1649437 w 1649437"/>
                <a:gd name="csY11" fmla="*/ 0 h 1650894"/>
                <a:gd name="csX12" fmla="*/ 1649437 w 1649437"/>
                <a:gd name="csY12" fmla="*/ 236431 h 1650894"/>
                <a:gd name="csX13" fmla="*/ 1649436 w 1649437"/>
                <a:gd name="csY13" fmla="*/ 236431 h 1650894"/>
                <a:gd name="csX14" fmla="*/ 1649436 w 1649437"/>
                <a:gd name="csY14" fmla="*/ 1650894 h 1650894"/>
                <a:gd name="csX15" fmla="*/ 1532757 w 1649437"/>
                <a:gd name="csY15" fmla="*/ 1650894 h 1650894"/>
                <a:gd name="csX16" fmla="*/ 1419222 w 1649437"/>
                <a:gd name="csY16" fmla="*/ 1650894 h 1650894"/>
                <a:gd name="csX17" fmla="*/ 230214 w 1649437"/>
                <a:gd name="csY17" fmla="*/ 1650894 h 1650894"/>
                <a:gd name="csX18" fmla="*/ 142905 w 1649437"/>
                <a:gd name="csY18" fmla="*/ 1650894 h 1650894"/>
                <a:gd name="csX19" fmla="*/ 0 w 1649437"/>
                <a:gd name="csY19" fmla="*/ 1650894 h 16508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649437" h="1650894">
                  <a:moveTo>
                    <a:pt x="477077" y="485775"/>
                  </a:moveTo>
                  <a:lnTo>
                    <a:pt x="1177951" y="485775"/>
                  </a:lnTo>
                  <a:lnTo>
                    <a:pt x="1177951" y="1184169"/>
                  </a:lnTo>
                  <a:lnTo>
                    <a:pt x="477077" y="1184169"/>
                  </a:lnTo>
                  <a:close/>
                  <a:moveTo>
                    <a:pt x="230214" y="236431"/>
                  </a:moveTo>
                  <a:lnTo>
                    <a:pt x="230214" y="1414462"/>
                  </a:lnTo>
                  <a:lnTo>
                    <a:pt x="1419222" y="1414462"/>
                  </a:lnTo>
                  <a:lnTo>
                    <a:pt x="1419222" y="236431"/>
                  </a:lnTo>
                  <a:close/>
                  <a:moveTo>
                    <a:pt x="0" y="0"/>
                  </a:moveTo>
                  <a:lnTo>
                    <a:pt x="115106" y="0"/>
                  </a:lnTo>
                  <a:lnTo>
                    <a:pt x="230214" y="0"/>
                  </a:lnTo>
                  <a:lnTo>
                    <a:pt x="1649437" y="0"/>
                  </a:lnTo>
                  <a:lnTo>
                    <a:pt x="1649437" y="236431"/>
                  </a:lnTo>
                  <a:lnTo>
                    <a:pt x="1649436" y="236431"/>
                  </a:lnTo>
                  <a:lnTo>
                    <a:pt x="1649436" y="1650894"/>
                  </a:lnTo>
                  <a:lnTo>
                    <a:pt x="1532757" y="1650894"/>
                  </a:lnTo>
                  <a:lnTo>
                    <a:pt x="1419222" y="1650894"/>
                  </a:lnTo>
                  <a:lnTo>
                    <a:pt x="230214" y="1650894"/>
                  </a:lnTo>
                  <a:lnTo>
                    <a:pt x="142905" y="1650894"/>
                  </a:lnTo>
                  <a:lnTo>
                    <a:pt x="0" y="16508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フリーフォーム: 図形 39">
              <a:extLst>
                <a:ext uri="{FF2B5EF4-FFF2-40B4-BE49-F238E27FC236}">
                  <a16:creationId xmlns:a16="http://schemas.microsoft.com/office/drawing/2014/main" id="{ACC7FC0E-C593-4FCA-3AEC-02982C18834C}"/>
                </a:ext>
              </a:extLst>
            </p:cNvPr>
            <p:cNvSpPr/>
            <p:nvPr/>
          </p:nvSpPr>
          <p:spPr>
            <a:xfrm>
              <a:off x="-1156519" y="8120542"/>
              <a:ext cx="1649437" cy="1650894"/>
            </a:xfrm>
            <a:custGeom>
              <a:avLst/>
              <a:gdLst>
                <a:gd name="csX0" fmla="*/ 477077 w 1649437"/>
                <a:gd name="csY0" fmla="*/ 485775 h 1650894"/>
                <a:gd name="csX1" fmla="*/ 1177951 w 1649437"/>
                <a:gd name="csY1" fmla="*/ 485775 h 1650894"/>
                <a:gd name="csX2" fmla="*/ 1177951 w 1649437"/>
                <a:gd name="csY2" fmla="*/ 1184169 h 1650894"/>
                <a:gd name="csX3" fmla="*/ 477077 w 1649437"/>
                <a:gd name="csY3" fmla="*/ 1184169 h 1650894"/>
                <a:gd name="csX4" fmla="*/ 230214 w 1649437"/>
                <a:gd name="csY4" fmla="*/ 236431 h 1650894"/>
                <a:gd name="csX5" fmla="*/ 230214 w 1649437"/>
                <a:gd name="csY5" fmla="*/ 1414462 h 1650894"/>
                <a:gd name="csX6" fmla="*/ 1419222 w 1649437"/>
                <a:gd name="csY6" fmla="*/ 1414462 h 1650894"/>
                <a:gd name="csX7" fmla="*/ 1419222 w 1649437"/>
                <a:gd name="csY7" fmla="*/ 236431 h 1650894"/>
                <a:gd name="csX8" fmla="*/ 0 w 1649437"/>
                <a:gd name="csY8" fmla="*/ 0 h 1650894"/>
                <a:gd name="csX9" fmla="*/ 115106 w 1649437"/>
                <a:gd name="csY9" fmla="*/ 0 h 1650894"/>
                <a:gd name="csX10" fmla="*/ 230214 w 1649437"/>
                <a:gd name="csY10" fmla="*/ 0 h 1650894"/>
                <a:gd name="csX11" fmla="*/ 1649437 w 1649437"/>
                <a:gd name="csY11" fmla="*/ 0 h 1650894"/>
                <a:gd name="csX12" fmla="*/ 1649437 w 1649437"/>
                <a:gd name="csY12" fmla="*/ 236431 h 1650894"/>
                <a:gd name="csX13" fmla="*/ 1649436 w 1649437"/>
                <a:gd name="csY13" fmla="*/ 236431 h 1650894"/>
                <a:gd name="csX14" fmla="*/ 1649436 w 1649437"/>
                <a:gd name="csY14" fmla="*/ 1650894 h 1650894"/>
                <a:gd name="csX15" fmla="*/ 1532757 w 1649437"/>
                <a:gd name="csY15" fmla="*/ 1650894 h 1650894"/>
                <a:gd name="csX16" fmla="*/ 1419222 w 1649437"/>
                <a:gd name="csY16" fmla="*/ 1650894 h 1650894"/>
                <a:gd name="csX17" fmla="*/ 230214 w 1649437"/>
                <a:gd name="csY17" fmla="*/ 1650894 h 1650894"/>
                <a:gd name="csX18" fmla="*/ 142905 w 1649437"/>
                <a:gd name="csY18" fmla="*/ 1650894 h 1650894"/>
                <a:gd name="csX19" fmla="*/ 0 w 1649437"/>
                <a:gd name="csY19" fmla="*/ 1650894 h 16508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649437" h="1650894">
                  <a:moveTo>
                    <a:pt x="477077" y="485775"/>
                  </a:moveTo>
                  <a:lnTo>
                    <a:pt x="1177951" y="485775"/>
                  </a:lnTo>
                  <a:lnTo>
                    <a:pt x="1177951" y="1184169"/>
                  </a:lnTo>
                  <a:lnTo>
                    <a:pt x="477077" y="1184169"/>
                  </a:lnTo>
                  <a:close/>
                  <a:moveTo>
                    <a:pt x="230214" y="236431"/>
                  </a:moveTo>
                  <a:lnTo>
                    <a:pt x="230214" y="1414462"/>
                  </a:lnTo>
                  <a:lnTo>
                    <a:pt x="1419222" y="1414462"/>
                  </a:lnTo>
                  <a:lnTo>
                    <a:pt x="1419222" y="236431"/>
                  </a:lnTo>
                  <a:close/>
                  <a:moveTo>
                    <a:pt x="0" y="0"/>
                  </a:moveTo>
                  <a:lnTo>
                    <a:pt x="115106" y="0"/>
                  </a:lnTo>
                  <a:lnTo>
                    <a:pt x="230214" y="0"/>
                  </a:lnTo>
                  <a:lnTo>
                    <a:pt x="1649437" y="0"/>
                  </a:lnTo>
                  <a:lnTo>
                    <a:pt x="1649437" y="236431"/>
                  </a:lnTo>
                  <a:lnTo>
                    <a:pt x="1649436" y="236431"/>
                  </a:lnTo>
                  <a:lnTo>
                    <a:pt x="1649436" y="1650894"/>
                  </a:lnTo>
                  <a:lnTo>
                    <a:pt x="1532757" y="1650894"/>
                  </a:lnTo>
                  <a:lnTo>
                    <a:pt x="1419222" y="1650894"/>
                  </a:lnTo>
                  <a:lnTo>
                    <a:pt x="230214" y="1650894"/>
                  </a:lnTo>
                  <a:lnTo>
                    <a:pt x="142905" y="1650894"/>
                  </a:lnTo>
                  <a:lnTo>
                    <a:pt x="0" y="16508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636C00BC-6FE1-ADE9-B1C6-21FCD7C7D484}"/>
                </a:ext>
              </a:extLst>
            </p:cNvPr>
            <p:cNvSpPr/>
            <p:nvPr/>
          </p:nvSpPr>
          <p:spPr>
            <a:xfrm>
              <a:off x="5684116" y="-843692"/>
              <a:ext cx="947664" cy="941323"/>
            </a:xfrm>
            <a:custGeom>
              <a:avLst/>
              <a:gdLst>
                <a:gd name="csX0" fmla="*/ 0 w 947664"/>
                <a:gd name="csY0" fmla="*/ 0 h 941323"/>
                <a:gd name="csX1" fmla="*/ 457202 w 947664"/>
                <a:gd name="csY1" fmla="*/ 0 h 941323"/>
                <a:gd name="csX2" fmla="*/ 457202 w 947664"/>
                <a:gd name="csY2" fmla="*/ 26882 h 941323"/>
                <a:gd name="csX3" fmla="*/ 457202 w 947664"/>
                <a:gd name="csY3" fmla="*/ 224566 h 941323"/>
                <a:gd name="csX4" fmla="*/ 947664 w 947664"/>
                <a:gd name="csY4" fmla="*/ 224566 h 941323"/>
                <a:gd name="csX5" fmla="*/ 947664 w 947664"/>
                <a:gd name="csY5" fmla="*/ 474597 h 941323"/>
                <a:gd name="csX6" fmla="*/ 947663 w 947664"/>
                <a:gd name="csY6" fmla="*/ 474597 h 941323"/>
                <a:gd name="csX7" fmla="*/ 947663 w 947664"/>
                <a:gd name="csY7" fmla="*/ 941323 h 941323"/>
                <a:gd name="csX8" fmla="*/ 716682 w 947664"/>
                <a:gd name="csY8" fmla="*/ 941323 h 941323"/>
                <a:gd name="csX9" fmla="*/ 716682 w 947664"/>
                <a:gd name="csY9" fmla="*/ 474597 h 941323"/>
                <a:gd name="csX10" fmla="*/ 457202 w 947664"/>
                <a:gd name="csY10" fmla="*/ 474597 h 941323"/>
                <a:gd name="csX11" fmla="*/ 457202 w 947664"/>
                <a:gd name="csY11" fmla="*/ 474598 h 941323"/>
                <a:gd name="csX12" fmla="*/ 235671 w 947664"/>
                <a:gd name="csY12" fmla="*/ 474598 h 941323"/>
                <a:gd name="csX13" fmla="*/ 235671 w 947664"/>
                <a:gd name="csY13" fmla="*/ 225168 h 941323"/>
                <a:gd name="csX14" fmla="*/ 0 w 947664"/>
                <a:gd name="csY14" fmla="*/ 225168 h 9413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947664" h="941323">
                  <a:moveTo>
                    <a:pt x="0" y="0"/>
                  </a:moveTo>
                  <a:lnTo>
                    <a:pt x="457202" y="0"/>
                  </a:lnTo>
                  <a:lnTo>
                    <a:pt x="457202" y="26882"/>
                  </a:lnTo>
                  <a:lnTo>
                    <a:pt x="457202" y="224566"/>
                  </a:lnTo>
                  <a:lnTo>
                    <a:pt x="947664" y="224566"/>
                  </a:lnTo>
                  <a:lnTo>
                    <a:pt x="947664" y="474597"/>
                  </a:lnTo>
                  <a:lnTo>
                    <a:pt x="947663" y="474597"/>
                  </a:lnTo>
                  <a:lnTo>
                    <a:pt x="947663" y="941323"/>
                  </a:lnTo>
                  <a:lnTo>
                    <a:pt x="716682" y="941323"/>
                  </a:lnTo>
                  <a:lnTo>
                    <a:pt x="716682" y="474597"/>
                  </a:lnTo>
                  <a:lnTo>
                    <a:pt x="457202" y="474597"/>
                  </a:lnTo>
                  <a:lnTo>
                    <a:pt x="457202" y="474598"/>
                  </a:lnTo>
                  <a:lnTo>
                    <a:pt x="235671" y="474598"/>
                  </a:lnTo>
                  <a:lnTo>
                    <a:pt x="235671" y="225168"/>
                  </a:lnTo>
                  <a:lnTo>
                    <a:pt x="0" y="22516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C03CC9C7-BBC4-9A90-9B54-5335A6B65DF6}"/>
                </a:ext>
              </a:extLst>
            </p:cNvPr>
            <p:cNvSpPr/>
            <p:nvPr/>
          </p:nvSpPr>
          <p:spPr>
            <a:xfrm>
              <a:off x="7331870" y="-854407"/>
              <a:ext cx="234120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A87B6B2A-54C4-ED08-75EC-F6E035703C3C}"/>
                </a:ext>
              </a:extLst>
            </p:cNvPr>
            <p:cNvSpPr/>
            <p:nvPr/>
          </p:nvSpPr>
          <p:spPr>
            <a:xfrm>
              <a:off x="6860381" y="561974"/>
              <a:ext cx="233364" cy="2295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1BEE7265-9BEF-CDB1-7CBB-15F04614E421}"/>
                </a:ext>
              </a:extLst>
            </p:cNvPr>
            <p:cNvSpPr/>
            <p:nvPr/>
          </p:nvSpPr>
          <p:spPr>
            <a:xfrm>
              <a:off x="7812939" y="1047063"/>
              <a:ext cx="236509" cy="2337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3A5BE4B3-C365-8940-C9D7-206C6153B267}"/>
                </a:ext>
              </a:extLst>
            </p:cNvPr>
            <p:cNvSpPr/>
            <p:nvPr/>
          </p:nvSpPr>
          <p:spPr>
            <a:xfrm>
              <a:off x="4738451" y="2460477"/>
              <a:ext cx="240232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47EB87C-2F3F-1AA8-AFAC-B9A6CB6021A2}"/>
                </a:ext>
              </a:extLst>
            </p:cNvPr>
            <p:cNvSpPr/>
            <p:nvPr/>
          </p:nvSpPr>
          <p:spPr>
            <a:xfrm>
              <a:off x="7096939" y="2936081"/>
              <a:ext cx="232549" cy="9405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422C186E-3684-224A-DEA0-D3818319F161}"/>
                </a:ext>
              </a:extLst>
            </p:cNvPr>
            <p:cNvSpPr/>
            <p:nvPr/>
          </p:nvSpPr>
          <p:spPr>
            <a:xfrm>
              <a:off x="7331869" y="2701028"/>
              <a:ext cx="234119" cy="230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61E1015A-31B0-1B95-DA04-D958C10C6241}"/>
                </a:ext>
              </a:extLst>
            </p:cNvPr>
            <p:cNvSpPr/>
            <p:nvPr/>
          </p:nvSpPr>
          <p:spPr>
            <a:xfrm>
              <a:off x="5211898" y="5045868"/>
              <a:ext cx="234021" cy="242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8C2ACBCC-C473-EE5F-B19E-E30DF6E310B0}"/>
                </a:ext>
              </a:extLst>
            </p:cNvPr>
            <p:cNvSpPr/>
            <p:nvPr/>
          </p:nvSpPr>
          <p:spPr>
            <a:xfrm>
              <a:off x="6157948" y="5291240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E136BC71-AFEA-273D-D11A-D333E8BA9CAD}"/>
                </a:ext>
              </a:extLst>
            </p:cNvPr>
            <p:cNvSpPr/>
            <p:nvPr/>
          </p:nvSpPr>
          <p:spPr>
            <a:xfrm>
              <a:off x="7817469" y="4350263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18BFEB93-AAB8-81ED-58DF-F84FE6A7DAB3}"/>
                </a:ext>
              </a:extLst>
            </p:cNvPr>
            <p:cNvSpPr/>
            <p:nvPr/>
          </p:nvSpPr>
          <p:spPr>
            <a:xfrm>
              <a:off x="256753" y="434540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A7746D93-ED2A-2745-EFE2-11ED3BB527A1}"/>
                </a:ext>
              </a:extLst>
            </p:cNvPr>
            <p:cNvSpPr/>
            <p:nvPr/>
          </p:nvSpPr>
          <p:spPr>
            <a:xfrm>
              <a:off x="259555" y="1975419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C9FDA8F5-39C5-46BA-557A-912B230B9B4C}"/>
                </a:ext>
              </a:extLst>
            </p:cNvPr>
            <p:cNvSpPr/>
            <p:nvPr/>
          </p:nvSpPr>
          <p:spPr>
            <a:xfrm>
              <a:off x="2156464" y="2928297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D205A69E-4CD8-F885-A6F6-4051131C56BB}"/>
                </a:ext>
              </a:extLst>
            </p:cNvPr>
            <p:cNvSpPr/>
            <p:nvPr/>
          </p:nvSpPr>
          <p:spPr>
            <a:xfrm>
              <a:off x="2155874" y="5047664"/>
              <a:ext cx="228601" cy="2434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FE5CFBFB-2622-7FE3-12BB-31517F62DC3B}"/>
                </a:ext>
              </a:extLst>
            </p:cNvPr>
            <p:cNvSpPr/>
            <p:nvPr/>
          </p:nvSpPr>
          <p:spPr>
            <a:xfrm>
              <a:off x="2390873" y="5291240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8C1D3AFB-D6AA-7371-810E-A2B21BBAB339}"/>
                </a:ext>
              </a:extLst>
            </p:cNvPr>
            <p:cNvSpPr/>
            <p:nvPr/>
          </p:nvSpPr>
          <p:spPr>
            <a:xfrm>
              <a:off x="2156766" y="5523861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B910AA2B-4907-0DCB-A19A-244042909F74}"/>
                </a:ext>
              </a:extLst>
            </p:cNvPr>
            <p:cNvSpPr/>
            <p:nvPr/>
          </p:nvSpPr>
          <p:spPr>
            <a:xfrm>
              <a:off x="1674062" y="576039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D34CCFF4-EDBE-8C5C-D942-8E9446FBB3D0}"/>
                </a:ext>
              </a:extLst>
            </p:cNvPr>
            <p:cNvSpPr/>
            <p:nvPr/>
          </p:nvSpPr>
          <p:spPr>
            <a:xfrm>
              <a:off x="1437668" y="599682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57DE9458-5997-3CB3-BD36-7B639042BD06}"/>
                </a:ext>
              </a:extLst>
            </p:cNvPr>
            <p:cNvSpPr/>
            <p:nvPr/>
          </p:nvSpPr>
          <p:spPr>
            <a:xfrm>
              <a:off x="1204958" y="622688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C405EDDB-CC5B-C3D2-2C39-631A4FC5813B}"/>
                </a:ext>
              </a:extLst>
            </p:cNvPr>
            <p:cNvSpPr/>
            <p:nvPr/>
          </p:nvSpPr>
          <p:spPr>
            <a:xfrm>
              <a:off x="257173" y="529783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4AF51C80-38FA-3D9B-420D-D04CE5BD3FFD}"/>
                </a:ext>
              </a:extLst>
            </p:cNvPr>
            <p:cNvSpPr/>
            <p:nvPr/>
          </p:nvSpPr>
          <p:spPr>
            <a:xfrm>
              <a:off x="3085494" y="552581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E37830CB-3F44-C425-428C-B00309932A70}"/>
                </a:ext>
              </a:extLst>
            </p:cNvPr>
            <p:cNvSpPr/>
            <p:nvPr/>
          </p:nvSpPr>
          <p:spPr>
            <a:xfrm>
              <a:off x="3805238" y="599682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7D97BF0F-54C7-0BAC-A7A9-52DD9B0D5ACE}"/>
                </a:ext>
              </a:extLst>
            </p:cNvPr>
            <p:cNvSpPr/>
            <p:nvPr/>
          </p:nvSpPr>
          <p:spPr>
            <a:xfrm>
              <a:off x="3802857" y="646807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3483CE42-791C-6BB8-E11A-1F1A74035AC4}"/>
                </a:ext>
              </a:extLst>
            </p:cNvPr>
            <p:cNvSpPr/>
            <p:nvPr/>
          </p:nvSpPr>
          <p:spPr>
            <a:xfrm>
              <a:off x="3314095" y="6706664"/>
              <a:ext cx="253016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8A877705-F813-821D-7F5B-0EFF6B490E07}"/>
                </a:ext>
              </a:extLst>
            </p:cNvPr>
            <p:cNvSpPr/>
            <p:nvPr/>
          </p:nvSpPr>
          <p:spPr>
            <a:xfrm>
              <a:off x="3085494" y="693833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0D02C999-9011-587F-7ECA-B2D7214998DC}"/>
                </a:ext>
              </a:extLst>
            </p:cNvPr>
            <p:cNvSpPr/>
            <p:nvPr/>
          </p:nvSpPr>
          <p:spPr>
            <a:xfrm>
              <a:off x="3314095" y="7174537"/>
              <a:ext cx="247650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6ADAD2B0-5EAE-8BBC-A9AD-0A21986C980C}"/>
                </a:ext>
              </a:extLst>
            </p:cNvPr>
            <p:cNvSpPr/>
            <p:nvPr/>
          </p:nvSpPr>
          <p:spPr>
            <a:xfrm>
              <a:off x="5917442" y="5763943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23A3CF82-A1FC-592D-EE74-18BB228B1E1F}"/>
                </a:ext>
              </a:extLst>
            </p:cNvPr>
            <p:cNvSpPr/>
            <p:nvPr/>
          </p:nvSpPr>
          <p:spPr>
            <a:xfrm>
              <a:off x="5917557" y="6470457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C7845E7-5E26-F627-EF87-4C01DD89B836}"/>
                </a:ext>
              </a:extLst>
            </p:cNvPr>
            <p:cNvSpPr/>
            <p:nvPr/>
          </p:nvSpPr>
          <p:spPr>
            <a:xfrm>
              <a:off x="6402389" y="622693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0AE2C36E-6538-1DD2-BA4D-F102A41CFBBA}"/>
                </a:ext>
              </a:extLst>
            </p:cNvPr>
            <p:cNvSpPr/>
            <p:nvPr/>
          </p:nvSpPr>
          <p:spPr>
            <a:xfrm>
              <a:off x="7101633" y="5295455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32EC54EF-9E7C-C7F3-CD5B-1FF2A743111A}"/>
                </a:ext>
              </a:extLst>
            </p:cNvPr>
            <p:cNvSpPr/>
            <p:nvPr/>
          </p:nvSpPr>
          <p:spPr>
            <a:xfrm>
              <a:off x="6863505" y="7403826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9" name="正方形/長方形 148">
              <a:extLst>
                <a:ext uri="{FF2B5EF4-FFF2-40B4-BE49-F238E27FC236}">
                  <a16:creationId xmlns:a16="http://schemas.microsoft.com/office/drawing/2014/main" id="{5F388205-A7F3-4577-B976-A41F6F4E7275}"/>
                </a:ext>
              </a:extLst>
            </p:cNvPr>
            <p:cNvSpPr/>
            <p:nvPr/>
          </p:nvSpPr>
          <p:spPr>
            <a:xfrm>
              <a:off x="7819555" y="7169775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0" name="正方形/長方形 149">
              <a:extLst>
                <a:ext uri="{FF2B5EF4-FFF2-40B4-BE49-F238E27FC236}">
                  <a16:creationId xmlns:a16="http://schemas.microsoft.com/office/drawing/2014/main" id="{080C6DCB-6FBC-9DF8-BA2F-B760FFFD8804}"/>
                </a:ext>
              </a:extLst>
            </p:cNvPr>
            <p:cNvSpPr/>
            <p:nvPr/>
          </p:nvSpPr>
          <p:spPr>
            <a:xfrm>
              <a:off x="7817174" y="812054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1" name="正方形/長方形 150">
              <a:extLst>
                <a:ext uri="{FF2B5EF4-FFF2-40B4-BE49-F238E27FC236}">
                  <a16:creationId xmlns:a16="http://schemas.microsoft.com/office/drawing/2014/main" id="{B743EEEE-9930-764C-6551-1F3DD841360B}"/>
                </a:ext>
              </a:extLst>
            </p:cNvPr>
            <p:cNvSpPr/>
            <p:nvPr/>
          </p:nvSpPr>
          <p:spPr>
            <a:xfrm>
              <a:off x="5215796" y="8122923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2" name="正方形/長方形 151">
              <a:extLst>
                <a:ext uri="{FF2B5EF4-FFF2-40B4-BE49-F238E27FC236}">
                  <a16:creationId xmlns:a16="http://schemas.microsoft.com/office/drawing/2014/main" id="{A2BF078D-01EF-99D8-1DD6-134294F97B7F}"/>
                </a:ext>
              </a:extLst>
            </p:cNvPr>
            <p:cNvSpPr/>
            <p:nvPr/>
          </p:nvSpPr>
          <p:spPr>
            <a:xfrm>
              <a:off x="4031460" y="812054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2AE5DDEC-1231-EBBF-9254-9FA64DF86E80}"/>
                </a:ext>
              </a:extLst>
            </p:cNvPr>
            <p:cNvSpPr/>
            <p:nvPr/>
          </p:nvSpPr>
          <p:spPr>
            <a:xfrm>
              <a:off x="3802856" y="9053803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4" name="正方形/長方形 153">
              <a:extLst>
                <a:ext uri="{FF2B5EF4-FFF2-40B4-BE49-F238E27FC236}">
                  <a16:creationId xmlns:a16="http://schemas.microsoft.com/office/drawing/2014/main" id="{3097BD8C-15AF-CA05-D5EB-780DA6623C90}"/>
                </a:ext>
              </a:extLst>
            </p:cNvPr>
            <p:cNvSpPr/>
            <p:nvPr/>
          </p:nvSpPr>
          <p:spPr>
            <a:xfrm>
              <a:off x="3085493" y="8595002"/>
              <a:ext cx="228601" cy="229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AA4137AB-7A26-C041-E477-CEEB6F75F0AA}"/>
                </a:ext>
              </a:extLst>
            </p:cNvPr>
            <p:cNvSpPr/>
            <p:nvPr/>
          </p:nvSpPr>
          <p:spPr>
            <a:xfrm>
              <a:off x="2386060" y="905459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25209679-8B4C-455C-ECAD-01096A137365}"/>
                </a:ext>
              </a:extLst>
            </p:cNvPr>
            <p:cNvSpPr/>
            <p:nvPr/>
          </p:nvSpPr>
          <p:spPr>
            <a:xfrm>
              <a:off x="6865889" y="929737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6D24D746-EDCF-6E7D-713D-BF81F79C17D8}"/>
                </a:ext>
              </a:extLst>
            </p:cNvPr>
            <p:cNvSpPr/>
            <p:nvPr/>
          </p:nvSpPr>
          <p:spPr>
            <a:xfrm>
              <a:off x="-440533" y="6228212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BBDE497A-AE29-E2D7-7C6C-C383A9365D73}"/>
                </a:ext>
              </a:extLst>
            </p:cNvPr>
            <p:cNvSpPr/>
            <p:nvPr/>
          </p:nvSpPr>
          <p:spPr>
            <a:xfrm>
              <a:off x="-679126" y="6466246"/>
              <a:ext cx="238593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4EFBE4B9-7770-EABE-AFDA-899F11FA39EB}"/>
                </a:ext>
              </a:extLst>
            </p:cNvPr>
            <p:cNvSpPr/>
            <p:nvPr/>
          </p:nvSpPr>
          <p:spPr>
            <a:xfrm>
              <a:off x="-443382" y="6935951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95D63293-6231-978C-532E-6B0536138967}"/>
                </a:ext>
              </a:extLst>
            </p:cNvPr>
            <p:cNvSpPr/>
            <p:nvPr/>
          </p:nvSpPr>
          <p:spPr>
            <a:xfrm>
              <a:off x="-676745" y="7176948"/>
              <a:ext cx="22860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1" name="フリーフォーム: 図形 160">
              <a:extLst>
                <a:ext uri="{FF2B5EF4-FFF2-40B4-BE49-F238E27FC236}">
                  <a16:creationId xmlns:a16="http://schemas.microsoft.com/office/drawing/2014/main" id="{EF004DC5-6115-CEBD-F8A0-8C1E6FA2FAFB}"/>
                </a:ext>
              </a:extLst>
            </p:cNvPr>
            <p:cNvSpPr/>
            <p:nvPr/>
          </p:nvSpPr>
          <p:spPr>
            <a:xfrm>
              <a:off x="5686127" y="-136989"/>
              <a:ext cx="466774" cy="928563"/>
            </a:xfrm>
            <a:custGeom>
              <a:avLst/>
              <a:gdLst>
                <a:gd name="csX0" fmla="*/ 0 w 466774"/>
                <a:gd name="csY0" fmla="*/ 0 h 928563"/>
                <a:gd name="csX1" fmla="*/ 466774 w 466774"/>
                <a:gd name="csY1" fmla="*/ 0 h 928563"/>
                <a:gd name="csX2" fmla="*/ 466774 w 466774"/>
                <a:gd name="csY2" fmla="*/ 458457 h 928563"/>
                <a:gd name="csX3" fmla="*/ 466773 w 466774"/>
                <a:gd name="csY3" fmla="*/ 458457 h 928563"/>
                <a:gd name="csX4" fmla="*/ 466773 w 466774"/>
                <a:gd name="csY4" fmla="*/ 928563 h 928563"/>
                <a:gd name="csX5" fmla="*/ 227424 w 466774"/>
                <a:gd name="csY5" fmla="*/ 928563 h 928563"/>
                <a:gd name="csX6" fmla="*/ 227424 w 466774"/>
                <a:gd name="csY6" fmla="*/ 458457 h 928563"/>
                <a:gd name="csX7" fmla="*/ 0 w 466774"/>
                <a:gd name="csY7" fmla="*/ 458457 h 9285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66774" h="928563">
                  <a:moveTo>
                    <a:pt x="0" y="0"/>
                  </a:moveTo>
                  <a:lnTo>
                    <a:pt x="466774" y="0"/>
                  </a:lnTo>
                  <a:lnTo>
                    <a:pt x="466774" y="458457"/>
                  </a:lnTo>
                  <a:lnTo>
                    <a:pt x="466773" y="458457"/>
                  </a:lnTo>
                  <a:lnTo>
                    <a:pt x="466773" y="928563"/>
                  </a:lnTo>
                  <a:lnTo>
                    <a:pt x="227424" y="928563"/>
                  </a:lnTo>
                  <a:lnTo>
                    <a:pt x="227424" y="458457"/>
                  </a:lnTo>
                  <a:lnTo>
                    <a:pt x="0" y="45845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2" name="フリーフォーム: 図形 161">
              <a:extLst>
                <a:ext uri="{FF2B5EF4-FFF2-40B4-BE49-F238E27FC236}">
                  <a16:creationId xmlns:a16="http://schemas.microsoft.com/office/drawing/2014/main" id="{80AD04FB-603D-F234-A495-8B215CC3757B}"/>
                </a:ext>
              </a:extLst>
            </p:cNvPr>
            <p:cNvSpPr/>
            <p:nvPr/>
          </p:nvSpPr>
          <p:spPr>
            <a:xfrm>
              <a:off x="6396174" y="-617675"/>
              <a:ext cx="1165891" cy="2138941"/>
            </a:xfrm>
            <a:custGeom>
              <a:avLst/>
              <a:gdLst>
                <a:gd name="csX0" fmla="*/ 701174 w 1165891"/>
                <a:gd name="csY0" fmla="*/ 0 h 2138941"/>
                <a:gd name="csX1" fmla="*/ 929775 w 1165891"/>
                <a:gd name="csY1" fmla="*/ 0 h 2138941"/>
                <a:gd name="csX2" fmla="*/ 929775 w 1165891"/>
                <a:gd name="csY2" fmla="*/ 481944 h 2138941"/>
                <a:gd name="csX3" fmla="*/ 1165891 w 1165891"/>
                <a:gd name="csY3" fmla="*/ 481944 h 2138941"/>
                <a:gd name="csX4" fmla="*/ 1165891 w 1165891"/>
                <a:gd name="csY4" fmla="*/ 946286 h 2138941"/>
                <a:gd name="csX5" fmla="*/ 929775 w 1165891"/>
                <a:gd name="csY5" fmla="*/ 946286 h 2138941"/>
                <a:gd name="csX6" fmla="*/ 929775 w 1165891"/>
                <a:gd name="csY6" fmla="*/ 946287 h 2138941"/>
                <a:gd name="csX7" fmla="*/ 701174 w 1165891"/>
                <a:gd name="csY7" fmla="*/ 946287 h 2138941"/>
                <a:gd name="csX8" fmla="*/ 701174 w 1165891"/>
                <a:gd name="csY8" fmla="*/ 946285 h 2138941"/>
                <a:gd name="csX9" fmla="*/ 461826 w 1165891"/>
                <a:gd name="csY9" fmla="*/ 946285 h 2138941"/>
                <a:gd name="csX10" fmla="*/ 461826 w 1165891"/>
                <a:gd name="csY10" fmla="*/ 1182031 h 2138941"/>
                <a:gd name="csX11" fmla="*/ 234989 w 1165891"/>
                <a:gd name="csY11" fmla="*/ 1182031 h 2138941"/>
                <a:gd name="csX12" fmla="*/ 234989 w 1165891"/>
                <a:gd name="csY12" fmla="*/ 1402504 h 2138941"/>
                <a:gd name="csX13" fmla="*/ 466589 w 1165891"/>
                <a:gd name="csY13" fmla="*/ 1402504 h 2138941"/>
                <a:gd name="csX14" fmla="*/ 466589 w 1165891"/>
                <a:gd name="csY14" fmla="*/ 1898443 h 2138941"/>
                <a:gd name="csX15" fmla="*/ 234989 w 1165891"/>
                <a:gd name="csY15" fmla="*/ 1898443 h 2138941"/>
                <a:gd name="csX16" fmla="*/ 234989 w 1165891"/>
                <a:gd name="csY16" fmla="*/ 2138941 h 2138941"/>
                <a:gd name="csX17" fmla="*/ 0 w 1165891"/>
                <a:gd name="csY17" fmla="*/ 2138941 h 2138941"/>
                <a:gd name="csX18" fmla="*/ 0 w 1165891"/>
                <a:gd name="csY18" fmla="*/ 1182031 h 2138941"/>
                <a:gd name="csX19" fmla="*/ 0 w 1165891"/>
                <a:gd name="csY19" fmla="*/ 1051682 h 2138941"/>
                <a:gd name="csX20" fmla="*/ 0 w 1165891"/>
                <a:gd name="csY20" fmla="*/ 944967 h 2138941"/>
                <a:gd name="csX21" fmla="*/ 234989 w 1165891"/>
                <a:gd name="csY21" fmla="*/ 944967 h 2138941"/>
                <a:gd name="csX22" fmla="*/ 234989 w 1165891"/>
                <a:gd name="csY22" fmla="*/ 715264 h 2138941"/>
                <a:gd name="csX23" fmla="*/ 701174 w 1165891"/>
                <a:gd name="csY23" fmla="*/ 715264 h 21389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1165891" h="2138941">
                  <a:moveTo>
                    <a:pt x="701174" y="0"/>
                  </a:moveTo>
                  <a:lnTo>
                    <a:pt x="929775" y="0"/>
                  </a:lnTo>
                  <a:lnTo>
                    <a:pt x="929775" y="481944"/>
                  </a:lnTo>
                  <a:lnTo>
                    <a:pt x="1165891" y="481944"/>
                  </a:lnTo>
                  <a:lnTo>
                    <a:pt x="1165891" y="946286"/>
                  </a:lnTo>
                  <a:lnTo>
                    <a:pt x="929775" y="946286"/>
                  </a:lnTo>
                  <a:lnTo>
                    <a:pt x="929775" y="946287"/>
                  </a:lnTo>
                  <a:lnTo>
                    <a:pt x="701174" y="946287"/>
                  </a:lnTo>
                  <a:lnTo>
                    <a:pt x="701174" y="946285"/>
                  </a:lnTo>
                  <a:lnTo>
                    <a:pt x="461826" y="946285"/>
                  </a:lnTo>
                  <a:lnTo>
                    <a:pt x="461826" y="1182031"/>
                  </a:lnTo>
                  <a:lnTo>
                    <a:pt x="234989" y="1182031"/>
                  </a:lnTo>
                  <a:lnTo>
                    <a:pt x="234989" y="1402504"/>
                  </a:lnTo>
                  <a:lnTo>
                    <a:pt x="466589" y="1402504"/>
                  </a:lnTo>
                  <a:lnTo>
                    <a:pt x="466589" y="1898443"/>
                  </a:lnTo>
                  <a:lnTo>
                    <a:pt x="234989" y="1898443"/>
                  </a:lnTo>
                  <a:lnTo>
                    <a:pt x="234989" y="2138941"/>
                  </a:lnTo>
                  <a:lnTo>
                    <a:pt x="0" y="2138941"/>
                  </a:lnTo>
                  <a:lnTo>
                    <a:pt x="0" y="1182031"/>
                  </a:lnTo>
                  <a:lnTo>
                    <a:pt x="0" y="1051682"/>
                  </a:lnTo>
                  <a:lnTo>
                    <a:pt x="0" y="944967"/>
                  </a:lnTo>
                  <a:lnTo>
                    <a:pt x="234989" y="944967"/>
                  </a:lnTo>
                  <a:lnTo>
                    <a:pt x="234989" y="715264"/>
                  </a:lnTo>
                  <a:lnTo>
                    <a:pt x="701174" y="7152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3" name="フリーフォーム: 図形 162">
              <a:extLst>
                <a:ext uri="{FF2B5EF4-FFF2-40B4-BE49-F238E27FC236}">
                  <a16:creationId xmlns:a16="http://schemas.microsoft.com/office/drawing/2014/main" id="{3B1295DE-2EDA-C08F-3997-660CDD0CBBF6}"/>
                </a:ext>
              </a:extLst>
            </p:cNvPr>
            <p:cNvSpPr/>
            <p:nvPr/>
          </p:nvSpPr>
          <p:spPr>
            <a:xfrm>
              <a:off x="7093773" y="561974"/>
              <a:ext cx="467920" cy="477631"/>
            </a:xfrm>
            <a:custGeom>
              <a:avLst/>
              <a:gdLst>
                <a:gd name="csX0" fmla="*/ 234556 w 467920"/>
                <a:gd name="csY0" fmla="*/ 0 h 477631"/>
                <a:gd name="csX1" fmla="*/ 467920 w 467920"/>
                <a:gd name="csY1" fmla="*/ 0 h 477631"/>
                <a:gd name="csX2" fmla="*/ 467920 w 467920"/>
                <a:gd name="csY2" fmla="*/ 319089 h 477631"/>
                <a:gd name="csX3" fmla="*/ 467919 w 467920"/>
                <a:gd name="csY3" fmla="*/ 319089 h 477631"/>
                <a:gd name="csX4" fmla="*/ 467919 w 467920"/>
                <a:gd name="csY4" fmla="*/ 477631 h 477631"/>
                <a:gd name="csX5" fmla="*/ 0 w 467920"/>
                <a:gd name="csY5" fmla="*/ 477631 h 477631"/>
                <a:gd name="csX6" fmla="*/ 0 w 467920"/>
                <a:gd name="csY6" fmla="*/ 236433 h 477631"/>
                <a:gd name="csX7" fmla="*/ 234556 w 467920"/>
                <a:gd name="csY7" fmla="*/ 236433 h 4776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67920" h="477631">
                  <a:moveTo>
                    <a:pt x="234556" y="0"/>
                  </a:moveTo>
                  <a:lnTo>
                    <a:pt x="467920" y="0"/>
                  </a:lnTo>
                  <a:lnTo>
                    <a:pt x="467920" y="319089"/>
                  </a:lnTo>
                  <a:lnTo>
                    <a:pt x="467919" y="319089"/>
                  </a:lnTo>
                  <a:lnTo>
                    <a:pt x="467919" y="477631"/>
                  </a:lnTo>
                  <a:lnTo>
                    <a:pt x="0" y="477631"/>
                  </a:lnTo>
                  <a:lnTo>
                    <a:pt x="0" y="236433"/>
                  </a:lnTo>
                  <a:lnTo>
                    <a:pt x="234556" y="23643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4" name="フリーフォーム: 図形 163">
              <a:extLst>
                <a:ext uri="{FF2B5EF4-FFF2-40B4-BE49-F238E27FC236}">
                  <a16:creationId xmlns:a16="http://schemas.microsoft.com/office/drawing/2014/main" id="{4E7F3CEA-D565-6DB1-3ABF-5CDEB094ED46}"/>
                </a:ext>
              </a:extLst>
            </p:cNvPr>
            <p:cNvSpPr/>
            <p:nvPr/>
          </p:nvSpPr>
          <p:spPr>
            <a:xfrm>
              <a:off x="7093568" y="1042731"/>
              <a:ext cx="2371901" cy="4722731"/>
            </a:xfrm>
            <a:custGeom>
              <a:avLst/>
              <a:gdLst>
                <a:gd name="csX0" fmla="*/ 468125 w 2371901"/>
                <a:gd name="csY0" fmla="*/ 3064534 h 4722731"/>
                <a:gd name="csX1" fmla="*/ 468125 w 2371901"/>
                <a:gd name="csY1" fmla="*/ 3770194 h 4722731"/>
                <a:gd name="csX2" fmla="*/ 1184254 w 2371901"/>
                <a:gd name="csY2" fmla="*/ 3770194 h 4722731"/>
                <a:gd name="csX3" fmla="*/ 1184254 w 2371901"/>
                <a:gd name="csY3" fmla="*/ 3301672 h 4722731"/>
                <a:gd name="csX4" fmla="*/ 1183715 w 2371901"/>
                <a:gd name="csY4" fmla="*/ 3301672 h 4722731"/>
                <a:gd name="csX5" fmla="*/ 1183715 w 2371901"/>
                <a:gd name="csY5" fmla="*/ 3223780 h 4722731"/>
                <a:gd name="csX6" fmla="*/ 1183715 w 2371901"/>
                <a:gd name="csY6" fmla="*/ 3067967 h 4722731"/>
                <a:gd name="csX7" fmla="*/ 1183715 w 2371901"/>
                <a:gd name="csY7" fmla="*/ 3065011 h 4722731"/>
                <a:gd name="csX8" fmla="*/ 716932 w 2371901"/>
                <a:gd name="csY8" fmla="*/ 3065011 h 4722731"/>
                <a:gd name="csX9" fmla="*/ 716932 w 2371901"/>
                <a:gd name="csY9" fmla="*/ 3064534 h 4722731"/>
                <a:gd name="csX10" fmla="*/ 7145 w 2371901"/>
                <a:gd name="csY10" fmla="*/ 468338 h 4722731"/>
                <a:gd name="csX11" fmla="*/ 716932 w 2371901"/>
                <a:gd name="csY11" fmla="*/ 468338 h 4722731"/>
                <a:gd name="csX12" fmla="*/ 716932 w 2371901"/>
                <a:gd name="csY12" fmla="*/ 704770 h 4722731"/>
                <a:gd name="csX13" fmla="*/ 7145 w 2371901"/>
                <a:gd name="csY13" fmla="*/ 704770 h 4722731"/>
                <a:gd name="csX14" fmla="*/ 1192389 w 2371901"/>
                <a:gd name="csY14" fmla="*/ 242368 h 4722731"/>
                <a:gd name="csX15" fmla="*/ 1192389 w 2371901"/>
                <a:gd name="csY15" fmla="*/ 468336 h 4722731"/>
                <a:gd name="csX16" fmla="*/ 1421767 w 2371901"/>
                <a:gd name="csY16" fmla="*/ 468336 h 4722731"/>
                <a:gd name="csX17" fmla="*/ 1421767 w 2371901"/>
                <a:gd name="csY17" fmla="*/ 242368 h 4722731"/>
                <a:gd name="csX18" fmla="*/ 1185259 w 2371901"/>
                <a:gd name="csY18" fmla="*/ 0 h 4722731"/>
                <a:gd name="csX19" fmla="*/ 2367138 w 2371901"/>
                <a:gd name="csY19" fmla="*/ 0 h 4722731"/>
                <a:gd name="csX20" fmla="*/ 2367138 w 2371901"/>
                <a:gd name="csY20" fmla="*/ 187793 h 4722731"/>
                <a:gd name="csX21" fmla="*/ 2367138 w 2371901"/>
                <a:gd name="csY21" fmla="*/ 222802 h 4722731"/>
                <a:gd name="csX22" fmla="*/ 2367138 w 2371901"/>
                <a:gd name="csY22" fmla="*/ 242368 h 4722731"/>
                <a:gd name="csX23" fmla="*/ 2367138 w 2371901"/>
                <a:gd name="csY23" fmla="*/ 468336 h 4722731"/>
                <a:gd name="csX24" fmla="*/ 2367907 w 2371901"/>
                <a:gd name="csY24" fmla="*/ 468336 h 4722731"/>
                <a:gd name="csX25" fmla="*/ 2367907 w 2371901"/>
                <a:gd name="csY25" fmla="*/ 710705 h 4722731"/>
                <a:gd name="csX26" fmla="*/ 2367138 w 2371901"/>
                <a:gd name="csY26" fmla="*/ 710705 h 4722731"/>
                <a:gd name="csX27" fmla="*/ 2367138 w 2371901"/>
                <a:gd name="csY27" fmla="*/ 1881443 h 4722731"/>
                <a:gd name="csX28" fmla="*/ 2211606 w 2371901"/>
                <a:gd name="csY28" fmla="*/ 1881443 h 4722731"/>
                <a:gd name="csX29" fmla="*/ 2131395 w 2371901"/>
                <a:gd name="csY29" fmla="*/ 1881443 h 4722731"/>
                <a:gd name="csX30" fmla="*/ 2131395 w 2371901"/>
                <a:gd name="csY30" fmla="*/ 2116393 h 4722731"/>
                <a:gd name="csX31" fmla="*/ 2371107 w 2371901"/>
                <a:gd name="csY31" fmla="*/ 2116393 h 4722731"/>
                <a:gd name="csX32" fmla="*/ 2371107 w 2371901"/>
                <a:gd name="csY32" fmla="*/ 2340187 h 4722731"/>
                <a:gd name="csX33" fmla="*/ 2371901 w 2371901"/>
                <a:gd name="csY33" fmla="*/ 2340187 h 4722731"/>
                <a:gd name="csX34" fmla="*/ 2371901 w 2371901"/>
                <a:gd name="csY34" fmla="*/ 2591056 h 4722731"/>
                <a:gd name="csX35" fmla="*/ 2131395 w 2371901"/>
                <a:gd name="csY35" fmla="*/ 2591056 h 4722731"/>
                <a:gd name="csX36" fmla="*/ 2131395 w 2371901"/>
                <a:gd name="csY36" fmla="*/ 3067967 h 4722731"/>
                <a:gd name="csX37" fmla="*/ 2361207 w 2371901"/>
                <a:gd name="csY37" fmla="*/ 3067967 h 4722731"/>
                <a:gd name="csX38" fmla="*/ 2361207 w 2371901"/>
                <a:gd name="csY38" fmla="*/ 3186183 h 4722731"/>
                <a:gd name="csX39" fmla="*/ 2361207 w 2371901"/>
                <a:gd name="csY39" fmla="*/ 3301672 h 4722731"/>
                <a:gd name="csX40" fmla="*/ 2361207 w 2371901"/>
                <a:gd name="csY40" fmla="*/ 3769775 h 4722731"/>
                <a:gd name="csX41" fmla="*/ 2131395 w 2371901"/>
                <a:gd name="csY41" fmla="*/ 3769775 h 4722731"/>
                <a:gd name="csX42" fmla="*/ 2131395 w 2371901"/>
                <a:gd name="csY42" fmla="*/ 4006015 h 4722731"/>
                <a:gd name="csX43" fmla="*/ 1886991 w 2371901"/>
                <a:gd name="csY43" fmla="*/ 4006015 h 4722731"/>
                <a:gd name="csX44" fmla="*/ 1886991 w 2371901"/>
                <a:gd name="csY44" fmla="*/ 3533534 h 4722731"/>
                <a:gd name="csX45" fmla="*/ 1648000 w 2371901"/>
                <a:gd name="csY45" fmla="*/ 3533534 h 4722731"/>
                <a:gd name="csX46" fmla="*/ 1648000 w 2371901"/>
                <a:gd name="csY46" fmla="*/ 3301672 h 4722731"/>
                <a:gd name="csX47" fmla="*/ 1420763 w 2371901"/>
                <a:gd name="csY47" fmla="*/ 3301672 h 4722731"/>
                <a:gd name="csX48" fmla="*/ 1420763 w 2371901"/>
                <a:gd name="csY48" fmla="*/ 3770194 h 4722731"/>
                <a:gd name="csX49" fmla="*/ 1648000 w 2371901"/>
                <a:gd name="csY49" fmla="*/ 3770194 h 4722731"/>
                <a:gd name="csX50" fmla="*/ 1648000 w 2371901"/>
                <a:gd name="csY50" fmla="*/ 4006013 h 4722731"/>
                <a:gd name="csX51" fmla="*/ 1420763 w 2371901"/>
                <a:gd name="csY51" fmla="*/ 4006013 h 4722731"/>
                <a:gd name="csX52" fmla="*/ 1420763 w 2371901"/>
                <a:gd name="csY52" fmla="*/ 4006014 h 4722731"/>
                <a:gd name="csX53" fmla="*/ 1184254 w 2371901"/>
                <a:gd name="csY53" fmla="*/ 4006014 h 4722731"/>
                <a:gd name="csX54" fmla="*/ 1184254 w 2371901"/>
                <a:gd name="csY54" fmla="*/ 4006013 h 4722731"/>
                <a:gd name="csX55" fmla="*/ 1182466 w 2371901"/>
                <a:gd name="csY55" fmla="*/ 4006013 h 4722731"/>
                <a:gd name="csX56" fmla="*/ 1182466 w 2371901"/>
                <a:gd name="csY56" fmla="*/ 4248507 h 4722731"/>
                <a:gd name="csX57" fmla="*/ 952502 w 2371901"/>
                <a:gd name="csY57" fmla="*/ 4248507 h 4722731"/>
                <a:gd name="csX58" fmla="*/ 952502 w 2371901"/>
                <a:gd name="csY58" fmla="*/ 4722731 h 4722731"/>
                <a:gd name="csX59" fmla="*/ 711685 w 2371901"/>
                <a:gd name="csY59" fmla="*/ 4722731 h 4722731"/>
                <a:gd name="csX60" fmla="*/ 711685 w 2371901"/>
                <a:gd name="csY60" fmla="*/ 4722275 h 4722731"/>
                <a:gd name="csX61" fmla="*/ 468125 w 2371901"/>
                <a:gd name="csY61" fmla="*/ 4722275 h 4722731"/>
                <a:gd name="csX62" fmla="*/ 468125 w 2371901"/>
                <a:gd name="csY62" fmla="*/ 4719969 h 4722731"/>
                <a:gd name="csX63" fmla="*/ 238302 w 2371901"/>
                <a:gd name="csY63" fmla="*/ 4719969 h 4722731"/>
                <a:gd name="csX64" fmla="*/ 238302 w 2371901"/>
                <a:gd name="csY64" fmla="*/ 4491536 h 4722731"/>
                <a:gd name="csX65" fmla="*/ 468125 w 2371901"/>
                <a:gd name="csY65" fmla="*/ 4491536 h 4722731"/>
                <a:gd name="csX66" fmla="*/ 468125 w 2371901"/>
                <a:gd name="csY66" fmla="*/ 4248509 h 4722731"/>
                <a:gd name="csX67" fmla="*/ 711685 w 2371901"/>
                <a:gd name="csY67" fmla="*/ 4248509 h 4722731"/>
                <a:gd name="csX68" fmla="*/ 711685 w 2371901"/>
                <a:gd name="csY68" fmla="*/ 4006013 h 4722731"/>
                <a:gd name="csX69" fmla="*/ 468125 w 2371901"/>
                <a:gd name="csY69" fmla="*/ 4006013 h 4722731"/>
                <a:gd name="csX70" fmla="*/ 468125 w 2371901"/>
                <a:gd name="csY70" fmla="*/ 4248508 h 4722731"/>
                <a:gd name="csX71" fmla="*/ 234301 w 2371901"/>
                <a:gd name="csY71" fmla="*/ 4248508 h 4722731"/>
                <a:gd name="csX72" fmla="*/ 234301 w 2371901"/>
                <a:gd name="csY72" fmla="*/ 3533535 h 4722731"/>
                <a:gd name="csX73" fmla="*/ 0 w 2371901"/>
                <a:gd name="csY73" fmla="*/ 3533535 h 4722731"/>
                <a:gd name="csX74" fmla="*/ 0 w 2371901"/>
                <a:gd name="csY74" fmla="*/ 3069227 h 4722731"/>
                <a:gd name="csX75" fmla="*/ 234301 w 2371901"/>
                <a:gd name="csY75" fmla="*/ 3069227 h 4722731"/>
                <a:gd name="csX76" fmla="*/ 234301 w 2371901"/>
                <a:gd name="csY76" fmla="*/ 3064534 h 4722731"/>
                <a:gd name="csX77" fmla="*/ 234300 w 2371901"/>
                <a:gd name="csY77" fmla="*/ 3064534 h 4722731"/>
                <a:gd name="csX78" fmla="*/ 234300 w 2371901"/>
                <a:gd name="csY78" fmla="*/ 2832854 h 4722731"/>
                <a:gd name="csX79" fmla="*/ 716932 w 2371901"/>
                <a:gd name="csY79" fmla="*/ 2832854 h 4722731"/>
                <a:gd name="csX80" fmla="*/ 716932 w 2371901"/>
                <a:gd name="csY80" fmla="*/ 2585997 h 4722731"/>
                <a:gd name="csX81" fmla="*/ 945957 w 2371901"/>
                <a:gd name="csY81" fmla="*/ 2585997 h 4722731"/>
                <a:gd name="csX82" fmla="*/ 945957 w 2371901"/>
                <a:gd name="csY82" fmla="*/ 2354747 h 4722731"/>
                <a:gd name="csX83" fmla="*/ 1182466 w 2371901"/>
                <a:gd name="csY83" fmla="*/ 2354747 h 4722731"/>
                <a:gd name="csX84" fmla="*/ 1182466 w 2371901"/>
                <a:gd name="csY84" fmla="*/ 2585997 h 4722731"/>
                <a:gd name="csX85" fmla="*/ 1415857 w 2371901"/>
                <a:gd name="csY85" fmla="*/ 2585997 h 4722731"/>
                <a:gd name="csX86" fmla="*/ 1415857 w 2371901"/>
                <a:gd name="csY86" fmla="*/ 2836133 h 4722731"/>
                <a:gd name="csX87" fmla="*/ 1648000 w 2371901"/>
                <a:gd name="csY87" fmla="*/ 2836133 h 4722731"/>
                <a:gd name="csX88" fmla="*/ 1648000 w 2371901"/>
                <a:gd name="csY88" fmla="*/ 3067967 h 4722731"/>
                <a:gd name="csX89" fmla="*/ 1886991 w 2371901"/>
                <a:gd name="csY89" fmla="*/ 3067967 h 4722731"/>
                <a:gd name="csX90" fmla="*/ 1886991 w 2371901"/>
                <a:gd name="csY90" fmla="*/ 2591056 h 4722731"/>
                <a:gd name="csX91" fmla="*/ 1651147 w 2371901"/>
                <a:gd name="csY91" fmla="*/ 2591056 h 4722731"/>
                <a:gd name="csX92" fmla="*/ 1651147 w 2371901"/>
                <a:gd name="csY92" fmla="*/ 2351470 h 4722731"/>
                <a:gd name="csX93" fmla="*/ 1286844 w 2371901"/>
                <a:gd name="csY93" fmla="*/ 2351470 h 4722731"/>
                <a:gd name="csX94" fmla="*/ 1286844 w 2371901"/>
                <a:gd name="csY94" fmla="*/ 2351343 h 4722731"/>
                <a:gd name="csX95" fmla="*/ 1185259 w 2371901"/>
                <a:gd name="csY95" fmla="*/ 2351343 h 4722731"/>
                <a:gd name="csX96" fmla="*/ 1185259 w 2371901"/>
                <a:gd name="csY96" fmla="*/ 2116393 h 4722731"/>
                <a:gd name="csX97" fmla="*/ 953860 w 2371901"/>
                <a:gd name="csY97" fmla="*/ 2116393 h 4722731"/>
                <a:gd name="csX98" fmla="*/ 953860 w 2371901"/>
                <a:gd name="csY98" fmla="*/ 2114935 h 4722731"/>
                <a:gd name="csX99" fmla="*/ 468125 w 2371901"/>
                <a:gd name="csY99" fmla="*/ 2114935 h 4722731"/>
                <a:gd name="csX100" fmla="*/ 468125 w 2371901"/>
                <a:gd name="csY100" fmla="*/ 1878268 h 4722731"/>
                <a:gd name="csX101" fmla="*/ 718753 w 2371901"/>
                <a:gd name="csY101" fmla="*/ 1878268 h 4722731"/>
                <a:gd name="csX102" fmla="*/ 718753 w 2371901"/>
                <a:gd name="csY102" fmla="*/ 1657220 h 4722731"/>
                <a:gd name="csX103" fmla="*/ 953860 w 2371901"/>
                <a:gd name="csY103" fmla="*/ 1657220 h 4722731"/>
                <a:gd name="csX104" fmla="*/ 953860 w 2371901"/>
                <a:gd name="csY104" fmla="*/ 1416954 h 4722731"/>
                <a:gd name="csX105" fmla="*/ 1190369 w 2371901"/>
                <a:gd name="csY105" fmla="*/ 1416954 h 4722731"/>
                <a:gd name="csX106" fmla="*/ 1190369 w 2371901"/>
                <a:gd name="csY106" fmla="*/ 1657220 h 4722731"/>
                <a:gd name="csX107" fmla="*/ 1415433 w 2371901"/>
                <a:gd name="csY107" fmla="*/ 1657220 h 4722731"/>
                <a:gd name="csX108" fmla="*/ 1415433 w 2371901"/>
                <a:gd name="csY108" fmla="*/ 1893887 h 4722731"/>
                <a:gd name="csX109" fmla="*/ 1415432 w 2371901"/>
                <a:gd name="csY109" fmla="*/ 1893887 h 4722731"/>
                <a:gd name="csX110" fmla="*/ 1415432 w 2371901"/>
                <a:gd name="csY110" fmla="*/ 2043652 h 4722731"/>
                <a:gd name="csX111" fmla="*/ 1415432 w 2371901"/>
                <a:gd name="csY111" fmla="*/ 2114935 h 4722731"/>
                <a:gd name="csX112" fmla="*/ 1415432 w 2371901"/>
                <a:gd name="csY112" fmla="*/ 2116393 h 4722731"/>
                <a:gd name="csX113" fmla="*/ 1886991 w 2371901"/>
                <a:gd name="csY113" fmla="*/ 2116393 h 4722731"/>
                <a:gd name="csX114" fmla="*/ 1886991 w 2371901"/>
                <a:gd name="csY114" fmla="*/ 1169448 h 4722731"/>
                <a:gd name="csX115" fmla="*/ 2130629 w 2371901"/>
                <a:gd name="csY115" fmla="*/ 1169448 h 4722731"/>
                <a:gd name="csX116" fmla="*/ 2130629 w 2371901"/>
                <a:gd name="csY116" fmla="*/ 710705 h 4722731"/>
                <a:gd name="csX117" fmla="*/ 1414638 w 2371901"/>
                <a:gd name="csY117" fmla="*/ 710705 h 4722731"/>
                <a:gd name="csX118" fmla="*/ 1414638 w 2371901"/>
                <a:gd name="csY118" fmla="*/ 935070 h 4722731"/>
                <a:gd name="csX119" fmla="*/ 1570936 w 2371901"/>
                <a:gd name="csY119" fmla="*/ 935070 h 4722731"/>
                <a:gd name="csX120" fmla="*/ 1570936 w 2371901"/>
                <a:gd name="csY120" fmla="*/ 935587 h 4722731"/>
                <a:gd name="csX121" fmla="*/ 1651147 w 2371901"/>
                <a:gd name="csY121" fmla="*/ 935587 h 4722731"/>
                <a:gd name="csX122" fmla="*/ 1651147 w 2371901"/>
                <a:gd name="csY122" fmla="*/ 1656018 h 4722731"/>
                <a:gd name="csX123" fmla="*/ 1414638 w 2371901"/>
                <a:gd name="csY123" fmla="*/ 1656018 h 4722731"/>
                <a:gd name="csX124" fmla="*/ 1414638 w 2371901"/>
                <a:gd name="csY124" fmla="*/ 1169449 h 4722731"/>
                <a:gd name="csX125" fmla="*/ 1326532 w 2371901"/>
                <a:gd name="csY125" fmla="*/ 1169449 h 4722731"/>
                <a:gd name="csX126" fmla="*/ 1192389 w 2371901"/>
                <a:gd name="csY126" fmla="*/ 1169449 h 4722731"/>
                <a:gd name="csX127" fmla="*/ 955880 w 2371901"/>
                <a:gd name="csY127" fmla="*/ 1169449 h 4722731"/>
                <a:gd name="csX128" fmla="*/ 719370 w 2371901"/>
                <a:gd name="csY128" fmla="*/ 1169449 h 4722731"/>
                <a:gd name="csX129" fmla="*/ 719370 w 2371901"/>
                <a:gd name="csY129" fmla="*/ 705108 h 4722731"/>
                <a:gd name="csX130" fmla="*/ 955880 w 2371901"/>
                <a:gd name="csY130" fmla="*/ 705108 h 4722731"/>
                <a:gd name="csX131" fmla="*/ 955880 w 2371901"/>
                <a:gd name="csY131" fmla="*/ 238037 h 4722731"/>
                <a:gd name="csX132" fmla="*/ 1185259 w 2371901"/>
                <a:gd name="csY132" fmla="*/ 238037 h 47227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</a:cxnLst>
              <a:rect l="l" t="t" r="r" b="b"/>
              <a:pathLst>
                <a:path w="2371901" h="4722731">
                  <a:moveTo>
                    <a:pt x="468125" y="3064534"/>
                  </a:moveTo>
                  <a:lnTo>
                    <a:pt x="468125" y="3770194"/>
                  </a:lnTo>
                  <a:lnTo>
                    <a:pt x="1184254" y="3770194"/>
                  </a:lnTo>
                  <a:lnTo>
                    <a:pt x="1184254" y="3301672"/>
                  </a:lnTo>
                  <a:lnTo>
                    <a:pt x="1183715" y="3301672"/>
                  </a:lnTo>
                  <a:lnTo>
                    <a:pt x="1183715" y="3223780"/>
                  </a:lnTo>
                  <a:lnTo>
                    <a:pt x="1183715" y="3067967"/>
                  </a:lnTo>
                  <a:lnTo>
                    <a:pt x="1183715" y="3065011"/>
                  </a:lnTo>
                  <a:lnTo>
                    <a:pt x="716932" y="3065011"/>
                  </a:lnTo>
                  <a:lnTo>
                    <a:pt x="716932" y="3064534"/>
                  </a:lnTo>
                  <a:close/>
                  <a:moveTo>
                    <a:pt x="7145" y="468338"/>
                  </a:moveTo>
                  <a:lnTo>
                    <a:pt x="716932" y="468338"/>
                  </a:lnTo>
                  <a:lnTo>
                    <a:pt x="716932" y="704770"/>
                  </a:lnTo>
                  <a:lnTo>
                    <a:pt x="7145" y="704770"/>
                  </a:lnTo>
                  <a:close/>
                  <a:moveTo>
                    <a:pt x="1192389" y="242368"/>
                  </a:moveTo>
                  <a:lnTo>
                    <a:pt x="1192389" y="468336"/>
                  </a:lnTo>
                  <a:lnTo>
                    <a:pt x="1421767" y="468336"/>
                  </a:lnTo>
                  <a:lnTo>
                    <a:pt x="1421767" y="242368"/>
                  </a:lnTo>
                  <a:close/>
                  <a:moveTo>
                    <a:pt x="1185259" y="0"/>
                  </a:moveTo>
                  <a:lnTo>
                    <a:pt x="2367138" y="0"/>
                  </a:lnTo>
                  <a:lnTo>
                    <a:pt x="2367138" y="187793"/>
                  </a:lnTo>
                  <a:lnTo>
                    <a:pt x="2367138" y="222802"/>
                  </a:lnTo>
                  <a:lnTo>
                    <a:pt x="2367138" y="242368"/>
                  </a:lnTo>
                  <a:lnTo>
                    <a:pt x="2367138" y="468336"/>
                  </a:lnTo>
                  <a:lnTo>
                    <a:pt x="2367907" y="468336"/>
                  </a:lnTo>
                  <a:lnTo>
                    <a:pt x="2367907" y="710705"/>
                  </a:lnTo>
                  <a:lnTo>
                    <a:pt x="2367138" y="710705"/>
                  </a:lnTo>
                  <a:lnTo>
                    <a:pt x="2367138" y="1881443"/>
                  </a:lnTo>
                  <a:lnTo>
                    <a:pt x="2211606" y="1881443"/>
                  </a:lnTo>
                  <a:lnTo>
                    <a:pt x="2131395" y="1881443"/>
                  </a:lnTo>
                  <a:lnTo>
                    <a:pt x="2131395" y="2116393"/>
                  </a:lnTo>
                  <a:lnTo>
                    <a:pt x="2371107" y="2116393"/>
                  </a:lnTo>
                  <a:lnTo>
                    <a:pt x="2371107" y="2340187"/>
                  </a:lnTo>
                  <a:lnTo>
                    <a:pt x="2371901" y="2340187"/>
                  </a:lnTo>
                  <a:lnTo>
                    <a:pt x="2371901" y="2591056"/>
                  </a:lnTo>
                  <a:lnTo>
                    <a:pt x="2131395" y="2591056"/>
                  </a:lnTo>
                  <a:lnTo>
                    <a:pt x="2131395" y="3067967"/>
                  </a:lnTo>
                  <a:lnTo>
                    <a:pt x="2361207" y="3067967"/>
                  </a:lnTo>
                  <a:lnTo>
                    <a:pt x="2361207" y="3186183"/>
                  </a:lnTo>
                  <a:lnTo>
                    <a:pt x="2361207" y="3301672"/>
                  </a:lnTo>
                  <a:lnTo>
                    <a:pt x="2361207" y="3769775"/>
                  </a:lnTo>
                  <a:lnTo>
                    <a:pt x="2131395" y="3769775"/>
                  </a:lnTo>
                  <a:lnTo>
                    <a:pt x="2131395" y="4006015"/>
                  </a:lnTo>
                  <a:lnTo>
                    <a:pt x="1886991" y="4006015"/>
                  </a:lnTo>
                  <a:lnTo>
                    <a:pt x="1886991" y="3533534"/>
                  </a:lnTo>
                  <a:lnTo>
                    <a:pt x="1648000" y="3533534"/>
                  </a:lnTo>
                  <a:lnTo>
                    <a:pt x="1648000" y="3301672"/>
                  </a:lnTo>
                  <a:lnTo>
                    <a:pt x="1420763" y="3301672"/>
                  </a:lnTo>
                  <a:lnTo>
                    <a:pt x="1420763" y="3770194"/>
                  </a:lnTo>
                  <a:lnTo>
                    <a:pt x="1648000" y="3770194"/>
                  </a:lnTo>
                  <a:lnTo>
                    <a:pt x="1648000" y="4006013"/>
                  </a:lnTo>
                  <a:lnTo>
                    <a:pt x="1420763" y="4006013"/>
                  </a:lnTo>
                  <a:lnTo>
                    <a:pt x="1420763" y="4006014"/>
                  </a:lnTo>
                  <a:lnTo>
                    <a:pt x="1184254" y="4006014"/>
                  </a:lnTo>
                  <a:lnTo>
                    <a:pt x="1184254" y="4006013"/>
                  </a:lnTo>
                  <a:lnTo>
                    <a:pt x="1182466" y="4006013"/>
                  </a:lnTo>
                  <a:lnTo>
                    <a:pt x="1182466" y="4248507"/>
                  </a:lnTo>
                  <a:lnTo>
                    <a:pt x="952502" y="4248507"/>
                  </a:lnTo>
                  <a:lnTo>
                    <a:pt x="952502" y="4722731"/>
                  </a:lnTo>
                  <a:lnTo>
                    <a:pt x="711685" y="4722731"/>
                  </a:lnTo>
                  <a:lnTo>
                    <a:pt x="711685" y="4722275"/>
                  </a:lnTo>
                  <a:lnTo>
                    <a:pt x="468125" y="4722275"/>
                  </a:lnTo>
                  <a:lnTo>
                    <a:pt x="468125" y="4719969"/>
                  </a:lnTo>
                  <a:lnTo>
                    <a:pt x="238302" y="4719969"/>
                  </a:lnTo>
                  <a:lnTo>
                    <a:pt x="238302" y="4491536"/>
                  </a:lnTo>
                  <a:lnTo>
                    <a:pt x="468125" y="4491536"/>
                  </a:lnTo>
                  <a:lnTo>
                    <a:pt x="468125" y="4248509"/>
                  </a:lnTo>
                  <a:lnTo>
                    <a:pt x="711685" y="4248509"/>
                  </a:lnTo>
                  <a:lnTo>
                    <a:pt x="711685" y="4006013"/>
                  </a:lnTo>
                  <a:lnTo>
                    <a:pt x="468125" y="4006013"/>
                  </a:lnTo>
                  <a:lnTo>
                    <a:pt x="468125" y="4248508"/>
                  </a:lnTo>
                  <a:lnTo>
                    <a:pt x="234301" y="4248508"/>
                  </a:lnTo>
                  <a:lnTo>
                    <a:pt x="234301" y="3533535"/>
                  </a:lnTo>
                  <a:lnTo>
                    <a:pt x="0" y="3533535"/>
                  </a:lnTo>
                  <a:lnTo>
                    <a:pt x="0" y="3069227"/>
                  </a:lnTo>
                  <a:lnTo>
                    <a:pt x="234301" y="3069227"/>
                  </a:lnTo>
                  <a:lnTo>
                    <a:pt x="234301" y="3064534"/>
                  </a:lnTo>
                  <a:lnTo>
                    <a:pt x="234300" y="3064534"/>
                  </a:lnTo>
                  <a:lnTo>
                    <a:pt x="234300" y="2832854"/>
                  </a:lnTo>
                  <a:lnTo>
                    <a:pt x="716932" y="2832854"/>
                  </a:lnTo>
                  <a:lnTo>
                    <a:pt x="716932" y="2585997"/>
                  </a:lnTo>
                  <a:lnTo>
                    <a:pt x="945957" y="2585997"/>
                  </a:lnTo>
                  <a:lnTo>
                    <a:pt x="945957" y="2354747"/>
                  </a:lnTo>
                  <a:lnTo>
                    <a:pt x="1182466" y="2354747"/>
                  </a:lnTo>
                  <a:lnTo>
                    <a:pt x="1182466" y="2585997"/>
                  </a:lnTo>
                  <a:lnTo>
                    <a:pt x="1415857" y="2585997"/>
                  </a:lnTo>
                  <a:lnTo>
                    <a:pt x="1415857" y="2836133"/>
                  </a:lnTo>
                  <a:lnTo>
                    <a:pt x="1648000" y="2836133"/>
                  </a:lnTo>
                  <a:lnTo>
                    <a:pt x="1648000" y="3067967"/>
                  </a:lnTo>
                  <a:lnTo>
                    <a:pt x="1886991" y="3067967"/>
                  </a:lnTo>
                  <a:lnTo>
                    <a:pt x="1886991" y="2591056"/>
                  </a:lnTo>
                  <a:lnTo>
                    <a:pt x="1651147" y="2591056"/>
                  </a:lnTo>
                  <a:lnTo>
                    <a:pt x="1651147" y="2351470"/>
                  </a:lnTo>
                  <a:lnTo>
                    <a:pt x="1286844" y="2351470"/>
                  </a:lnTo>
                  <a:lnTo>
                    <a:pt x="1286844" y="2351343"/>
                  </a:lnTo>
                  <a:lnTo>
                    <a:pt x="1185259" y="2351343"/>
                  </a:lnTo>
                  <a:lnTo>
                    <a:pt x="1185259" y="2116393"/>
                  </a:lnTo>
                  <a:lnTo>
                    <a:pt x="953860" y="2116393"/>
                  </a:lnTo>
                  <a:lnTo>
                    <a:pt x="953860" y="2114935"/>
                  </a:lnTo>
                  <a:lnTo>
                    <a:pt x="468125" y="2114935"/>
                  </a:lnTo>
                  <a:lnTo>
                    <a:pt x="468125" y="1878268"/>
                  </a:lnTo>
                  <a:lnTo>
                    <a:pt x="718753" y="1878268"/>
                  </a:lnTo>
                  <a:lnTo>
                    <a:pt x="718753" y="1657220"/>
                  </a:lnTo>
                  <a:lnTo>
                    <a:pt x="953860" y="1657220"/>
                  </a:lnTo>
                  <a:lnTo>
                    <a:pt x="953860" y="1416954"/>
                  </a:lnTo>
                  <a:lnTo>
                    <a:pt x="1190369" y="1416954"/>
                  </a:lnTo>
                  <a:lnTo>
                    <a:pt x="1190369" y="1657220"/>
                  </a:lnTo>
                  <a:lnTo>
                    <a:pt x="1415433" y="1657220"/>
                  </a:lnTo>
                  <a:lnTo>
                    <a:pt x="1415433" y="1893887"/>
                  </a:lnTo>
                  <a:lnTo>
                    <a:pt x="1415432" y="1893887"/>
                  </a:lnTo>
                  <a:lnTo>
                    <a:pt x="1415432" y="2043652"/>
                  </a:lnTo>
                  <a:lnTo>
                    <a:pt x="1415432" y="2114935"/>
                  </a:lnTo>
                  <a:lnTo>
                    <a:pt x="1415432" y="2116393"/>
                  </a:lnTo>
                  <a:lnTo>
                    <a:pt x="1886991" y="2116393"/>
                  </a:lnTo>
                  <a:lnTo>
                    <a:pt x="1886991" y="1169448"/>
                  </a:lnTo>
                  <a:lnTo>
                    <a:pt x="2130629" y="1169448"/>
                  </a:lnTo>
                  <a:lnTo>
                    <a:pt x="2130629" y="710705"/>
                  </a:lnTo>
                  <a:lnTo>
                    <a:pt x="1414638" y="710705"/>
                  </a:lnTo>
                  <a:lnTo>
                    <a:pt x="1414638" y="935070"/>
                  </a:lnTo>
                  <a:lnTo>
                    <a:pt x="1570936" y="935070"/>
                  </a:lnTo>
                  <a:lnTo>
                    <a:pt x="1570936" y="935587"/>
                  </a:lnTo>
                  <a:lnTo>
                    <a:pt x="1651147" y="935587"/>
                  </a:lnTo>
                  <a:lnTo>
                    <a:pt x="1651147" y="1656018"/>
                  </a:lnTo>
                  <a:lnTo>
                    <a:pt x="1414638" y="1656018"/>
                  </a:lnTo>
                  <a:lnTo>
                    <a:pt x="1414638" y="1169449"/>
                  </a:lnTo>
                  <a:lnTo>
                    <a:pt x="1326532" y="1169449"/>
                  </a:lnTo>
                  <a:lnTo>
                    <a:pt x="1192389" y="1169449"/>
                  </a:lnTo>
                  <a:lnTo>
                    <a:pt x="955880" y="1169449"/>
                  </a:lnTo>
                  <a:lnTo>
                    <a:pt x="719370" y="1169449"/>
                  </a:lnTo>
                  <a:lnTo>
                    <a:pt x="719370" y="705108"/>
                  </a:lnTo>
                  <a:lnTo>
                    <a:pt x="955880" y="705108"/>
                  </a:lnTo>
                  <a:lnTo>
                    <a:pt x="955880" y="238037"/>
                  </a:lnTo>
                  <a:lnTo>
                    <a:pt x="1185259" y="23803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04BA5D56-A0DA-5E51-0358-A4222B47AB85}"/>
                </a:ext>
              </a:extLst>
            </p:cNvPr>
            <p:cNvSpPr/>
            <p:nvPr/>
          </p:nvSpPr>
          <p:spPr>
            <a:xfrm>
              <a:off x="7567560" y="2470737"/>
              <a:ext cx="242940" cy="230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フリーフォーム: 図形 165">
              <a:extLst>
                <a:ext uri="{FF2B5EF4-FFF2-40B4-BE49-F238E27FC236}">
                  <a16:creationId xmlns:a16="http://schemas.microsoft.com/office/drawing/2014/main" id="{041E89B4-FBEB-3B57-06E5-4CDE96241094}"/>
                </a:ext>
              </a:extLst>
            </p:cNvPr>
            <p:cNvSpPr/>
            <p:nvPr/>
          </p:nvSpPr>
          <p:spPr>
            <a:xfrm>
              <a:off x="4738404" y="2460476"/>
              <a:ext cx="2117956" cy="2834979"/>
            </a:xfrm>
            <a:custGeom>
              <a:avLst/>
              <a:gdLst>
                <a:gd name="csX0" fmla="*/ 1175853 w 2117956"/>
                <a:gd name="csY0" fmla="*/ 1646385 h 2834979"/>
                <a:gd name="csX1" fmla="*/ 1175853 w 2117956"/>
                <a:gd name="csY1" fmla="*/ 1886304 h 2834979"/>
                <a:gd name="csX2" fmla="*/ 1410134 w 2117956"/>
                <a:gd name="csY2" fmla="*/ 1886304 h 2834979"/>
                <a:gd name="csX3" fmla="*/ 1410134 w 2117956"/>
                <a:gd name="csY3" fmla="*/ 1883276 h 2834979"/>
                <a:gd name="csX4" fmla="*/ 1410134 w 2117956"/>
                <a:gd name="csY4" fmla="*/ 1646385 h 2834979"/>
                <a:gd name="csX5" fmla="*/ 859914 w 2117956"/>
                <a:gd name="csY5" fmla="*/ 701823 h 2834979"/>
                <a:gd name="csX6" fmla="*/ 859914 w 2117956"/>
                <a:gd name="csY6" fmla="*/ 701824 h 2834979"/>
                <a:gd name="csX7" fmla="*/ 710088 w 2117956"/>
                <a:gd name="csY7" fmla="*/ 701824 h 2834979"/>
                <a:gd name="csX8" fmla="*/ 710088 w 2117956"/>
                <a:gd name="csY8" fmla="*/ 942056 h 2834979"/>
                <a:gd name="csX9" fmla="*/ 937627 w 2117956"/>
                <a:gd name="csY9" fmla="*/ 942056 h 2834979"/>
                <a:gd name="csX10" fmla="*/ 937627 w 2117956"/>
                <a:gd name="csY10" fmla="*/ 701823 h 2834979"/>
                <a:gd name="csX11" fmla="*/ 710088 w 2117956"/>
                <a:gd name="csY11" fmla="*/ 463699 h 2834979"/>
                <a:gd name="csX12" fmla="*/ 710088 w 2117956"/>
                <a:gd name="csY12" fmla="*/ 470844 h 2834979"/>
                <a:gd name="csX13" fmla="*/ 711660 w 2117956"/>
                <a:gd name="csY13" fmla="*/ 470844 h 2834979"/>
                <a:gd name="csX14" fmla="*/ 711660 w 2117956"/>
                <a:gd name="csY14" fmla="*/ 463699 h 2834979"/>
                <a:gd name="csX15" fmla="*/ 711660 w 2117956"/>
                <a:gd name="csY15" fmla="*/ 0 h 2834979"/>
                <a:gd name="csX16" fmla="*/ 940261 w 2117956"/>
                <a:gd name="csY16" fmla="*/ 0 h 2834979"/>
                <a:gd name="csX17" fmla="*/ 940261 w 2117956"/>
                <a:gd name="csY17" fmla="*/ 242243 h 2834979"/>
                <a:gd name="csX18" fmla="*/ 1180162 w 2117956"/>
                <a:gd name="csY18" fmla="*/ 242243 h 2834979"/>
                <a:gd name="csX19" fmla="*/ 1180162 w 2117956"/>
                <a:gd name="csY19" fmla="*/ 463699 h 2834979"/>
                <a:gd name="csX20" fmla="*/ 940261 w 2117956"/>
                <a:gd name="csY20" fmla="*/ 463699 h 2834979"/>
                <a:gd name="csX21" fmla="*/ 940261 w 2117956"/>
                <a:gd name="csY21" fmla="*/ 699029 h 2834979"/>
                <a:gd name="csX22" fmla="*/ 1175853 w 2117956"/>
                <a:gd name="csY22" fmla="*/ 699029 h 2834979"/>
                <a:gd name="csX23" fmla="*/ 1175853 w 2117956"/>
                <a:gd name="csY23" fmla="*/ 1415405 h 2834979"/>
                <a:gd name="csX24" fmla="*/ 1410134 w 2117956"/>
                <a:gd name="csY24" fmla="*/ 1415405 h 2834979"/>
                <a:gd name="csX25" fmla="*/ 1410134 w 2117956"/>
                <a:gd name="csY25" fmla="*/ 1161894 h 2834979"/>
                <a:gd name="csX26" fmla="*/ 1410134 w 2117956"/>
                <a:gd name="csY26" fmla="*/ 936235 h 2834979"/>
                <a:gd name="csX27" fmla="*/ 1655134 w 2117956"/>
                <a:gd name="csY27" fmla="*/ 936235 h 2834979"/>
                <a:gd name="csX28" fmla="*/ 1655134 w 2117956"/>
                <a:gd name="csY28" fmla="*/ 1161894 h 2834979"/>
                <a:gd name="csX29" fmla="*/ 1891193 w 2117956"/>
                <a:gd name="csY29" fmla="*/ 1161894 h 2834979"/>
                <a:gd name="csX30" fmla="*/ 1891193 w 2117956"/>
                <a:gd name="csY30" fmla="*/ 1415405 h 2834979"/>
                <a:gd name="csX31" fmla="*/ 2117956 w 2117956"/>
                <a:gd name="csY31" fmla="*/ 1415405 h 2834979"/>
                <a:gd name="csX32" fmla="*/ 2117956 w 2117956"/>
                <a:gd name="csY32" fmla="*/ 1646385 h 2834979"/>
                <a:gd name="csX33" fmla="*/ 1891193 w 2117956"/>
                <a:gd name="csY33" fmla="*/ 1646385 h 2834979"/>
                <a:gd name="csX34" fmla="*/ 1891193 w 2117956"/>
                <a:gd name="csY34" fmla="*/ 1883276 h 2834979"/>
                <a:gd name="csX35" fmla="*/ 1655134 w 2117956"/>
                <a:gd name="csY35" fmla="*/ 1883276 h 2834979"/>
                <a:gd name="csX36" fmla="*/ 1655134 w 2117956"/>
                <a:gd name="csY36" fmla="*/ 2121362 h 2834979"/>
                <a:gd name="csX37" fmla="*/ 1889275 w 2117956"/>
                <a:gd name="csY37" fmla="*/ 2121362 h 2834979"/>
                <a:gd name="csX38" fmla="*/ 1889275 w 2117956"/>
                <a:gd name="csY38" fmla="*/ 2372028 h 2834979"/>
                <a:gd name="csX39" fmla="*/ 1889276 w 2117956"/>
                <a:gd name="csY39" fmla="*/ 2372028 h 2834979"/>
                <a:gd name="csX40" fmla="*/ 1889276 w 2117956"/>
                <a:gd name="csY40" fmla="*/ 2834979 h 2834979"/>
                <a:gd name="csX41" fmla="*/ 1649780 w 2117956"/>
                <a:gd name="csY41" fmla="*/ 2834979 h 2834979"/>
                <a:gd name="csX42" fmla="*/ 1649780 w 2117956"/>
                <a:gd name="csY42" fmla="*/ 2584313 h 2834979"/>
                <a:gd name="csX43" fmla="*/ 1548094 w 2117956"/>
                <a:gd name="csY43" fmla="*/ 2584313 h 2834979"/>
                <a:gd name="csX44" fmla="*/ 1410134 w 2117956"/>
                <a:gd name="csY44" fmla="*/ 2584313 h 2834979"/>
                <a:gd name="csX45" fmla="*/ 1410134 w 2117956"/>
                <a:gd name="csY45" fmla="*/ 2117284 h 2834979"/>
                <a:gd name="csX46" fmla="*/ 1175853 w 2117956"/>
                <a:gd name="csY46" fmla="*/ 2117284 h 2834979"/>
                <a:gd name="csX47" fmla="*/ 1175853 w 2117956"/>
                <a:gd name="csY47" fmla="*/ 2585392 h 2834979"/>
                <a:gd name="csX48" fmla="*/ 937627 w 2117956"/>
                <a:gd name="csY48" fmla="*/ 2585392 h 2834979"/>
                <a:gd name="csX49" fmla="*/ 937627 w 2117956"/>
                <a:gd name="csY49" fmla="*/ 2584313 h 2834979"/>
                <a:gd name="csX50" fmla="*/ 711499 w 2117956"/>
                <a:gd name="csY50" fmla="*/ 2584313 h 2834979"/>
                <a:gd name="csX51" fmla="*/ 711499 w 2117956"/>
                <a:gd name="csY51" fmla="*/ 1883276 h 2834979"/>
                <a:gd name="csX52" fmla="*/ 937627 w 2117956"/>
                <a:gd name="csY52" fmla="*/ 1883276 h 2834979"/>
                <a:gd name="csX53" fmla="*/ 937627 w 2117956"/>
                <a:gd name="csY53" fmla="*/ 1646385 h 2834979"/>
                <a:gd name="csX54" fmla="*/ 710997 w 2117956"/>
                <a:gd name="csY54" fmla="*/ 1646385 h 2834979"/>
                <a:gd name="csX55" fmla="*/ 710997 w 2117956"/>
                <a:gd name="csY55" fmla="*/ 1415405 h 2834979"/>
                <a:gd name="csX56" fmla="*/ 937627 w 2117956"/>
                <a:gd name="csY56" fmla="*/ 1415405 h 2834979"/>
                <a:gd name="csX57" fmla="*/ 937627 w 2117956"/>
                <a:gd name="csY57" fmla="*/ 1173036 h 2834979"/>
                <a:gd name="csX58" fmla="*/ 481296 w 2117956"/>
                <a:gd name="csY58" fmla="*/ 1173036 h 2834979"/>
                <a:gd name="csX59" fmla="*/ 481296 w 2117956"/>
                <a:gd name="csY59" fmla="*/ 1170929 h 2834979"/>
                <a:gd name="csX60" fmla="*/ 480741 w 2117956"/>
                <a:gd name="csY60" fmla="*/ 1170929 h 2834979"/>
                <a:gd name="csX61" fmla="*/ 480741 w 2117956"/>
                <a:gd name="csY61" fmla="*/ 701824 h 2834979"/>
                <a:gd name="csX62" fmla="*/ 240232 w 2117956"/>
                <a:gd name="csY62" fmla="*/ 701824 h 2834979"/>
                <a:gd name="csX63" fmla="*/ 240232 w 2117956"/>
                <a:gd name="csY63" fmla="*/ 936235 h 2834979"/>
                <a:gd name="csX64" fmla="*/ 0 w 2117956"/>
                <a:gd name="csY64" fmla="*/ 936235 h 2834979"/>
                <a:gd name="csX65" fmla="*/ 0 w 2117956"/>
                <a:gd name="csY65" fmla="*/ 475605 h 2834979"/>
                <a:gd name="csX66" fmla="*/ 46 w 2117956"/>
                <a:gd name="csY66" fmla="*/ 475605 h 2834979"/>
                <a:gd name="csX67" fmla="*/ 46 w 2117956"/>
                <a:gd name="csY67" fmla="*/ 470844 h 2834979"/>
                <a:gd name="csX68" fmla="*/ 480741 w 2117956"/>
                <a:gd name="csY68" fmla="*/ 470844 h 2834979"/>
                <a:gd name="csX69" fmla="*/ 480741 w 2117956"/>
                <a:gd name="csY69" fmla="*/ 273662 h 2834979"/>
                <a:gd name="csX70" fmla="*/ 481064 w 2117956"/>
                <a:gd name="csY70" fmla="*/ 273662 h 2834979"/>
                <a:gd name="csX71" fmla="*/ 481064 w 2117956"/>
                <a:gd name="csY71" fmla="*/ 242243 h 2834979"/>
                <a:gd name="csX72" fmla="*/ 711660 w 2117956"/>
                <a:gd name="csY72" fmla="*/ 242243 h 28349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</a:cxnLst>
              <a:rect l="l" t="t" r="r" b="b"/>
              <a:pathLst>
                <a:path w="2117956" h="2834979">
                  <a:moveTo>
                    <a:pt x="1175853" y="1646385"/>
                  </a:moveTo>
                  <a:lnTo>
                    <a:pt x="1175853" y="1886304"/>
                  </a:lnTo>
                  <a:lnTo>
                    <a:pt x="1410134" y="1886304"/>
                  </a:lnTo>
                  <a:lnTo>
                    <a:pt x="1410134" y="1883276"/>
                  </a:lnTo>
                  <a:lnTo>
                    <a:pt x="1410134" y="1646385"/>
                  </a:lnTo>
                  <a:close/>
                  <a:moveTo>
                    <a:pt x="859914" y="701823"/>
                  </a:moveTo>
                  <a:lnTo>
                    <a:pt x="859914" y="701824"/>
                  </a:lnTo>
                  <a:lnTo>
                    <a:pt x="710088" y="701824"/>
                  </a:lnTo>
                  <a:lnTo>
                    <a:pt x="710088" y="942056"/>
                  </a:lnTo>
                  <a:lnTo>
                    <a:pt x="937627" y="942056"/>
                  </a:lnTo>
                  <a:lnTo>
                    <a:pt x="937627" y="701823"/>
                  </a:lnTo>
                  <a:close/>
                  <a:moveTo>
                    <a:pt x="710088" y="463699"/>
                  </a:moveTo>
                  <a:lnTo>
                    <a:pt x="710088" y="470844"/>
                  </a:lnTo>
                  <a:lnTo>
                    <a:pt x="711660" y="470844"/>
                  </a:lnTo>
                  <a:lnTo>
                    <a:pt x="711660" y="463699"/>
                  </a:lnTo>
                  <a:close/>
                  <a:moveTo>
                    <a:pt x="711660" y="0"/>
                  </a:moveTo>
                  <a:lnTo>
                    <a:pt x="940261" y="0"/>
                  </a:lnTo>
                  <a:lnTo>
                    <a:pt x="940261" y="242243"/>
                  </a:lnTo>
                  <a:lnTo>
                    <a:pt x="1180162" y="242243"/>
                  </a:lnTo>
                  <a:lnTo>
                    <a:pt x="1180162" y="463699"/>
                  </a:lnTo>
                  <a:lnTo>
                    <a:pt x="940261" y="463699"/>
                  </a:lnTo>
                  <a:lnTo>
                    <a:pt x="940261" y="699029"/>
                  </a:lnTo>
                  <a:lnTo>
                    <a:pt x="1175853" y="699029"/>
                  </a:lnTo>
                  <a:lnTo>
                    <a:pt x="1175853" y="1415405"/>
                  </a:lnTo>
                  <a:lnTo>
                    <a:pt x="1410134" y="1415405"/>
                  </a:lnTo>
                  <a:lnTo>
                    <a:pt x="1410134" y="1161894"/>
                  </a:lnTo>
                  <a:lnTo>
                    <a:pt x="1410134" y="936235"/>
                  </a:lnTo>
                  <a:lnTo>
                    <a:pt x="1655134" y="936235"/>
                  </a:lnTo>
                  <a:lnTo>
                    <a:pt x="1655134" y="1161894"/>
                  </a:lnTo>
                  <a:lnTo>
                    <a:pt x="1891193" y="1161894"/>
                  </a:lnTo>
                  <a:lnTo>
                    <a:pt x="1891193" y="1415405"/>
                  </a:lnTo>
                  <a:lnTo>
                    <a:pt x="2117956" y="1415405"/>
                  </a:lnTo>
                  <a:lnTo>
                    <a:pt x="2117956" y="1646385"/>
                  </a:lnTo>
                  <a:lnTo>
                    <a:pt x="1891193" y="1646385"/>
                  </a:lnTo>
                  <a:lnTo>
                    <a:pt x="1891193" y="1883276"/>
                  </a:lnTo>
                  <a:lnTo>
                    <a:pt x="1655134" y="1883276"/>
                  </a:lnTo>
                  <a:lnTo>
                    <a:pt x="1655134" y="2121362"/>
                  </a:lnTo>
                  <a:lnTo>
                    <a:pt x="1889275" y="2121362"/>
                  </a:lnTo>
                  <a:lnTo>
                    <a:pt x="1889275" y="2372028"/>
                  </a:lnTo>
                  <a:lnTo>
                    <a:pt x="1889276" y="2372028"/>
                  </a:lnTo>
                  <a:lnTo>
                    <a:pt x="1889276" y="2834979"/>
                  </a:lnTo>
                  <a:lnTo>
                    <a:pt x="1649780" y="2834979"/>
                  </a:lnTo>
                  <a:lnTo>
                    <a:pt x="1649780" y="2584313"/>
                  </a:lnTo>
                  <a:lnTo>
                    <a:pt x="1548094" y="2584313"/>
                  </a:lnTo>
                  <a:lnTo>
                    <a:pt x="1410134" y="2584313"/>
                  </a:lnTo>
                  <a:lnTo>
                    <a:pt x="1410134" y="2117284"/>
                  </a:lnTo>
                  <a:lnTo>
                    <a:pt x="1175853" y="2117284"/>
                  </a:lnTo>
                  <a:lnTo>
                    <a:pt x="1175853" y="2585392"/>
                  </a:lnTo>
                  <a:lnTo>
                    <a:pt x="937627" y="2585392"/>
                  </a:lnTo>
                  <a:lnTo>
                    <a:pt x="937627" y="2584313"/>
                  </a:lnTo>
                  <a:lnTo>
                    <a:pt x="711499" y="2584313"/>
                  </a:lnTo>
                  <a:lnTo>
                    <a:pt x="711499" y="1883276"/>
                  </a:lnTo>
                  <a:lnTo>
                    <a:pt x="937627" y="1883276"/>
                  </a:lnTo>
                  <a:lnTo>
                    <a:pt x="937627" y="1646385"/>
                  </a:lnTo>
                  <a:lnTo>
                    <a:pt x="710997" y="1646385"/>
                  </a:lnTo>
                  <a:lnTo>
                    <a:pt x="710997" y="1415405"/>
                  </a:lnTo>
                  <a:lnTo>
                    <a:pt x="937627" y="1415405"/>
                  </a:lnTo>
                  <a:lnTo>
                    <a:pt x="937627" y="1173036"/>
                  </a:lnTo>
                  <a:lnTo>
                    <a:pt x="481296" y="1173036"/>
                  </a:lnTo>
                  <a:lnTo>
                    <a:pt x="481296" y="1170929"/>
                  </a:lnTo>
                  <a:lnTo>
                    <a:pt x="480741" y="1170929"/>
                  </a:lnTo>
                  <a:lnTo>
                    <a:pt x="480741" y="701824"/>
                  </a:lnTo>
                  <a:lnTo>
                    <a:pt x="240232" y="701824"/>
                  </a:lnTo>
                  <a:lnTo>
                    <a:pt x="240232" y="936235"/>
                  </a:lnTo>
                  <a:lnTo>
                    <a:pt x="0" y="936235"/>
                  </a:lnTo>
                  <a:lnTo>
                    <a:pt x="0" y="475605"/>
                  </a:lnTo>
                  <a:lnTo>
                    <a:pt x="46" y="475605"/>
                  </a:lnTo>
                  <a:lnTo>
                    <a:pt x="46" y="470844"/>
                  </a:lnTo>
                  <a:lnTo>
                    <a:pt x="480741" y="470844"/>
                  </a:lnTo>
                  <a:lnTo>
                    <a:pt x="480741" y="273662"/>
                  </a:lnTo>
                  <a:lnTo>
                    <a:pt x="481064" y="273662"/>
                  </a:lnTo>
                  <a:lnTo>
                    <a:pt x="481064" y="242243"/>
                  </a:lnTo>
                  <a:lnTo>
                    <a:pt x="711660" y="24224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フリーフォーム: 図形 166">
              <a:extLst>
                <a:ext uri="{FF2B5EF4-FFF2-40B4-BE49-F238E27FC236}">
                  <a16:creationId xmlns:a16="http://schemas.microsoft.com/office/drawing/2014/main" id="{BF236F96-A3C9-AFCC-B67D-BB79BC7C7EDA}"/>
                </a:ext>
              </a:extLst>
            </p:cNvPr>
            <p:cNvSpPr/>
            <p:nvPr/>
          </p:nvSpPr>
          <p:spPr>
            <a:xfrm>
              <a:off x="-443382" y="2218201"/>
              <a:ext cx="697863" cy="471522"/>
            </a:xfrm>
            <a:custGeom>
              <a:avLst/>
              <a:gdLst>
                <a:gd name="csX0" fmla="*/ 0 w 697863"/>
                <a:gd name="csY0" fmla="*/ 0 h 471522"/>
                <a:gd name="csX1" fmla="*/ 697863 w 697863"/>
                <a:gd name="csY1" fmla="*/ 0 h 471522"/>
                <a:gd name="csX2" fmla="*/ 697863 w 697863"/>
                <a:gd name="csY2" fmla="*/ 246391 h 471522"/>
                <a:gd name="csX3" fmla="*/ 471852 w 697863"/>
                <a:gd name="csY3" fmla="*/ 246391 h 471522"/>
                <a:gd name="csX4" fmla="*/ 471852 w 697863"/>
                <a:gd name="csY4" fmla="*/ 471522 h 471522"/>
                <a:gd name="csX5" fmla="*/ 233676 w 697863"/>
                <a:gd name="csY5" fmla="*/ 471522 h 471522"/>
                <a:gd name="csX6" fmla="*/ 233676 w 697863"/>
                <a:gd name="csY6" fmla="*/ 246391 h 471522"/>
                <a:gd name="csX7" fmla="*/ 0 w 697863"/>
                <a:gd name="csY7" fmla="*/ 246391 h 4715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697863" h="471522">
                  <a:moveTo>
                    <a:pt x="0" y="0"/>
                  </a:moveTo>
                  <a:lnTo>
                    <a:pt x="697863" y="0"/>
                  </a:lnTo>
                  <a:lnTo>
                    <a:pt x="697863" y="246391"/>
                  </a:lnTo>
                  <a:lnTo>
                    <a:pt x="471852" y="246391"/>
                  </a:lnTo>
                  <a:lnTo>
                    <a:pt x="471852" y="471522"/>
                  </a:lnTo>
                  <a:lnTo>
                    <a:pt x="233676" y="471522"/>
                  </a:lnTo>
                  <a:lnTo>
                    <a:pt x="233676" y="246391"/>
                  </a:lnTo>
                  <a:lnTo>
                    <a:pt x="0" y="2463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8" name="フリーフォーム: 図形 167">
              <a:extLst>
                <a:ext uri="{FF2B5EF4-FFF2-40B4-BE49-F238E27FC236}">
                  <a16:creationId xmlns:a16="http://schemas.microsoft.com/office/drawing/2014/main" id="{A4C6105B-7467-D2D9-2305-A9B7385D249F}"/>
                </a:ext>
              </a:extLst>
            </p:cNvPr>
            <p:cNvSpPr/>
            <p:nvPr/>
          </p:nvSpPr>
          <p:spPr>
            <a:xfrm>
              <a:off x="253702" y="2211059"/>
              <a:ext cx="715469" cy="720260"/>
            </a:xfrm>
            <a:custGeom>
              <a:avLst/>
              <a:gdLst>
                <a:gd name="csX0" fmla="*/ 235688 w 715469"/>
                <a:gd name="csY0" fmla="*/ 0 h 720260"/>
                <a:gd name="csX1" fmla="*/ 484486 w 715469"/>
                <a:gd name="csY1" fmla="*/ 0 h 720260"/>
                <a:gd name="csX2" fmla="*/ 484486 w 715469"/>
                <a:gd name="csY2" fmla="*/ 251843 h 720260"/>
                <a:gd name="csX3" fmla="*/ 715469 w 715469"/>
                <a:gd name="csY3" fmla="*/ 251843 h 720260"/>
                <a:gd name="csX4" fmla="*/ 715469 w 715469"/>
                <a:gd name="csY4" fmla="*/ 485850 h 720260"/>
                <a:gd name="csX5" fmla="*/ 715466 w 715469"/>
                <a:gd name="csY5" fmla="*/ 485850 h 720260"/>
                <a:gd name="csX6" fmla="*/ 715466 w 715469"/>
                <a:gd name="csY6" fmla="*/ 720260 h 720260"/>
                <a:gd name="csX7" fmla="*/ 485719 w 715469"/>
                <a:gd name="csY7" fmla="*/ 720260 h 720260"/>
                <a:gd name="csX8" fmla="*/ 485719 w 715469"/>
                <a:gd name="csY8" fmla="*/ 485850 h 720260"/>
                <a:gd name="csX9" fmla="*/ 0 w 715469"/>
                <a:gd name="csY9" fmla="*/ 485850 h 720260"/>
                <a:gd name="csX10" fmla="*/ 0 w 715469"/>
                <a:gd name="csY10" fmla="*/ 251843 h 720260"/>
                <a:gd name="csX11" fmla="*/ 235688 w 715469"/>
                <a:gd name="csY11" fmla="*/ 251843 h 7202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15469" h="720260">
                  <a:moveTo>
                    <a:pt x="235688" y="0"/>
                  </a:moveTo>
                  <a:lnTo>
                    <a:pt x="484486" y="0"/>
                  </a:lnTo>
                  <a:lnTo>
                    <a:pt x="484486" y="251843"/>
                  </a:lnTo>
                  <a:lnTo>
                    <a:pt x="715469" y="251843"/>
                  </a:lnTo>
                  <a:lnTo>
                    <a:pt x="715469" y="485850"/>
                  </a:lnTo>
                  <a:lnTo>
                    <a:pt x="715466" y="485850"/>
                  </a:lnTo>
                  <a:lnTo>
                    <a:pt x="715466" y="720260"/>
                  </a:lnTo>
                  <a:lnTo>
                    <a:pt x="485719" y="720260"/>
                  </a:lnTo>
                  <a:lnTo>
                    <a:pt x="485719" y="485850"/>
                  </a:lnTo>
                  <a:lnTo>
                    <a:pt x="0" y="485850"/>
                  </a:lnTo>
                  <a:lnTo>
                    <a:pt x="0" y="251843"/>
                  </a:lnTo>
                  <a:lnTo>
                    <a:pt x="235688" y="25184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9" name="フリーフォーム: 図形 168">
              <a:extLst>
                <a:ext uri="{FF2B5EF4-FFF2-40B4-BE49-F238E27FC236}">
                  <a16:creationId xmlns:a16="http://schemas.microsoft.com/office/drawing/2014/main" id="{85E386D9-D5F2-33F8-ED42-EB5C8016330C}"/>
                </a:ext>
              </a:extLst>
            </p:cNvPr>
            <p:cNvSpPr/>
            <p:nvPr/>
          </p:nvSpPr>
          <p:spPr>
            <a:xfrm>
              <a:off x="739997" y="1281876"/>
              <a:ext cx="698277" cy="1176812"/>
            </a:xfrm>
            <a:custGeom>
              <a:avLst/>
              <a:gdLst>
                <a:gd name="csX0" fmla="*/ 229747 w 698277"/>
                <a:gd name="csY0" fmla="*/ 231385 h 1176812"/>
                <a:gd name="csX1" fmla="*/ 229747 w 698277"/>
                <a:gd name="csY1" fmla="*/ 463201 h 1176812"/>
                <a:gd name="csX2" fmla="*/ 459941 w 698277"/>
                <a:gd name="csY2" fmla="*/ 463201 h 1176812"/>
                <a:gd name="csX3" fmla="*/ 459941 w 698277"/>
                <a:gd name="csY3" fmla="*/ 231385 h 1176812"/>
                <a:gd name="csX4" fmla="*/ 0 w 698277"/>
                <a:gd name="csY4" fmla="*/ 0 h 1176812"/>
                <a:gd name="csX5" fmla="*/ 169642 w 698277"/>
                <a:gd name="csY5" fmla="*/ 0 h 1176812"/>
                <a:gd name="csX6" fmla="*/ 229747 w 698277"/>
                <a:gd name="csY6" fmla="*/ 0 h 1176812"/>
                <a:gd name="csX7" fmla="*/ 461932 w 698277"/>
                <a:gd name="csY7" fmla="*/ 0 h 1176812"/>
                <a:gd name="csX8" fmla="*/ 461932 w 698277"/>
                <a:gd name="csY8" fmla="*/ 228624 h 1176812"/>
                <a:gd name="csX9" fmla="*/ 698069 w 698277"/>
                <a:gd name="csY9" fmla="*/ 228624 h 1176812"/>
                <a:gd name="csX10" fmla="*/ 698069 w 698277"/>
                <a:gd name="csY10" fmla="*/ 463201 h 1176812"/>
                <a:gd name="csX11" fmla="*/ 698277 w 698277"/>
                <a:gd name="csY11" fmla="*/ 463201 h 1176812"/>
                <a:gd name="csX12" fmla="*/ 698277 w 698277"/>
                <a:gd name="csY12" fmla="*/ 696943 h 1176812"/>
                <a:gd name="csX13" fmla="*/ 461931 w 698277"/>
                <a:gd name="csY13" fmla="*/ 696943 h 1176812"/>
                <a:gd name="csX14" fmla="*/ 461931 w 698277"/>
                <a:gd name="csY14" fmla="*/ 1176812 h 1176812"/>
                <a:gd name="csX15" fmla="*/ 232184 w 698277"/>
                <a:gd name="csY15" fmla="*/ 1176812 h 1176812"/>
                <a:gd name="csX16" fmla="*/ 232184 w 698277"/>
                <a:gd name="csY16" fmla="*/ 696943 h 1176812"/>
                <a:gd name="csX17" fmla="*/ 229747 w 698277"/>
                <a:gd name="csY17" fmla="*/ 696943 h 1176812"/>
                <a:gd name="csX18" fmla="*/ 187492 w 698277"/>
                <a:gd name="csY18" fmla="*/ 696943 h 1176812"/>
                <a:gd name="csX19" fmla="*/ 0 w 698277"/>
                <a:gd name="csY19" fmla="*/ 696943 h 11768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98277" h="1176812">
                  <a:moveTo>
                    <a:pt x="229747" y="231385"/>
                  </a:moveTo>
                  <a:lnTo>
                    <a:pt x="229747" y="463201"/>
                  </a:lnTo>
                  <a:lnTo>
                    <a:pt x="459941" y="463201"/>
                  </a:lnTo>
                  <a:lnTo>
                    <a:pt x="459941" y="231385"/>
                  </a:lnTo>
                  <a:close/>
                  <a:moveTo>
                    <a:pt x="0" y="0"/>
                  </a:moveTo>
                  <a:lnTo>
                    <a:pt x="169642" y="0"/>
                  </a:lnTo>
                  <a:lnTo>
                    <a:pt x="229747" y="0"/>
                  </a:lnTo>
                  <a:lnTo>
                    <a:pt x="461932" y="0"/>
                  </a:lnTo>
                  <a:lnTo>
                    <a:pt x="461932" y="228624"/>
                  </a:lnTo>
                  <a:lnTo>
                    <a:pt x="698069" y="228624"/>
                  </a:lnTo>
                  <a:lnTo>
                    <a:pt x="698069" y="463201"/>
                  </a:lnTo>
                  <a:lnTo>
                    <a:pt x="698277" y="463201"/>
                  </a:lnTo>
                  <a:lnTo>
                    <a:pt x="698277" y="696943"/>
                  </a:lnTo>
                  <a:lnTo>
                    <a:pt x="461931" y="696943"/>
                  </a:lnTo>
                  <a:lnTo>
                    <a:pt x="461931" y="1176812"/>
                  </a:lnTo>
                  <a:lnTo>
                    <a:pt x="232184" y="1176812"/>
                  </a:lnTo>
                  <a:lnTo>
                    <a:pt x="232184" y="696943"/>
                  </a:lnTo>
                  <a:lnTo>
                    <a:pt x="229747" y="696943"/>
                  </a:lnTo>
                  <a:lnTo>
                    <a:pt x="187492" y="696943"/>
                  </a:lnTo>
                  <a:lnTo>
                    <a:pt x="0" y="69694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40824B65-74F6-9691-08D4-00B6865A35A7}"/>
                </a:ext>
              </a:extLst>
            </p:cNvPr>
            <p:cNvSpPr/>
            <p:nvPr/>
          </p:nvSpPr>
          <p:spPr>
            <a:xfrm>
              <a:off x="1437668" y="2215961"/>
              <a:ext cx="228601" cy="4809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1" name="フリーフォーム: 図形 170">
              <a:extLst>
                <a:ext uri="{FF2B5EF4-FFF2-40B4-BE49-F238E27FC236}">
                  <a16:creationId xmlns:a16="http://schemas.microsoft.com/office/drawing/2014/main" id="{E5812058-0828-6915-6A5A-E2276273AB01}"/>
                </a:ext>
              </a:extLst>
            </p:cNvPr>
            <p:cNvSpPr/>
            <p:nvPr/>
          </p:nvSpPr>
          <p:spPr>
            <a:xfrm>
              <a:off x="1902401" y="2211058"/>
              <a:ext cx="484490" cy="485850"/>
            </a:xfrm>
            <a:custGeom>
              <a:avLst/>
              <a:gdLst>
                <a:gd name="csX0" fmla="*/ 0 w 484490"/>
                <a:gd name="csY0" fmla="*/ 0 h 485850"/>
                <a:gd name="csX1" fmla="*/ 484490 w 484490"/>
                <a:gd name="csY1" fmla="*/ 0 h 485850"/>
                <a:gd name="csX2" fmla="*/ 484490 w 484490"/>
                <a:gd name="csY2" fmla="*/ 59613 h 485850"/>
                <a:gd name="csX3" fmla="*/ 484490 w 484490"/>
                <a:gd name="csY3" fmla="*/ 247629 h 485850"/>
                <a:gd name="csX4" fmla="*/ 484490 w 484490"/>
                <a:gd name="csY4" fmla="*/ 485850 h 485850"/>
                <a:gd name="csX5" fmla="*/ 255888 w 484490"/>
                <a:gd name="csY5" fmla="*/ 485850 h 485850"/>
                <a:gd name="csX6" fmla="*/ 255888 w 484490"/>
                <a:gd name="csY6" fmla="*/ 247629 h 485850"/>
                <a:gd name="csX7" fmla="*/ 0 w 484490"/>
                <a:gd name="csY7" fmla="*/ 247629 h 485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4490" h="485850">
                  <a:moveTo>
                    <a:pt x="0" y="0"/>
                  </a:moveTo>
                  <a:lnTo>
                    <a:pt x="484490" y="0"/>
                  </a:lnTo>
                  <a:lnTo>
                    <a:pt x="484490" y="59613"/>
                  </a:lnTo>
                  <a:lnTo>
                    <a:pt x="484490" y="247629"/>
                  </a:lnTo>
                  <a:lnTo>
                    <a:pt x="484490" y="485850"/>
                  </a:lnTo>
                  <a:lnTo>
                    <a:pt x="255888" y="485850"/>
                  </a:lnTo>
                  <a:lnTo>
                    <a:pt x="255888" y="247629"/>
                  </a:lnTo>
                  <a:lnTo>
                    <a:pt x="0" y="24762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2" name="フリーフォーム: 図形 171">
              <a:extLst>
                <a:ext uri="{FF2B5EF4-FFF2-40B4-BE49-F238E27FC236}">
                  <a16:creationId xmlns:a16="http://schemas.microsoft.com/office/drawing/2014/main" id="{55EE9DA5-C599-339F-88F1-B6D74BA325BA}"/>
                </a:ext>
              </a:extLst>
            </p:cNvPr>
            <p:cNvSpPr/>
            <p:nvPr/>
          </p:nvSpPr>
          <p:spPr>
            <a:xfrm>
              <a:off x="2385064" y="1975419"/>
              <a:ext cx="694554" cy="957165"/>
            </a:xfrm>
            <a:custGeom>
              <a:avLst/>
              <a:gdLst>
                <a:gd name="csX0" fmla="*/ 237133 w 694554"/>
                <a:gd name="csY0" fmla="*/ 0 h 957165"/>
                <a:gd name="csX1" fmla="*/ 465734 w 694554"/>
                <a:gd name="csY1" fmla="*/ 0 h 957165"/>
                <a:gd name="csX2" fmla="*/ 465734 w 694554"/>
                <a:gd name="csY2" fmla="*/ 242782 h 957165"/>
                <a:gd name="csX3" fmla="*/ 694554 w 694554"/>
                <a:gd name="csY3" fmla="*/ 242782 h 957165"/>
                <a:gd name="csX4" fmla="*/ 694554 w 694554"/>
                <a:gd name="csY4" fmla="*/ 720733 h 957165"/>
                <a:gd name="csX5" fmla="*/ 465953 w 694554"/>
                <a:gd name="csY5" fmla="*/ 720733 h 957165"/>
                <a:gd name="csX6" fmla="*/ 465953 w 694554"/>
                <a:gd name="csY6" fmla="*/ 957165 h 957165"/>
                <a:gd name="csX7" fmla="*/ 0 w 694554"/>
                <a:gd name="csY7" fmla="*/ 957165 h 957165"/>
                <a:gd name="csX8" fmla="*/ 0 w 694554"/>
                <a:gd name="csY8" fmla="*/ 720733 h 957165"/>
                <a:gd name="csX9" fmla="*/ 237133 w 694554"/>
                <a:gd name="csY9" fmla="*/ 720733 h 9571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694554" h="957165">
                  <a:moveTo>
                    <a:pt x="237133" y="0"/>
                  </a:moveTo>
                  <a:lnTo>
                    <a:pt x="465734" y="0"/>
                  </a:lnTo>
                  <a:lnTo>
                    <a:pt x="465734" y="242782"/>
                  </a:lnTo>
                  <a:lnTo>
                    <a:pt x="694554" y="242782"/>
                  </a:lnTo>
                  <a:lnTo>
                    <a:pt x="694554" y="720733"/>
                  </a:lnTo>
                  <a:lnTo>
                    <a:pt x="465953" y="720733"/>
                  </a:lnTo>
                  <a:lnTo>
                    <a:pt x="465953" y="957165"/>
                  </a:lnTo>
                  <a:lnTo>
                    <a:pt x="0" y="957165"/>
                  </a:lnTo>
                  <a:lnTo>
                    <a:pt x="0" y="720733"/>
                  </a:lnTo>
                  <a:lnTo>
                    <a:pt x="237133" y="72073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3" name="フリーフォーム: 図形 172">
              <a:extLst>
                <a:ext uri="{FF2B5EF4-FFF2-40B4-BE49-F238E27FC236}">
                  <a16:creationId xmlns:a16="http://schemas.microsoft.com/office/drawing/2014/main" id="{21CE11D1-749C-878A-3152-93E92F42F2EE}"/>
                </a:ext>
              </a:extLst>
            </p:cNvPr>
            <p:cNvSpPr/>
            <p:nvPr/>
          </p:nvSpPr>
          <p:spPr>
            <a:xfrm>
              <a:off x="1209449" y="2689724"/>
              <a:ext cx="687496" cy="932111"/>
            </a:xfrm>
            <a:custGeom>
              <a:avLst/>
              <a:gdLst>
                <a:gd name="csX0" fmla="*/ 458895 w 687496"/>
                <a:gd name="csY0" fmla="*/ 0 h 932111"/>
                <a:gd name="csX1" fmla="*/ 687496 w 687496"/>
                <a:gd name="csY1" fmla="*/ 0 h 932111"/>
                <a:gd name="csX2" fmla="*/ 687496 w 687496"/>
                <a:gd name="csY2" fmla="*/ 475006 h 932111"/>
                <a:gd name="csX3" fmla="*/ 458895 w 687496"/>
                <a:gd name="csY3" fmla="*/ 475006 h 932111"/>
                <a:gd name="csX4" fmla="*/ 458895 w 687496"/>
                <a:gd name="csY4" fmla="*/ 475005 h 932111"/>
                <a:gd name="csX5" fmla="*/ 456819 w 687496"/>
                <a:gd name="csY5" fmla="*/ 475005 h 932111"/>
                <a:gd name="csX6" fmla="*/ 456819 w 687496"/>
                <a:gd name="csY6" fmla="*/ 932111 h 932111"/>
                <a:gd name="csX7" fmla="*/ 228042 w 687496"/>
                <a:gd name="csY7" fmla="*/ 932111 h 932111"/>
                <a:gd name="csX8" fmla="*/ 228042 w 687496"/>
                <a:gd name="csY8" fmla="*/ 703048 h 932111"/>
                <a:gd name="csX9" fmla="*/ 0 w 687496"/>
                <a:gd name="csY9" fmla="*/ 703048 h 932111"/>
                <a:gd name="csX10" fmla="*/ 0 w 687496"/>
                <a:gd name="csY10" fmla="*/ 7027 h 932111"/>
                <a:gd name="csX11" fmla="*/ 228601 w 687496"/>
                <a:gd name="csY11" fmla="*/ 7027 h 932111"/>
                <a:gd name="csX12" fmla="*/ 228601 w 687496"/>
                <a:gd name="csY12" fmla="*/ 237502 h 932111"/>
                <a:gd name="csX13" fmla="*/ 458895 w 687496"/>
                <a:gd name="csY13" fmla="*/ 237502 h 9321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87496" h="932111">
                  <a:moveTo>
                    <a:pt x="458895" y="0"/>
                  </a:moveTo>
                  <a:lnTo>
                    <a:pt x="687496" y="0"/>
                  </a:lnTo>
                  <a:lnTo>
                    <a:pt x="687496" y="475006"/>
                  </a:lnTo>
                  <a:lnTo>
                    <a:pt x="458895" y="475006"/>
                  </a:lnTo>
                  <a:lnTo>
                    <a:pt x="458895" y="475005"/>
                  </a:lnTo>
                  <a:lnTo>
                    <a:pt x="456819" y="475005"/>
                  </a:lnTo>
                  <a:lnTo>
                    <a:pt x="456819" y="932111"/>
                  </a:lnTo>
                  <a:lnTo>
                    <a:pt x="228042" y="932111"/>
                  </a:lnTo>
                  <a:lnTo>
                    <a:pt x="228042" y="703048"/>
                  </a:lnTo>
                  <a:lnTo>
                    <a:pt x="0" y="703048"/>
                  </a:lnTo>
                  <a:lnTo>
                    <a:pt x="0" y="7027"/>
                  </a:lnTo>
                  <a:lnTo>
                    <a:pt x="228601" y="7027"/>
                  </a:lnTo>
                  <a:lnTo>
                    <a:pt x="228601" y="237502"/>
                  </a:lnTo>
                  <a:lnTo>
                    <a:pt x="458895" y="23750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7D5127B7-54A6-262F-6700-9327DFF12D87}"/>
                </a:ext>
              </a:extLst>
            </p:cNvPr>
            <p:cNvSpPr/>
            <p:nvPr/>
          </p:nvSpPr>
          <p:spPr>
            <a:xfrm>
              <a:off x="1668344" y="3631342"/>
              <a:ext cx="484490" cy="2453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794B6CC8-CA8A-587B-4E4C-9D2E4F1C95F8}"/>
                </a:ext>
              </a:extLst>
            </p:cNvPr>
            <p:cNvSpPr/>
            <p:nvPr/>
          </p:nvSpPr>
          <p:spPr>
            <a:xfrm>
              <a:off x="-1159735" y="2931319"/>
              <a:ext cx="228601" cy="4674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フリーフォーム: 図形 175">
              <a:extLst>
                <a:ext uri="{FF2B5EF4-FFF2-40B4-BE49-F238E27FC236}">
                  <a16:creationId xmlns:a16="http://schemas.microsoft.com/office/drawing/2014/main" id="{F44CDF33-E875-9529-8725-8D94A186A232}"/>
                </a:ext>
              </a:extLst>
            </p:cNvPr>
            <p:cNvSpPr/>
            <p:nvPr/>
          </p:nvSpPr>
          <p:spPr>
            <a:xfrm>
              <a:off x="-1157712" y="2928554"/>
              <a:ext cx="2589255" cy="2598327"/>
            </a:xfrm>
            <a:custGeom>
              <a:avLst/>
              <a:gdLst>
                <a:gd name="csX0" fmla="*/ 1179937 w 2589255"/>
                <a:gd name="csY0" fmla="*/ 1186548 h 2598327"/>
                <a:gd name="csX1" fmla="*/ 1179937 w 2589255"/>
                <a:gd name="csY1" fmla="*/ 1886417 h 2598327"/>
                <a:gd name="csX2" fmla="*/ 1900663 w 2589255"/>
                <a:gd name="csY2" fmla="*/ 1886417 h 2598327"/>
                <a:gd name="csX3" fmla="*/ 1900663 w 2589255"/>
                <a:gd name="csY3" fmla="*/ 1186548 h 2598327"/>
                <a:gd name="csX4" fmla="*/ 1179937 w 2589255"/>
                <a:gd name="csY4" fmla="*/ 709996 h 2598327"/>
                <a:gd name="csX5" fmla="*/ 1179937 w 2589255"/>
                <a:gd name="csY5" fmla="*/ 941215 h 2598327"/>
                <a:gd name="csX6" fmla="*/ 1895498 w 2589255"/>
                <a:gd name="csY6" fmla="*/ 941215 h 2598327"/>
                <a:gd name="csX7" fmla="*/ 1895498 w 2589255"/>
                <a:gd name="csY7" fmla="*/ 888845 h 2598327"/>
                <a:gd name="csX8" fmla="*/ 1895904 w 2589255"/>
                <a:gd name="csY8" fmla="*/ 888845 h 2598327"/>
                <a:gd name="csX9" fmla="*/ 1895904 w 2589255"/>
                <a:gd name="csY9" fmla="*/ 709996 h 2598327"/>
                <a:gd name="csX10" fmla="*/ 707187 w 2589255"/>
                <a:gd name="csY10" fmla="*/ 709996 h 2598327"/>
                <a:gd name="csX11" fmla="*/ 707187 w 2589255"/>
                <a:gd name="csY11" fmla="*/ 941215 h 2598327"/>
                <a:gd name="csX12" fmla="*/ 950542 w 2589255"/>
                <a:gd name="csY12" fmla="*/ 941215 h 2598327"/>
                <a:gd name="csX13" fmla="*/ 950542 w 2589255"/>
                <a:gd name="csY13" fmla="*/ 709996 h 2598327"/>
                <a:gd name="csX14" fmla="*/ 714330 w 2589255"/>
                <a:gd name="csY14" fmla="*/ 0 h 2598327"/>
                <a:gd name="csX15" fmla="*/ 1643066 w 2589255"/>
                <a:gd name="csY15" fmla="*/ 0 h 2598327"/>
                <a:gd name="csX16" fmla="*/ 1643066 w 2589255"/>
                <a:gd name="csY16" fmla="*/ 230572 h 2598327"/>
                <a:gd name="csX17" fmla="*/ 1186744 w 2589255"/>
                <a:gd name="csY17" fmla="*/ 230572 h 2598327"/>
                <a:gd name="csX18" fmla="*/ 1186744 w 2589255"/>
                <a:gd name="csY18" fmla="*/ 462867 h 2598327"/>
                <a:gd name="csX19" fmla="*/ 1645447 w 2589255"/>
                <a:gd name="csY19" fmla="*/ 462867 h 2598327"/>
                <a:gd name="csX20" fmla="*/ 1645447 w 2589255"/>
                <a:gd name="csY20" fmla="*/ 229607 h 2598327"/>
                <a:gd name="csX21" fmla="*/ 2138787 w 2589255"/>
                <a:gd name="csY21" fmla="*/ 229607 h 2598327"/>
                <a:gd name="csX22" fmla="*/ 2138787 w 2589255"/>
                <a:gd name="csY22" fmla="*/ 465715 h 2598327"/>
                <a:gd name="csX23" fmla="*/ 1895904 w 2589255"/>
                <a:gd name="csY23" fmla="*/ 465715 h 2598327"/>
                <a:gd name="csX24" fmla="*/ 1895904 w 2589255"/>
                <a:gd name="csY24" fmla="*/ 699959 h 2598327"/>
                <a:gd name="csX25" fmla="*/ 2589255 w 2589255"/>
                <a:gd name="csY25" fmla="*/ 699959 h 2598327"/>
                <a:gd name="csX26" fmla="*/ 2589255 w 2589255"/>
                <a:gd name="csY26" fmla="*/ 945292 h 2598327"/>
                <a:gd name="csX27" fmla="*/ 2367162 w 2589255"/>
                <a:gd name="csY27" fmla="*/ 945292 h 2598327"/>
                <a:gd name="csX28" fmla="*/ 2367162 w 2589255"/>
                <a:gd name="csY28" fmla="*/ 1134178 h 2598327"/>
                <a:gd name="csX29" fmla="*/ 2367161 w 2589255"/>
                <a:gd name="csY29" fmla="*/ 1134178 h 2598327"/>
                <a:gd name="csX30" fmla="*/ 2367161 w 2589255"/>
                <a:gd name="csY30" fmla="*/ 1186548 h 2598327"/>
                <a:gd name="csX31" fmla="*/ 2127453 w 2589255"/>
                <a:gd name="csY31" fmla="*/ 1186548 h 2598327"/>
                <a:gd name="csX32" fmla="*/ 2127453 w 2589255"/>
                <a:gd name="csY32" fmla="*/ 1416853 h 2598327"/>
                <a:gd name="csX33" fmla="*/ 2360242 w 2589255"/>
                <a:gd name="csY33" fmla="*/ 1416853 h 2598327"/>
                <a:gd name="csX34" fmla="*/ 2360242 w 2589255"/>
                <a:gd name="csY34" fmla="*/ 1653285 h 2598327"/>
                <a:gd name="csX35" fmla="*/ 2127453 w 2589255"/>
                <a:gd name="csY35" fmla="*/ 1653285 h 2598327"/>
                <a:gd name="csX36" fmla="*/ 2127453 w 2589255"/>
                <a:gd name="csY36" fmla="*/ 2117313 h 2598327"/>
                <a:gd name="csX37" fmla="*/ 2360018 w 2589255"/>
                <a:gd name="csY37" fmla="*/ 2117313 h 2598327"/>
                <a:gd name="csX38" fmla="*/ 2360018 w 2589255"/>
                <a:gd name="csY38" fmla="*/ 2364964 h 2598327"/>
                <a:gd name="csX39" fmla="*/ 2127453 w 2589255"/>
                <a:gd name="csY39" fmla="*/ 2364964 h 2598327"/>
                <a:gd name="csX40" fmla="*/ 2127453 w 2589255"/>
                <a:gd name="csY40" fmla="*/ 2597264 h 2598327"/>
                <a:gd name="csX41" fmla="*/ 1900663 w 2589255"/>
                <a:gd name="csY41" fmla="*/ 2597264 h 2598327"/>
                <a:gd name="csX42" fmla="*/ 1900663 w 2589255"/>
                <a:gd name="csY42" fmla="*/ 2117315 h 2598327"/>
                <a:gd name="csX43" fmla="*/ 1411414 w 2589255"/>
                <a:gd name="csY43" fmla="*/ 2117315 h 2598327"/>
                <a:gd name="csX44" fmla="*/ 1411414 w 2589255"/>
                <a:gd name="csY44" fmla="*/ 2369727 h 2598327"/>
                <a:gd name="csX45" fmla="*/ 1174613 w 2589255"/>
                <a:gd name="csY45" fmla="*/ 2369727 h 2598327"/>
                <a:gd name="csX46" fmla="*/ 1174613 w 2589255"/>
                <a:gd name="csY46" fmla="*/ 2117315 h 2598327"/>
                <a:gd name="csX47" fmla="*/ 945989 w 2589255"/>
                <a:gd name="csY47" fmla="*/ 2117315 h 2598327"/>
                <a:gd name="csX48" fmla="*/ 945989 w 2589255"/>
                <a:gd name="csY48" fmla="*/ 2598327 h 2598327"/>
                <a:gd name="csX49" fmla="*/ 486199 w 2589255"/>
                <a:gd name="csY49" fmla="*/ 2598327 h 2598327"/>
                <a:gd name="csX50" fmla="*/ 486199 w 2589255"/>
                <a:gd name="csY50" fmla="*/ 2117315 h 2598327"/>
                <a:gd name="csX51" fmla="*/ 228131 w 2589255"/>
                <a:gd name="csY51" fmla="*/ 2117315 h 2598327"/>
                <a:gd name="csX52" fmla="*/ 228131 w 2589255"/>
                <a:gd name="csY52" fmla="*/ 2117314 h 2598327"/>
                <a:gd name="csX53" fmla="*/ 0 w 2589255"/>
                <a:gd name="csY53" fmla="*/ 2117314 h 2598327"/>
                <a:gd name="csX54" fmla="*/ 0 w 2589255"/>
                <a:gd name="csY54" fmla="*/ 1417175 h 2598327"/>
                <a:gd name="csX55" fmla="*/ 486199 w 2589255"/>
                <a:gd name="csY55" fmla="*/ 1417175 h 2598327"/>
                <a:gd name="csX56" fmla="*/ 486199 w 2589255"/>
                <a:gd name="csY56" fmla="*/ 1646598 h 2598327"/>
                <a:gd name="csX57" fmla="*/ 714330 w 2589255"/>
                <a:gd name="csY57" fmla="*/ 1646598 h 2598327"/>
                <a:gd name="csX58" fmla="*/ 714330 w 2589255"/>
                <a:gd name="csY58" fmla="*/ 1886417 h 2598327"/>
                <a:gd name="csX59" fmla="*/ 950542 w 2589255"/>
                <a:gd name="csY59" fmla="*/ 1886417 h 2598327"/>
                <a:gd name="csX60" fmla="*/ 950542 w 2589255"/>
                <a:gd name="csY60" fmla="*/ 1186548 h 2598327"/>
                <a:gd name="csX61" fmla="*/ 486109 w 2589255"/>
                <a:gd name="csY61" fmla="*/ 1186548 h 2598327"/>
                <a:gd name="csX62" fmla="*/ 486109 w 2589255"/>
                <a:gd name="csY62" fmla="*/ 951295 h 2598327"/>
                <a:gd name="csX63" fmla="*/ 231407 w 2589255"/>
                <a:gd name="csY63" fmla="*/ 951295 h 2598327"/>
                <a:gd name="csX64" fmla="*/ 231407 w 2589255"/>
                <a:gd name="csY64" fmla="*/ 1181828 h 2598327"/>
                <a:gd name="csX65" fmla="*/ 2806 w 2589255"/>
                <a:gd name="csY65" fmla="*/ 1181828 h 2598327"/>
                <a:gd name="csX66" fmla="*/ 2806 w 2589255"/>
                <a:gd name="csY66" fmla="*/ 703646 h 2598327"/>
                <a:gd name="csX67" fmla="*/ 138454 w 2589255"/>
                <a:gd name="csY67" fmla="*/ 703646 h 2598327"/>
                <a:gd name="csX68" fmla="*/ 138454 w 2589255"/>
                <a:gd name="csY68" fmla="*/ 703556 h 2598327"/>
                <a:gd name="csX69" fmla="*/ 234679 w 2589255"/>
                <a:gd name="csY69" fmla="*/ 703556 h 2598327"/>
                <a:gd name="csX70" fmla="*/ 234679 w 2589255"/>
                <a:gd name="csY70" fmla="*/ 462867 h 2598327"/>
                <a:gd name="csX71" fmla="*/ 714330 w 2589255"/>
                <a:gd name="csY71" fmla="*/ 462867 h 2598327"/>
                <a:gd name="csX72" fmla="*/ 714330 w 2589255"/>
                <a:gd name="csY72" fmla="*/ 46020 h 25983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</a:cxnLst>
              <a:rect l="l" t="t" r="r" b="b"/>
              <a:pathLst>
                <a:path w="2589255" h="2598327">
                  <a:moveTo>
                    <a:pt x="1179937" y="1186548"/>
                  </a:moveTo>
                  <a:lnTo>
                    <a:pt x="1179937" y="1886417"/>
                  </a:lnTo>
                  <a:lnTo>
                    <a:pt x="1900663" y="1886417"/>
                  </a:lnTo>
                  <a:lnTo>
                    <a:pt x="1900663" y="1186548"/>
                  </a:lnTo>
                  <a:close/>
                  <a:moveTo>
                    <a:pt x="1179937" y="709996"/>
                  </a:moveTo>
                  <a:lnTo>
                    <a:pt x="1179937" y="941215"/>
                  </a:lnTo>
                  <a:lnTo>
                    <a:pt x="1895498" y="941215"/>
                  </a:lnTo>
                  <a:lnTo>
                    <a:pt x="1895498" y="888845"/>
                  </a:lnTo>
                  <a:lnTo>
                    <a:pt x="1895904" y="888845"/>
                  </a:lnTo>
                  <a:lnTo>
                    <a:pt x="1895904" y="709996"/>
                  </a:lnTo>
                  <a:close/>
                  <a:moveTo>
                    <a:pt x="707187" y="709996"/>
                  </a:moveTo>
                  <a:lnTo>
                    <a:pt x="707187" y="941215"/>
                  </a:lnTo>
                  <a:lnTo>
                    <a:pt x="950542" y="941215"/>
                  </a:lnTo>
                  <a:lnTo>
                    <a:pt x="950542" y="709996"/>
                  </a:lnTo>
                  <a:close/>
                  <a:moveTo>
                    <a:pt x="714330" y="0"/>
                  </a:moveTo>
                  <a:lnTo>
                    <a:pt x="1643066" y="0"/>
                  </a:lnTo>
                  <a:lnTo>
                    <a:pt x="1643066" y="230572"/>
                  </a:lnTo>
                  <a:lnTo>
                    <a:pt x="1186744" y="230572"/>
                  </a:lnTo>
                  <a:lnTo>
                    <a:pt x="1186744" y="462867"/>
                  </a:lnTo>
                  <a:lnTo>
                    <a:pt x="1645447" y="462867"/>
                  </a:lnTo>
                  <a:lnTo>
                    <a:pt x="1645447" y="229607"/>
                  </a:lnTo>
                  <a:lnTo>
                    <a:pt x="2138787" y="229607"/>
                  </a:lnTo>
                  <a:lnTo>
                    <a:pt x="2138787" y="465715"/>
                  </a:lnTo>
                  <a:lnTo>
                    <a:pt x="1895904" y="465715"/>
                  </a:lnTo>
                  <a:lnTo>
                    <a:pt x="1895904" y="699959"/>
                  </a:lnTo>
                  <a:lnTo>
                    <a:pt x="2589255" y="699959"/>
                  </a:lnTo>
                  <a:lnTo>
                    <a:pt x="2589255" y="945292"/>
                  </a:lnTo>
                  <a:lnTo>
                    <a:pt x="2367162" y="945292"/>
                  </a:lnTo>
                  <a:lnTo>
                    <a:pt x="2367162" y="1134178"/>
                  </a:lnTo>
                  <a:lnTo>
                    <a:pt x="2367161" y="1134178"/>
                  </a:lnTo>
                  <a:lnTo>
                    <a:pt x="2367161" y="1186548"/>
                  </a:lnTo>
                  <a:lnTo>
                    <a:pt x="2127453" y="1186548"/>
                  </a:lnTo>
                  <a:lnTo>
                    <a:pt x="2127453" y="1416853"/>
                  </a:lnTo>
                  <a:lnTo>
                    <a:pt x="2360242" y="1416853"/>
                  </a:lnTo>
                  <a:lnTo>
                    <a:pt x="2360242" y="1653285"/>
                  </a:lnTo>
                  <a:lnTo>
                    <a:pt x="2127453" y="1653285"/>
                  </a:lnTo>
                  <a:lnTo>
                    <a:pt x="2127453" y="2117313"/>
                  </a:lnTo>
                  <a:lnTo>
                    <a:pt x="2360018" y="2117313"/>
                  </a:lnTo>
                  <a:lnTo>
                    <a:pt x="2360018" y="2364964"/>
                  </a:lnTo>
                  <a:lnTo>
                    <a:pt x="2127453" y="2364964"/>
                  </a:lnTo>
                  <a:lnTo>
                    <a:pt x="2127453" y="2597264"/>
                  </a:lnTo>
                  <a:lnTo>
                    <a:pt x="1900663" y="2597264"/>
                  </a:lnTo>
                  <a:lnTo>
                    <a:pt x="1900663" y="2117315"/>
                  </a:lnTo>
                  <a:lnTo>
                    <a:pt x="1411414" y="2117315"/>
                  </a:lnTo>
                  <a:lnTo>
                    <a:pt x="1411414" y="2369727"/>
                  </a:lnTo>
                  <a:lnTo>
                    <a:pt x="1174613" y="2369727"/>
                  </a:lnTo>
                  <a:lnTo>
                    <a:pt x="1174613" y="2117315"/>
                  </a:lnTo>
                  <a:lnTo>
                    <a:pt x="945989" y="2117315"/>
                  </a:lnTo>
                  <a:lnTo>
                    <a:pt x="945989" y="2598327"/>
                  </a:lnTo>
                  <a:lnTo>
                    <a:pt x="486199" y="2598327"/>
                  </a:lnTo>
                  <a:lnTo>
                    <a:pt x="486199" y="2117315"/>
                  </a:lnTo>
                  <a:lnTo>
                    <a:pt x="228131" y="2117315"/>
                  </a:lnTo>
                  <a:lnTo>
                    <a:pt x="228131" y="2117314"/>
                  </a:lnTo>
                  <a:lnTo>
                    <a:pt x="0" y="2117314"/>
                  </a:lnTo>
                  <a:lnTo>
                    <a:pt x="0" y="1417175"/>
                  </a:lnTo>
                  <a:lnTo>
                    <a:pt x="486199" y="1417175"/>
                  </a:lnTo>
                  <a:lnTo>
                    <a:pt x="486199" y="1646598"/>
                  </a:lnTo>
                  <a:lnTo>
                    <a:pt x="714330" y="1646598"/>
                  </a:lnTo>
                  <a:lnTo>
                    <a:pt x="714330" y="1886417"/>
                  </a:lnTo>
                  <a:lnTo>
                    <a:pt x="950542" y="1886417"/>
                  </a:lnTo>
                  <a:lnTo>
                    <a:pt x="950542" y="1186548"/>
                  </a:lnTo>
                  <a:lnTo>
                    <a:pt x="486109" y="1186548"/>
                  </a:lnTo>
                  <a:lnTo>
                    <a:pt x="486109" y="951295"/>
                  </a:lnTo>
                  <a:lnTo>
                    <a:pt x="231407" y="951295"/>
                  </a:lnTo>
                  <a:lnTo>
                    <a:pt x="231407" y="1181828"/>
                  </a:lnTo>
                  <a:lnTo>
                    <a:pt x="2806" y="1181828"/>
                  </a:lnTo>
                  <a:lnTo>
                    <a:pt x="2806" y="703646"/>
                  </a:lnTo>
                  <a:lnTo>
                    <a:pt x="138454" y="703646"/>
                  </a:lnTo>
                  <a:lnTo>
                    <a:pt x="138454" y="703556"/>
                  </a:lnTo>
                  <a:lnTo>
                    <a:pt x="234679" y="703556"/>
                  </a:lnTo>
                  <a:lnTo>
                    <a:pt x="234679" y="462867"/>
                  </a:lnTo>
                  <a:lnTo>
                    <a:pt x="714330" y="462867"/>
                  </a:lnTo>
                  <a:lnTo>
                    <a:pt x="714330" y="460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フリーフォーム: 図形 176">
              <a:extLst>
                <a:ext uri="{FF2B5EF4-FFF2-40B4-BE49-F238E27FC236}">
                  <a16:creationId xmlns:a16="http://schemas.microsoft.com/office/drawing/2014/main" id="{88782C95-6675-3624-ECDF-46A1507C42B2}"/>
                </a:ext>
              </a:extLst>
            </p:cNvPr>
            <p:cNvSpPr/>
            <p:nvPr/>
          </p:nvSpPr>
          <p:spPr>
            <a:xfrm>
              <a:off x="1208891" y="3881282"/>
              <a:ext cx="698277" cy="697862"/>
            </a:xfrm>
            <a:custGeom>
              <a:avLst/>
              <a:gdLst>
                <a:gd name="csX0" fmla="*/ 228777 w 698277"/>
                <a:gd name="csY0" fmla="*/ 0 h 697862"/>
                <a:gd name="csX1" fmla="*/ 457378 w 698277"/>
                <a:gd name="csY1" fmla="*/ 0 h 697862"/>
                <a:gd name="csX2" fmla="*/ 457378 w 698277"/>
                <a:gd name="csY2" fmla="*/ 232406 h 697862"/>
                <a:gd name="csX3" fmla="*/ 698277 w 698277"/>
                <a:gd name="csY3" fmla="*/ 232406 h 697862"/>
                <a:gd name="csX4" fmla="*/ 698277 w 698277"/>
                <a:gd name="csY4" fmla="*/ 462006 h 697862"/>
                <a:gd name="csX5" fmla="*/ 457378 w 698277"/>
                <a:gd name="csY5" fmla="*/ 462006 h 697862"/>
                <a:gd name="csX6" fmla="*/ 457378 w 698277"/>
                <a:gd name="csY6" fmla="*/ 697862 h 697862"/>
                <a:gd name="csX7" fmla="*/ 228777 w 698277"/>
                <a:gd name="csY7" fmla="*/ 697862 h 697862"/>
                <a:gd name="csX8" fmla="*/ 228777 w 698277"/>
                <a:gd name="csY8" fmla="*/ 462006 h 697862"/>
                <a:gd name="csX9" fmla="*/ 0 w 698277"/>
                <a:gd name="csY9" fmla="*/ 462006 h 697862"/>
                <a:gd name="csX10" fmla="*/ 0 w 698277"/>
                <a:gd name="csY10" fmla="*/ 232406 h 697862"/>
                <a:gd name="csX11" fmla="*/ 228777 w 698277"/>
                <a:gd name="csY11" fmla="*/ 232406 h 6978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698277" h="697862">
                  <a:moveTo>
                    <a:pt x="228777" y="0"/>
                  </a:moveTo>
                  <a:lnTo>
                    <a:pt x="457378" y="0"/>
                  </a:lnTo>
                  <a:lnTo>
                    <a:pt x="457378" y="232406"/>
                  </a:lnTo>
                  <a:lnTo>
                    <a:pt x="698277" y="232406"/>
                  </a:lnTo>
                  <a:lnTo>
                    <a:pt x="698277" y="462006"/>
                  </a:lnTo>
                  <a:lnTo>
                    <a:pt x="457378" y="462006"/>
                  </a:lnTo>
                  <a:lnTo>
                    <a:pt x="457378" y="697862"/>
                  </a:lnTo>
                  <a:lnTo>
                    <a:pt x="228777" y="697862"/>
                  </a:lnTo>
                  <a:lnTo>
                    <a:pt x="228777" y="462006"/>
                  </a:lnTo>
                  <a:lnTo>
                    <a:pt x="0" y="462006"/>
                  </a:lnTo>
                  <a:lnTo>
                    <a:pt x="0" y="232406"/>
                  </a:lnTo>
                  <a:lnTo>
                    <a:pt x="228777" y="23240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E8A39A99-BED6-354E-07BE-B581DF41BBC6}"/>
                </a:ext>
              </a:extLst>
            </p:cNvPr>
            <p:cNvSpPr/>
            <p:nvPr/>
          </p:nvSpPr>
          <p:spPr>
            <a:xfrm>
              <a:off x="1209449" y="4581838"/>
              <a:ext cx="228601" cy="4640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86F7FA90-7D03-A027-4E59-798529F09554}"/>
                </a:ext>
              </a:extLst>
            </p:cNvPr>
            <p:cNvSpPr/>
            <p:nvPr/>
          </p:nvSpPr>
          <p:spPr>
            <a:xfrm>
              <a:off x="1909763" y="4557825"/>
              <a:ext cx="24307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0" name="フリーフォーム: 図形 179">
              <a:extLst>
                <a:ext uri="{FF2B5EF4-FFF2-40B4-BE49-F238E27FC236}">
                  <a16:creationId xmlns:a16="http://schemas.microsoft.com/office/drawing/2014/main" id="{7BAB09DD-493D-CF22-FAD6-85756867898E}"/>
                </a:ext>
              </a:extLst>
            </p:cNvPr>
            <p:cNvSpPr/>
            <p:nvPr/>
          </p:nvSpPr>
          <p:spPr>
            <a:xfrm>
              <a:off x="971541" y="3878510"/>
              <a:ext cx="1875101" cy="2350807"/>
            </a:xfrm>
            <a:custGeom>
              <a:avLst/>
              <a:gdLst>
                <a:gd name="csX0" fmla="*/ 1185967 w 1875101"/>
                <a:gd name="csY0" fmla="*/ 0 h 2350807"/>
                <a:gd name="csX1" fmla="*/ 1414568 w 1875101"/>
                <a:gd name="csY1" fmla="*/ 0 h 2350807"/>
                <a:gd name="csX2" fmla="*/ 1414568 w 1875101"/>
                <a:gd name="csY2" fmla="*/ 238395 h 2350807"/>
                <a:gd name="csX3" fmla="*/ 1647933 w 1875101"/>
                <a:gd name="csY3" fmla="*/ 238395 h 2350807"/>
                <a:gd name="csX4" fmla="*/ 1647933 w 1875101"/>
                <a:gd name="csY4" fmla="*/ 465893 h 2350807"/>
                <a:gd name="csX5" fmla="*/ 1875101 w 1875101"/>
                <a:gd name="csY5" fmla="*/ 465893 h 2350807"/>
                <a:gd name="csX6" fmla="*/ 1875101 w 1875101"/>
                <a:gd name="csY6" fmla="*/ 702325 h 2350807"/>
                <a:gd name="csX7" fmla="*/ 1647933 w 1875101"/>
                <a:gd name="csY7" fmla="*/ 702325 h 2350807"/>
                <a:gd name="csX8" fmla="*/ 1647933 w 1875101"/>
                <a:gd name="csY8" fmla="*/ 703329 h 2350807"/>
                <a:gd name="csX9" fmla="*/ 1647834 w 1875101"/>
                <a:gd name="csY9" fmla="*/ 703329 h 2350807"/>
                <a:gd name="csX10" fmla="*/ 1647834 w 1875101"/>
                <a:gd name="csY10" fmla="*/ 1171698 h 2350807"/>
                <a:gd name="csX11" fmla="*/ 1413523 w 1875101"/>
                <a:gd name="csY11" fmla="*/ 1171698 h 2350807"/>
                <a:gd name="csX12" fmla="*/ 1413523 w 1875101"/>
                <a:gd name="csY12" fmla="*/ 703329 h 2350807"/>
                <a:gd name="csX13" fmla="*/ 1410395 w 1875101"/>
                <a:gd name="csY13" fmla="*/ 703329 h 2350807"/>
                <a:gd name="csX14" fmla="*/ 1410395 w 1875101"/>
                <a:gd name="csY14" fmla="*/ 703327 h 2350807"/>
                <a:gd name="csX15" fmla="*/ 1185967 w 1875101"/>
                <a:gd name="csY15" fmla="*/ 703327 h 2350807"/>
                <a:gd name="csX16" fmla="*/ 1185967 w 1875101"/>
                <a:gd name="csY16" fmla="*/ 703014 h 2350807"/>
                <a:gd name="csX17" fmla="*/ 1183490 w 1875101"/>
                <a:gd name="csY17" fmla="*/ 703014 h 2350807"/>
                <a:gd name="csX18" fmla="*/ 1183490 w 1875101"/>
                <a:gd name="csY18" fmla="*/ 1169739 h 2350807"/>
                <a:gd name="csX19" fmla="*/ 930861 w 1875101"/>
                <a:gd name="csY19" fmla="*/ 1169739 h 2350807"/>
                <a:gd name="csX20" fmla="*/ 930861 w 1875101"/>
                <a:gd name="csY20" fmla="*/ 1647308 h 2350807"/>
                <a:gd name="csX21" fmla="*/ 726348 w 1875101"/>
                <a:gd name="csY21" fmla="*/ 1647308 h 2350807"/>
                <a:gd name="csX22" fmla="*/ 694729 w 1875101"/>
                <a:gd name="csY22" fmla="*/ 1647308 h 2350807"/>
                <a:gd name="csX23" fmla="*/ 694728 w 1875101"/>
                <a:gd name="csY23" fmla="*/ 1647308 h 2350807"/>
                <a:gd name="csX24" fmla="*/ 694728 w 1875101"/>
                <a:gd name="csY24" fmla="*/ 1881735 h 2350807"/>
                <a:gd name="csX25" fmla="*/ 464258 w 1875101"/>
                <a:gd name="csY25" fmla="*/ 1881735 h 2350807"/>
                <a:gd name="csX26" fmla="*/ 464258 w 1875101"/>
                <a:gd name="csY26" fmla="*/ 2114378 h 2350807"/>
                <a:gd name="csX27" fmla="*/ 228601 w 1875101"/>
                <a:gd name="csY27" fmla="*/ 2114378 h 2350807"/>
                <a:gd name="csX28" fmla="*/ 228601 w 1875101"/>
                <a:gd name="csY28" fmla="*/ 2350807 h 2350807"/>
                <a:gd name="csX29" fmla="*/ 0 w 1875101"/>
                <a:gd name="csY29" fmla="*/ 2350807 h 2350807"/>
                <a:gd name="csX30" fmla="*/ 0 w 1875101"/>
                <a:gd name="csY30" fmla="*/ 1883737 h 2350807"/>
                <a:gd name="csX31" fmla="*/ 1162 w 1875101"/>
                <a:gd name="csY31" fmla="*/ 1883737 h 2350807"/>
                <a:gd name="csX32" fmla="*/ 1162 w 1875101"/>
                <a:gd name="csY32" fmla="*/ 1647308 h 2350807"/>
                <a:gd name="csX33" fmla="*/ 231632 w 1875101"/>
                <a:gd name="csY33" fmla="*/ 1647308 h 2350807"/>
                <a:gd name="csX34" fmla="*/ 231632 w 1875101"/>
                <a:gd name="csY34" fmla="*/ 1414665 h 2350807"/>
                <a:gd name="csX35" fmla="*/ 458596 w 1875101"/>
                <a:gd name="csY35" fmla="*/ 1414665 h 2350807"/>
                <a:gd name="csX36" fmla="*/ 458596 w 1875101"/>
                <a:gd name="csY36" fmla="*/ 1164137 h 2350807"/>
                <a:gd name="csX37" fmla="*/ 694729 w 1875101"/>
                <a:gd name="csY37" fmla="*/ 1164137 h 2350807"/>
                <a:gd name="csX38" fmla="*/ 694729 w 1875101"/>
                <a:gd name="csY38" fmla="*/ 1050565 h 2350807"/>
                <a:gd name="csX39" fmla="*/ 696145 w 1875101"/>
                <a:gd name="csY39" fmla="*/ 1050565 h 2350807"/>
                <a:gd name="csX40" fmla="*/ 696145 w 1875101"/>
                <a:gd name="csY40" fmla="*/ 696166 h 2350807"/>
                <a:gd name="csX41" fmla="*/ 935666 w 1875101"/>
                <a:gd name="csY41" fmla="*/ 696166 h 2350807"/>
                <a:gd name="csX42" fmla="*/ 935666 w 1875101"/>
                <a:gd name="csY42" fmla="*/ 464777 h 2350807"/>
                <a:gd name="csX43" fmla="*/ 1185967 w 1875101"/>
                <a:gd name="csY43" fmla="*/ 464777 h 23508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</a:cxnLst>
              <a:rect l="l" t="t" r="r" b="b"/>
              <a:pathLst>
                <a:path w="1875101" h="2350807">
                  <a:moveTo>
                    <a:pt x="1185967" y="0"/>
                  </a:moveTo>
                  <a:lnTo>
                    <a:pt x="1414568" y="0"/>
                  </a:lnTo>
                  <a:lnTo>
                    <a:pt x="1414568" y="238395"/>
                  </a:lnTo>
                  <a:lnTo>
                    <a:pt x="1647933" y="238395"/>
                  </a:lnTo>
                  <a:lnTo>
                    <a:pt x="1647933" y="465893"/>
                  </a:lnTo>
                  <a:lnTo>
                    <a:pt x="1875101" y="465893"/>
                  </a:lnTo>
                  <a:lnTo>
                    <a:pt x="1875101" y="702325"/>
                  </a:lnTo>
                  <a:lnTo>
                    <a:pt x="1647933" y="702325"/>
                  </a:lnTo>
                  <a:lnTo>
                    <a:pt x="1647933" y="703329"/>
                  </a:lnTo>
                  <a:lnTo>
                    <a:pt x="1647834" y="703329"/>
                  </a:lnTo>
                  <a:lnTo>
                    <a:pt x="1647834" y="1171698"/>
                  </a:lnTo>
                  <a:lnTo>
                    <a:pt x="1413523" y="1171698"/>
                  </a:lnTo>
                  <a:lnTo>
                    <a:pt x="1413523" y="703329"/>
                  </a:lnTo>
                  <a:lnTo>
                    <a:pt x="1410395" y="703329"/>
                  </a:lnTo>
                  <a:lnTo>
                    <a:pt x="1410395" y="703327"/>
                  </a:lnTo>
                  <a:lnTo>
                    <a:pt x="1185967" y="703327"/>
                  </a:lnTo>
                  <a:lnTo>
                    <a:pt x="1185967" y="703014"/>
                  </a:lnTo>
                  <a:lnTo>
                    <a:pt x="1183490" y="703014"/>
                  </a:lnTo>
                  <a:lnTo>
                    <a:pt x="1183490" y="1169739"/>
                  </a:lnTo>
                  <a:lnTo>
                    <a:pt x="930861" y="1169739"/>
                  </a:lnTo>
                  <a:lnTo>
                    <a:pt x="930861" y="1647308"/>
                  </a:lnTo>
                  <a:lnTo>
                    <a:pt x="726348" y="1647308"/>
                  </a:lnTo>
                  <a:lnTo>
                    <a:pt x="694729" y="1647308"/>
                  </a:lnTo>
                  <a:lnTo>
                    <a:pt x="694728" y="1647308"/>
                  </a:lnTo>
                  <a:lnTo>
                    <a:pt x="694728" y="1881735"/>
                  </a:lnTo>
                  <a:lnTo>
                    <a:pt x="464258" y="1881735"/>
                  </a:lnTo>
                  <a:lnTo>
                    <a:pt x="464258" y="2114378"/>
                  </a:lnTo>
                  <a:lnTo>
                    <a:pt x="228601" y="2114378"/>
                  </a:lnTo>
                  <a:lnTo>
                    <a:pt x="228601" y="2350807"/>
                  </a:lnTo>
                  <a:lnTo>
                    <a:pt x="0" y="2350807"/>
                  </a:lnTo>
                  <a:lnTo>
                    <a:pt x="0" y="1883737"/>
                  </a:lnTo>
                  <a:lnTo>
                    <a:pt x="1162" y="1883737"/>
                  </a:lnTo>
                  <a:lnTo>
                    <a:pt x="1162" y="1647308"/>
                  </a:lnTo>
                  <a:lnTo>
                    <a:pt x="231632" y="1647308"/>
                  </a:lnTo>
                  <a:lnTo>
                    <a:pt x="231632" y="1414665"/>
                  </a:lnTo>
                  <a:lnTo>
                    <a:pt x="458596" y="1414665"/>
                  </a:lnTo>
                  <a:lnTo>
                    <a:pt x="458596" y="1164137"/>
                  </a:lnTo>
                  <a:lnTo>
                    <a:pt x="694729" y="1164137"/>
                  </a:lnTo>
                  <a:lnTo>
                    <a:pt x="694729" y="1050565"/>
                  </a:lnTo>
                  <a:lnTo>
                    <a:pt x="696145" y="1050565"/>
                  </a:lnTo>
                  <a:lnTo>
                    <a:pt x="696145" y="696166"/>
                  </a:lnTo>
                  <a:lnTo>
                    <a:pt x="935666" y="696166"/>
                  </a:lnTo>
                  <a:lnTo>
                    <a:pt x="935666" y="464777"/>
                  </a:lnTo>
                  <a:lnTo>
                    <a:pt x="1185967" y="46477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1" name="フリーフォーム: 図形 180">
              <a:extLst>
                <a:ext uri="{FF2B5EF4-FFF2-40B4-BE49-F238E27FC236}">
                  <a16:creationId xmlns:a16="http://schemas.microsoft.com/office/drawing/2014/main" id="{C7B46062-DEE5-6165-435A-4810E6081D9B}"/>
                </a:ext>
              </a:extLst>
            </p:cNvPr>
            <p:cNvSpPr/>
            <p:nvPr/>
          </p:nvSpPr>
          <p:spPr>
            <a:xfrm>
              <a:off x="-675184" y="5522364"/>
              <a:ext cx="1410763" cy="705741"/>
            </a:xfrm>
            <a:custGeom>
              <a:avLst/>
              <a:gdLst>
                <a:gd name="csX0" fmla="*/ 463037 w 1410763"/>
                <a:gd name="csY0" fmla="*/ 0 h 705741"/>
                <a:gd name="csX1" fmla="*/ 931596 w 1410763"/>
                <a:gd name="csY1" fmla="*/ 0 h 705741"/>
                <a:gd name="csX2" fmla="*/ 931596 w 1410763"/>
                <a:gd name="csY2" fmla="*/ 239570 h 705741"/>
                <a:gd name="csX3" fmla="*/ 1160538 w 1410763"/>
                <a:gd name="csY3" fmla="*/ 239570 h 705741"/>
                <a:gd name="csX4" fmla="*/ 1160538 w 1410763"/>
                <a:gd name="csY4" fmla="*/ 7147 h 705741"/>
                <a:gd name="csX5" fmla="*/ 1410763 w 1410763"/>
                <a:gd name="csY5" fmla="*/ 7147 h 705741"/>
                <a:gd name="csX6" fmla="*/ 1410763 w 1410763"/>
                <a:gd name="csY6" fmla="*/ 476005 h 705741"/>
                <a:gd name="csX7" fmla="*/ 1160538 w 1410763"/>
                <a:gd name="csY7" fmla="*/ 476005 h 705741"/>
                <a:gd name="csX8" fmla="*/ 1160538 w 1410763"/>
                <a:gd name="csY8" fmla="*/ 476002 h 705741"/>
                <a:gd name="csX9" fmla="*/ 232271 w 1410763"/>
                <a:gd name="csY9" fmla="*/ 476002 h 705741"/>
                <a:gd name="csX10" fmla="*/ 232271 w 1410763"/>
                <a:gd name="csY10" fmla="*/ 705741 h 705741"/>
                <a:gd name="csX11" fmla="*/ 0 w 1410763"/>
                <a:gd name="csY11" fmla="*/ 705741 h 705741"/>
                <a:gd name="csX12" fmla="*/ 0 w 1410763"/>
                <a:gd name="csY12" fmla="*/ 240260 h 705741"/>
                <a:gd name="csX13" fmla="*/ 188745 w 1410763"/>
                <a:gd name="csY13" fmla="*/ 240260 h 705741"/>
                <a:gd name="csX14" fmla="*/ 188745 w 1410763"/>
                <a:gd name="csY14" fmla="*/ 239570 h 705741"/>
                <a:gd name="csX15" fmla="*/ 463037 w 1410763"/>
                <a:gd name="csY15" fmla="*/ 239570 h 7057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410763" h="705741">
                  <a:moveTo>
                    <a:pt x="463037" y="0"/>
                  </a:moveTo>
                  <a:lnTo>
                    <a:pt x="931596" y="0"/>
                  </a:lnTo>
                  <a:lnTo>
                    <a:pt x="931596" y="239570"/>
                  </a:lnTo>
                  <a:lnTo>
                    <a:pt x="1160538" y="239570"/>
                  </a:lnTo>
                  <a:lnTo>
                    <a:pt x="1160538" y="7147"/>
                  </a:lnTo>
                  <a:lnTo>
                    <a:pt x="1410763" y="7147"/>
                  </a:lnTo>
                  <a:lnTo>
                    <a:pt x="1410763" y="476005"/>
                  </a:lnTo>
                  <a:lnTo>
                    <a:pt x="1160538" y="476005"/>
                  </a:lnTo>
                  <a:lnTo>
                    <a:pt x="1160538" y="476002"/>
                  </a:lnTo>
                  <a:lnTo>
                    <a:pt x="232271" y="476002"/>
                  </a:lnTo>
                  <a:lnTo>
                    <a:pt x="232271" y="705741"/>
                  </a:lnTo>
                  <a:lnTo>
                    <a:pt x="0" y="705741"/>
                  </a:lnTo>
                  <a:lnTo>
                    <a:pt x="0" y="240260"/>
                  </a:lnTo>
                  <a:lnTo>
                    <a:pt x="188745" y="240260"/>
                  </a:lnTo>
                  <a:lnTo>
                    <a:pt x="188745" y="239570"/>
                  </a:lnTo>
                  <a:lnTo>
                    <a:pt x="463037" y="2395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2" name="フリーフォーム: 図形 181">
              <a:extLst>
                <a:ext uri="{FF2B5EF4-FFF2-40B4-BE49-F238E27FC236}">
                  <a16:creationId xmlns:a16="http://schemas.microsoft.com/office/drawing/2014/main" id="{1C7DF849-2846-471A-2AB3-F526B0A92EE4}"/>
                </a:ext>
              </a:extLst>
            </p:cNvPr>
            <p:cNvSpPr/>
            <p:nvPr/>
          </p:nvSpPr>
          <p:spPr>
            <a:xfrm>
              <a:off x="-207169" y="5288840"/>
              <a:ext cx="6119426" cy="4482596"/>
            </a:xfrm>
            <a:custGeom>
              <a:avLst/>
              <a:gdLst>
                <a:gd name="csX0" fmla="*/ 1875513 w 6119426"/>
                <a:gd name="csY0" fmla="*/ 3772610 h 4482596"/>
                <a:gd name="csX1" fmla="*/ 1875513 w 6119426"/>
                <a:gd name="csY1" fmla="*/ 4002190 h 4482596"/>
                <a:gd name="csX2" fmla="*/ 2104113 w 6119426"/>
                <a:gd name="csY2" fmla="*/ 4002190 h 4482596"/>
                <a:gd name="csX3" fmla="*/ 2104113 w 6119426"/>
                <a:gd name="csY3" fmla="*/ 3772610 h 4482596"/>
                <a:gd name="csX4" fmla="*/ 2360003 w 6119426"/>
                <a:gd name="csY4" fmla="*/ 940477 h 4482596"/>
                <a:gd name="csX5" fmla="*/ 2360003 w 6119426"/>
                <a:gd name="csY5" fmla="*/ 1174474 h 4482596"/>
                <a:gd name="csX6" fmla="*/ 2592232 w 6119426"/>
                <a:gd name="csY6" fmla="*/ 1174474 h 4482596"/>
                <a:gd name="csX7" fmla="*/ 2592232 w 6119426"/>
                <a:gd name="csY7" fmla="*/ 940477 h 4482596"/>
                <a:gd name="csX8" fmla="*/ 3765347 w 6119426"/>
                <a:gd name="csY8" fmla="*/ 8996 h 4482596"/>
                <a:gd name="csX9" fmla="*/ 4012406 w 6119426"/>
                <a:gd name="csY9" fmla="*/ 8996 h 4482596"/>
                <a:gd name="csX10" fmla="*/ 4012406 w 6119426"/>
                <a:gd name="csY10" fmla="*/ 10630 h 4482596"/>
                <a:gd name="csX11" fmla="*/ 4245385 w 6119426"/>
                <a:gd name="csY11" fmla="*/ 10630 h 4482596"/>
                <a:gd name="csX12" fmla="*/ 4245385 w 6119426"/>
                <a:gd name="csY12" fmla="*/ 243047 h 4482596"/>
                <a:gd name="csX13" fmla="*/ 4471340 w 6119426"/>
                <a:gd name="csY13" fmla="*/ 243047 h 4482596"/>
                <a:gd name="csX14" fmla="*/ 4471340 w 6119426"/>
                <a:gd name="csY14" fmla="*/ 472757 h 4482596"/>
                <a:gd name="csX15" fmla="*/ 4238024 w 6119426"/>
                <a:gd name="csY15" fmla="*/ 472757 h 4482596"/>
                <a:gd name="csX16" fmla="*/ 4238024 w 6119426"/>
                <a:gd name="csY16" fmla="*/ 471556 h 4482596"/>
                <a:gd name="csX17" fmla="*/ 4012406 w 6119426"/>
                <a:gd name="csY17" fmla="*/ 471556 h 4482596"/>
                <a:gd name="csX18" fmla="*/ 4012406 w 6119426"/>
                <a:gd name="csY18" fmla="*/ 707988 h 4482596"/>
                <a:gd name="csX19" fmla="*/ 3772553 w 6119426"/>
                <a:gd name="csY19" fmla="*/ 707988 h 4482596"/>
                <a:gd name="csX20" fmla="*/ 3772553 w 6119426"/>
                <a:gd name="csY20" fmla="*/ 939414 h 4482596"/>
                <a:gd name="csX21" fmla="*/ 3772553 w 6119426"/>
                <a:gd name="csY21" fmla="*/ 1172588 h 4482596"/>
                <a:gd name="csX22" fmla="*/ 3285565 w 6119426"/>
                <a:gd name="csY22" fmla="*/ 1172588 h 4482596"/>
                <a:gd name="csX23" fmla="*/ 3285565 w 6119426"/>
                <a:gd name="csY23" fmla="*/ 938041 h 4482596"/>
                <a:gd name="csX24" fmla="*/ 3067967 w 6119426"/>
                <a:gd name="csY24" fmla="*/ 938041 h 4482596"/>
                <a:gd name="csX25" fmla="*/ 3067967 w 6119426"/>
                <a:gd name="csY25" fmla="*/ 1172644 h 4482596"/>
                <a:gd name="csX26" fmla="*/ 3253127 w 6119426"/>
                <a:gd name="csY26" fmla="*/ 1172644 h 4482596"/>
                <a:gd name="csX27" fmla="*/ 3292058 w 6119426"/>
                <a:gd name="csY27" fmla="*/ 1172644 h 4482596"/>
                <a:gd name="csX28" fmla="*/ 3521262 w 6119426"/>
                <a:gd name="csY28" fmla="*/ 1172644 h 4482596"/>
                <a:gd name="csX29" fmla="*/ 3521262 w 6119426"/>
                <a:gd name="csY29" fmla="*/ 1416760 h 4482596"/>
                <a:gd name="csX30" fmla="*/ 3292058 w 6119426"/>
                <a:gd name="csY30" fmla="*/ 1416760 h 4482596"/>
                <a:gd name="csX31" fmla="*/ 3292058 w 6119426"/>
                <a:gd name="csY31" fmla="*/ 1656105 h 4482596"/>
                <a:gd name="csX32" fmla="*/ 3067967 w 6119426"/>
                <a:gd name="csY32" fmla="*/ 1656105 h 4482596"/>
                <a:gd name="csX33" fmla="*/ 3067967 w 6119426"/>
                <a:gd name="csY33" fmla="*/ 1418160 h 4482596"/>
                <a:gd name="csX34" fmla="*/ 2821829 w 6119426"/>
                <a:gd name="csY34" fmla="*/ 1418160 h 4482596"/>
                <a:gd name="csX35" fmla="*/ 2821829 w 6119426"/>
                <a:gd name="csY35" fmla="*/ 1657935 h 4482596"/>
                <a:gd name="csX36" fmla="*/ 2360003 w 6119426"/>
                <a:gd name="csY36" fmla="*/ 1657935 h 4482596"/>
                <a:gd name="csX37" fmla="*/ 2311675 w 6119426"/>
                <a:gd name="csY37" fmla="*/ 1657935 h 4482596"/>
                <a:gd name="csX38" fmla="*/ 2112170 w 6119426"/>
                <a:gd name="csY38" fmla="*/ 1657935 h 4482596"/>
                <a:gd name="csX39" fmla="*/ 2112170 w 6119426"/>
                <a:gd name="csY39" fmla="*/ 1988068 h 4482596"/>
                <a:gd name="csX40" fmla="*/ 2112169 w 6119426"/>
                <a:gd name="csY40" fmla="*/ 1988068 h 4482596"/>
                <a:gd name="csX41" fmla="*/ 2112169 w 6119426"/>
                <a:gd name="csY41" fmla="*/ 2122707 h 4482596"/>
                <a:gd name="csX42" fmla="*/ 1881231 w 6119426"/>
                <a:gd name="csY42" fmla="*/ 2122707 h 4482596"/>
                <a:gd name="csX43" fmla="*/ 1881231 w 6119426"/>
                <a:gd name="csY43" fmla="*/ 2351418 h 4482596"/>
                <a:gd name="csX44" fmla="*/ 2109832 w 6119426"/>
                <a:gd name="csY44" fmla="*/ 2351418 h 4482596"/>
                <a:gd name="csX45" fmla="*/ 2109832 w 6119426"/>
                <a:gd name="csY45" fmla="*/ 2831702 h 4482596"/>
                <a:gd name="csX46" fmla="*/ 2108875 w 6119426"/>
                <a:gd name="csY46" fmla="*/ 2831702 h 4482596"/>
                <a:gd name="csX47" fmla="*/ 2108875 w 6119426"/>
                <a:gd name="csY47" fmla="*/ 3309209 h 4482596"/>
                <a:gd name="csX48" fmla="*/ 2360001 w 6119426"/>
                <a:gd name="csY48" fmla="*/ 3309209 h 4482596"/>
                <a:gd name="csX49" fmla="*/ 2360001 w 6119426"/>
                <a:gd name="csY49" fmla="*/ 3538933 h 4482596"/>
                <a:gd name="csX50" fmla="*/ 2592232 w 6119426"/>
                <a:gd name="csY50" fmla="*/ 3538933 h 4482596"/>
                <a:gd name="csX51" fmla="*/ 2592232 w 6119426"/>
                <a:gd name="csY51" fmla="*/ 3772610 h 4482596"/>
                <a:gd name="csX52" fmla="*/ 2360001 w 6119426"/>
                <a:gd name="csY52" fmla="*/ 3772610 h 4482596"/>
                <a:gd name="csX53" fmla="*/ 2360001 w 6119426"/>
                <a:gd name="csY53" fmla="*/ 4002190 h 4482596"/>
                <a:gd name="csX54" fmla="*/ 2112169 w 6119426"/>
                <a:gd name="csY54" fmla="*/ 4002190 h 4482596"/>
                <a:gd name="csX55" fmla="*/ 2112169 w 6119426"/>
                <a:gd name="csY55" fmla="*/ 4248860 h 4482596"/>
                <a:gd name="csX56" fmla="*/ 2352673 w 6119426"/>
                <a:gd name="csY56" fmla="*/ 4248860 h 4482596"/>
                <a:gd name="csX57" fmla="*/ 2352673 w 6119426"/>
                <a:gd name="csY57" fmla="*/ 4482596 h 4482596"/>
                <a:gd name="csX58" fmla="*/ 1875513 w 6119426"/>
                <a:gd name="csY58" fmla="*/ 4482596 h 4482596"/>
                <a:gd name="csX59" fmla="*/ 1807369 w 6119426"/>
                <a:gd name="csY59" fmla="*/ 4482596 h 4482596"/>
                <a:gd name="csX60" fmla="*/ 1644660 w 6119426"/>
                <a:gd name="csY60" fmla="*/ 4482596 h 4482596"/>
                <a:gd name="csX61" fmla="*/ 1644660 w 6119426"/>
                <a:gd name="csY61" fmla="*/ 4252035 h 4482596"/>
                <a:gd name="csX62" fmla="*/ 946614 w 6119426"/>
                <a:gd name="csY62" fmla="*/ 4252035 h 4482596"/>
                <a:gd name="csX63" fmla="*/ 946614 w 6119426"/>
                <a:gd name="csY63" fmla="*/ 4002190 h 4482596"/>
                <a:gd name="csX64" fmla="*/ 1644660 w 6119426"/>
                <a:gd name="csY64" fmla="*/ 4002190 h 4482596"/>
                <a:gd name="csX65" fmla="*/ 1644660 w 6119426"/>
                <a:gd name="csY65" fmla="*/ 3772610 h 4482596"/>
                <a:gd name="csX66" fmla="*/ 1639080 w 6119426"/>
                <a:gd name="csY66" fmla="*/ 3772610 h 4482596"/>
                <a:gd name="csX67" fmla="*/ 1413773 w 6119426"/>
                <a:gd name="csY67" fmla="*/ 3772610 h 4482596"/>
                <a:gd name="csX68" fmla="*/ 1177674 w 6119426"/>
                <a:gd name="csY68" fmla="*/ 3772610 h 4482596"/>
                <a:gd name="csX69" fmla="*/ 1177674 w 6119426"/>
                <a:gd name="csY69" fmla="*/ 3541343 h 4482596"/>
                <a:gd name="csX70" fmla="*/ 940156 w 6119426"/>
                <a:gd name="csY70" fmla="*/ 3541343 h 4482596"/>
                <a:gd name="csX71" fmla="*/ 940156 w 6119426"/>
                <a:gd name="csY71" fmla="*/ 3304911 h 4482596"/>
                <a:gd name="csX72" fmla="*/ 1413773 w 6119426"/>
                <a:gd name="csY72" fmla="*/ 3304911 h 4482596"/>
                <a:gd name="csX73" fmla="*/ 1413773 w 6119426"/>
                <a:gd name="csY73" fmla="*/ 3068134 h 4482596"/>
                <a:gd name="csX74" fmla="*/ 1639080 w 6119426"/>
                <a:gd name="csY74" fmla="*/ 3068134 h 4482596"/>
                <a:gd name="csX75" fmla="*/ 1639080 w 6119426"/>
                <a:gd name="csY75" fmla="*/ 3538933 h 4482596"/>
                <a:gd name="csX76" fmla="*/ 1883568 w 6119426"/>
                <a:gd name="csY76" fmla="*/ 3538933 h 4482596"/>
                <a:gd name="csX77" fmla="*/ 1883568 w 6119426"/>
                <a:gd name="csY77" fmla="*/ 2831702 h 4482596"/>
                <a:gd name="csX78" fmla="*/ 1640728 w 6119426"/>
                <a:gd name="csY78" fmla="*/ 2831702 h 4482596"/>
                <a:gd name="csX79" fmla="*/ 1640728 w 6119426"/>
                <a:gd name="csY79" fmla="*/ 2582862 h 4482596"/>
                <a:gd name="csX80" fmla="*/ 1412127 w 6119426"/>
                <a:gd name="csY80" fmla="*/ 2582862 h 4482596"/>
                <a:gd name="csX81" fmla="*/ 1412127 w 6119426"/>
                <a:gd name="csY81" fmla="*/ 2351419 h 4482596"/>
                <a:gd name="csX82" fmla="*/ 1397731 w 6119426"/>
                <a:gd name="csY82" fmla="*/ 2351419 h 4482596"/>
                <a:gd name="csX83" fmla="*/ 1397731 w 6119426"/>
                <a:gd name="csY83" fmla="*/ 2351418 h 4482596"/>
                <a:gd name="csX84" fmla="*/ 1183885 w 6119426"/>
                <a:gd name="csY84" fmla="*/ 2351418 h 4482596"/>
                <a:gd name="csX85" fmla="*/ 1183885 w 6119426"/>
                <a:gd name="csY85" fmla="*/ 2122707 h 4482596"/>
                <a:gd name="csX86" fmla="*/ 945362 w 6119426"/>
                <a:gd name="csY86" fmla="*/ 2122707 h 4482596"/>
                <a:gd name="csX87" fmla="*/ 945362 w 6119426"/>
                <a:gd name="csY87" fmla="*/ 2359071 h 4482596"/>
                <a:gd name="csX88" fmla="*/ 1176340 w 6119426"/>
                <a:gd name="csY88" fmla="*/ 2359071 h 4482596"/>
                <a:gd name="csX89" fmla="*/ 1176340 w 6119426"/>
                <a:gd name="csY89" fmla="*/ 2403424 h 4482596"/>
                <a:gd name="csX90" fmla="*/ 1176340 w 6119426"/>
                <a:gd name="csY90" fmla="*/ 3068134 h 4482596"/>
                <a:gd name="csX91" fmla="*/ 945362 w 6119426"/>
                <a:gd name="csY91" fmla="*/ 3068134 h 4482596"/>
                <a:gd name="csX92" fmla="*/ 945362 w 6119426"/>
                <a:gd name="csY92" fmla="*/ 2591743 h 4482596"/>
                <a:gd name="csX93" fmla="*/ 460872 w 6119426"/>
                <a:gd name="csY93" fmla="*/ 2591743 h 4482596"/>
                <a:gd name="csX94" fmla="*/ 460872 w 6119426"/>
                <a:gd name="csY94" fmla="*/ 2359071 h 4482596"/>
                <a:gd name="csX95" fmla="*/ 700088 w 6119426"/>
                <a:gd name="csY95" fmla="*/ 2359071 h 4482596"/>
                <a:gd name="csX96" fmla="*/ 700088 w 6119426"/>
                <a:gd name="csY96" fmla="*/ 2122707 h 4482596"/>
                <a:gd name="csX97" fmla="*/ 460871 w 6119426"/>
                <a:gd name="csY97" fmla="*/ 2122707 h 4482596"/>
                <a:gd name="csX98" fmla="*/ 460871 w 6119426"/>
                <a:gd name="csY98" fmla="*/ 1889969 h 4482596"/>
                <a:gd name="csX99" fmla="*/ 700088 w 6119426"/>
                <a:gd name="csY99" fmla="*/ 1889969 h 4482596"/>
                <a:gd name="csX100" fmla="*/ 700088 w 6119426"/>
                <a:gd name="csY100" fmla="*/ 1654256 h 4482596"/>
                <a:gd name="csX101" fmla="*/ 228601 w 6119426"/>
                <a:gd name="csY101" fmla="*/ 1654256 h 4482596"/>
                <a:gd name="csX102" fmla="*/ 134125 w 6119426"/>
                <a:gd name="csY102" fmla="*/ 1654256 h 4482596"/>
                <a:gd name="csX103" fmla="*/ 0 w 6119426"/>
                <a:gd name="csY103" fmla="*/ 1654256 h 4482596"/>
                <a:gd name="csX104" fmla="*/ 0 w 6119426"/>
                <a:gd name="csY104" fmla="*/ 1172644 h 4482596"/>
                <a:gd name="csX105" fmla="*/ 228601 w 6119426"/>
                <a:gd name="csY105" fmla="*/ 1172644 h 4482596"/>
                <a:gd name="csX106" fmla="*/ 228601 w 6119426"/>
                <a:gd name="csY106" fmla="*/ 1425474 h 4482596"/>
                <a:gd name="csX107" fmla="*/ 945362 w 6119426"/>
                <a:gd name="csY107" fmla="*/ 1425474 h 4482596"/>
                <a:gd name="csX108" fmla="*/ 945362 w 6119426"/>
                <a:gd name="csY108" fmla="*/ 1457060 h 4482596"/>
                <a:gd name="csX109" fmla="*/ 945362 w 6119426"/>
                <a:gd name="csY109" fmla="*/ 1889969 h 4482596"/>
                <a:gd name="csX110" fmla="*/ 1183885 w 6119426"/>
                <a:gd name="csY110" fmla="*/ 1889969 h 4482596"/>
                <a:gd name="csX111" fmla="*/ 1183885 w 6119426"/>
                <a:gd name="csY111" fmla="*/ 1428666 h 4482596"/>
                <a:gd name="csX112" fmla="*/ 1143993 w 6119426"/>
                <a:gd name="csY112" fmla="*/ 1428666 h 4482596"/>
                <a:gd name="csX113" fmla="*/ 1143993 w 6119426"/>
                <a:gd name="csY113" fmla="*/ 1428665 h 4482596"/>
                <a:gd name="csX114" fmla="*/ 949172 w 6119426"/>
                <a:gd name="csY114" fmla="*/ 1428665 h 4482596"/>
                <a:gd name="csX115" fmla="*/ 949172 w 6119426"/>
                <a:gd name="csY115" fmla="*/ 1174474 h 4482596"/>
                <a:gd name="csX116" fmla="*/ 232270 w 6119426"/>
                <a:gd name="csY116" fmla="*/ 1174474 h 4482596"/>
                <a:gd name="csX117" fmla="*/ 232270 w 6119426"/>
                <a:gd name="csY117" fmla="*/ 938042 h 4482596"/>
                <a:gd name="csX118" fmla="*/ 1176341 w 6119426"/>
                <a:gd name="csY118" fmla="*/ 938042 h 4482596"/>
                <a:gd name="csX119" fmla="*/ 1176341 w 6119426"/>
                <a:gd name="csY119" fmla="*/ 1139662 h 4482596"/>
                <a:gd name="csX120" fmla="*/ 1176341 w 6119426"/>
                <a:gd name="csY120" fmla="*/ 1172644 h 4482596"/>
                <a:gd name="csX121" fmla="*/ 1411826 w 6119426"/>
                <a:gd name="csY121" fmla="*/ 1172644 h 4482596"/>
                <a:gd name="csX122" fmla="*/ 1411826 w 6119426"/>
                <a:gd name="csY122" fmla="*/ 1236938 h 4482596"/>
                <a:gd name="csX123" fmla="*/ 1413064 w 6119426"/>
                <a:gd name="csY123" fmla="*/ 1236938 h 4482596"/>
                <a:gd name="csX124" fmla="*/ 1413064 w 6119426"/>
                <a:gd name="csY124" fmla="*/ 1652655 h 4482596"/>
                <a:gd name="csX125" fmla="*/ 1641625 w 6119426"/>
                <a:gd name="csY125" fmla="*/ 1652655 h 4482596"/>
                <a:gd name="csX126" fmla="*/ 1641625 w 6119426"/>
                <a:gd name="csY126" fmla="*/ 1883346 h 4482596"/>
                <a:gd name="csX127" fmla="*/ 1877547 w 6119426"/>
                <a:gd name="csY127" fmla="*/ 1883346 h 4482596"/>
                <a:gd name="csX128" fmla="*/ 1877547 w 6119426"/>
                <a:gd name="csY128" fmla="*/ 938042 h 4482596"/>
                <a:gd name="csX129" fmla="*/ 2111419 w 6119426"/>
                <a:gd name="csY129" fmla="*/ 938042 h 4482596"/>
                <a:gd name="csX130" fmla="*/ 2111419 w 6119426"/>
                <a:gd name="csY130" fmla="*/ 705446 h 4482596"/>
                <a:gd name="csX131" fmla="*/ 2821829 w 6119426"/>
                <a:gd name="csY131" fmla="*/ 705446 h 4482596"/>
                <a:gd name="csX132" fmla="*/ 2821829 w 6119426"/>
                <a:gd name="csY132" fmla="*/ 934699 h 4482596"/>
                <a:gd name="csX133" fmla="*/ 3065792 w 6119426"/>
                <a:gd name="csY133" fmla="*/ 934699 h 4482596"/>
                <a:gd name="csX134" fmla="*/ 3065792 w 6119426"/>
                <a:gd name="csY134" fmla="*/ 472180 h 4482596"/>
                <a:gd name="csX135" fmla="*/ 3292661 w 6119426"/>
                <a:gd name="csY135" fmla="*/ 472180 h 4482596"/>
                <a:gd name="csX136" fmla="*/ 3292661 w 6119426"/>
                <a:gd name="csY136" fmla="*/ 706727 h 4482596"/>
                <a:gd name="csX137" fmla="*/ 3525494 w 6119426"/>
                <a:gd name="csY137" fmla="*/ 706727 h 4482596"/>
                <a:gd name="csX138" fmla="*/ 3525494 w 6119426"/>
                <a:gd name="csY138" fmla="*/ 473553 h 4482596"/>
                <a:gd name="csX139" fmla="*/ 3765347 w 6119426"/>
                <a:gd name="csY139" fmla="*/ 473553 h 4482596"/>
                <a:gd name="csX140" fmla="*/ 5658542 w 6119426"/>
                <a:gd name="csY140" fmla="*/ 0 h 4482596"/>
                <a:gd name="csX141" fmla="*/ 5885834 w 6119426"/>
                <a:gd name="csY141" fmla="*/ 0 h 4482596"/>
                <a:gd name="csX142" fmla="*/ 5885834 w 6119426"/>
                <a:gd name="csY142" fmla="*/ 236146 h 4482596"/>
                <a:gd name="csX143" fmla="*/ 6115958 w 6119426"/>
                <a:gd name="csY143" fmla="*/ 236146 h 4482596"/>
                <a:gd name="csX144" fmla="*/ 6115958 w 6119426"/>
                <a:gd name="csY144" fmla="*/ 479193 h 4482596"/>
                <a:gd name="csX145" fmla="*/ 5885834 w 6119426"/>
                <a:gd name="csY145" fmla="*/ 479193 h 4482596"/>
                <a:gd name="csX146" fmla="*/ 5885834 w 6119426"/>
                <a:gd name="csY146" fmla="*/ 707988 h 4482596"/>
                <a:gd name="csX147" fmla="*/ 6119426 w 6119426"/>
                <a:gd name="csY147" fmla="*/ 707988 h 4482596"/>
                <a:gd name="csX148" fmla="*/ 6119426 w 6119426"/>
                <a:gd name="csY148" fmla="*/ 938042 h 4482596"/>
                <a:gd name="csX149" fmla="*/ 5885834 w 6119426"/>
                <a:gd name="csY149" fmla="*/ 938042 h 4482596"/>
                <a:gd name="csX150" fmla="*/ 5715419 w 6119426"/>
                <a:gd name="csY150" fmla="*/ 938042 h 4482596"/>
                <a:gd name="csX151" fmla="*/ 5658542 w 6119426"/>
                <a:gd name="csY151" fmla="*/ 938042 h 4482596"/>
                <a:gd name="csX152" fmla="*/ 5658542 w 6119426"/>
                <a:gd name="csY152" fmla="*/ 699511 h 4482596"/>
                <a:gd name="csX153" fmla="*/ 5425291 w 6119426"/>
                <a:gd name="csY153" fmla="*/ 699511 h 4482596"/>
                <a:gd name="csX154" fmla="*/ 5425291 w 6119426"/>
                <a:gd name="csY154" fmla="*/ 479193 h 4482596"/>
                <a:gd name="csX155" fmla="*/ 5358669 w 6119426"/>
                <a:gd name="csY155" fmla="*/ 479193 h 4482596"/>
                <a:gd name="csX156" fmla="*/ 5358669 w 6119426"/>
                <a:gd name="csY156" fmla="*/ 479192 h 4482596"/>
                <a:gd name="csX157" fmla="*/ 5191029 w 6119426"/>
                <a:gd name="csY157" fmla="*/ 479192 h 4482596"/>
                <a:gd name="csX158" fmla="*/ 5191029 w 6119426"/>
                <a:gd name="csY158" fmla="*/ 701610 h 4482596"/>
                <a:gd name="csX159" fmla="*/ 5421023 w 6119426"/>
                <a:gd name="csY159" fmla="*/ 701610 h 4482596"/>
                <a:gd name="csX160" fmla="*/ 5421023 w 6119426"/>
                <a:gd name="csY160" fmla="*/ 938042 h 4482596"/>
                <a:gd name="csX161" fmla="*/ 5191029 w 6119426"/>
                <a:gd name="csY161" fmla="*/ 938042 h 4482596"/>
                <a:gd name="csX162" fmla="*/ 5086351 w 6119426"/>
                <a:gd name="csY162" fmla="*/ 938042 h 4482596"/>
                <a:gd name="csX163" fmla="*/ 4938400 w 6119426"/>
                <a:gd name="csY163" fmla="*/ 938042 h 4482596"/>
                <a:gd name="csX164" fmla="*/ 4938400 w 6119426"/>
                <a:gd name="csY164" fmla="*/ 703220 h 4482596"/>
                <a:gd name="csX165" fmla="*/ 4705283 w 6119426"/>
                <a:gd name="csY165" fmla="*/ 703220 h 4482596"/>
                <a:gd name="csX166" fmla="*/ 4705283 w 6119426"/>
                <a:gd name="csY166" fmla="*/ 1170949 h 4482596"/>
                <a:gd name="csX167" fmla="*/ 4474367 w 6119426"/>
                <a:gd name="csY167" fmla="*/ 1170949 h 4482596"/>
                <a:gd name="csX168" fmla="*/ 4474367 w 6119426"/>
                <a:gd name="csY168" fmla="*/ 703220 h 4482596"/>
                <a:gd name="csX169" fmla="*/ 4241007 w 6119426"/>
                <a:gd name="csY169" fmla="*/ 703220 h 4482596"/>
                <a:gd name="csX170" fmla="*/ 4241007 w 6119426"/>
                <a:gd name="csY170" fmla="*/ 473510 h 4482596"/>
                <a:gd name="csX171" fmla="*/ 4938400 w 6119426"/>
                <a:gd name="csY171" fmla="*/ 473510 h 4482596"/>
                <a:gd name="csX172" fmla="*/ 4938400 w 6119426"/>
                <a:gd name="csY172" fmla="*/ 236730 h 4482596"/>
                <a:gd name="csX173" fmla="*/ 5189601 w 6119426"/>
                <a:gd name="csY173" fmla="*/ 236730 h 4482596"/>
                <a:gd name="csX174" fmla="*/ 5189601 w 6119426"/>
                <a:gd name="csY174" fmla="*/ 8995 h 4482596"/>
                <a:gd name="csX175" fmla="*/ 5427355 w 6119426"/>
                <a:gd name="csY175" fmla="*/ 8995 h 4482596"/>
                <a:gd name="csX176" fmla="*/ 5427355 w 6119426"/>
                <a:gd name="csY176" fmla="*/ 236146 h 4482596"/>
                <a:gd name="csX177" fmla="*/ 5658542 w 6119426"/>
                <a:gd name="csY177" fmla="*/ 236146 h 44825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</a:cxnLst>
              <a:rect l="l" t="t" r="r" b="b"/>
              <a:pathLst>
                <a:path w="6119426" h="4482596">
                  <a:moveTo>
                    <a:pt x="1875513" y="3772610"/>
                  </a:moveTo>
                  <a:lnTo>
                    <a:pt x="1875513" y="4002190"/>
                  </a:lnTo>
                  <a:lnTo>
                    <a:pt x="2104113" y="4002190"/>
                  </a:lnTo>
                  <a:lnTo>
                    <a:pt x="2104113" y="3772610"/>
                  </a:lnTo>
                  <a:close/>
                  <a:moveTo>
                    <a:pt x="2360003" y="940477"/>
                  </a:moveTo>
                  <a:lnTo>
                    <a:pt x="2360003" y="1174474"/>
                  </a:lnTo>
                  <a:lnTo>
                    <a:pt x="2592232" y="1174474"/>
                  </a:lnTo>
                  <a:lnTo>
                    <a:pt x="2592232" y="940477"/>
                  </a:lnTo>
                  <a:close/>
                  <a:moveTo>
                    <a:pt x="3765347" y="8996"/>
                  </a:moveTo>
                  <a:lnTo>
                    <a:pt x="4012406" y="8996"/>
                  </a:lnTo>
                  <a:lnTo>
                    <a:pt x="4012406" y="10630"/>
                  </a:lnTo>
                  <a:lnTo>
                    <a:pt x="4245385" y="10630"/>
                  </a:lnTo>
                  <a:lnTo>
                    <a:pt x="4245385" y="243047"/>
                  </a:lnTo>
                  <a:lnTo>
                    <a:pt x="4471340" y="243047"/>
                  </a:lnTo>
                  <a:lnTo>
                    <a:pt x="4471340" y="472757"/>
                  </a:lnTo>
                  <a:lnTo>
                    <a:pt x="4238024" y="472757"/>
                  </a:lnTo>
                  <a:lnTo>
                    <a:pt x="4238024" y="471556"/>
                  </a:lnTo>
                  <a:lnTo>
                    <a:pt x="4012406" y="471556"/>
                  </a:lnTo>
                  <a:lnTo>
                    <a:pt x="4012406" y="707988"/>
                  </a:lnTo>
                  <a:lnTo>
                    <a:pt x="3772553" y="707988"/>
                  </a:lnTo>
                  <a:lnTo>
                    <a:pt x="3772553" y="939414"/>
                  </a:lnTo>
                  <a:lnTo>
                    <a:pt x="3772553" y="1172588"/>
                  </a:lnTo>
                  <a:lnTo>
                    <a:pt x="3285565" y="1172588"/>
                  </a:lnTo>
                  <a:lnTo>
                    <a:pt x="3285565" y="938041"/>
                  </a:lnTo>
                  <a:lnTo>
                    <a:pt x="3067967" y="938041"/>
                  </a:lnTo>
                  <a:lnTo>
                    <a:pt x="3067967" y="1172644"/>
                  </a:lnTo>
                  <a:lnTo>
                    <a:pt x="3253127" y="1172644"/>
                  </a:lnTo>
                  <a:lnTo>
                    <a:pt x="3292058" y="1172644"/>
                  </a:lnTo>
                  <a:lnTo>
                    <a:pt x="3521262" y="1172644"/>
                  </a:lnTo>
                  <a:lnTo>
                    <a:pt x="3521262" y="1416760"/>
                  </a:lnTo>
                  <a:lnTo>
                    <a:pt x="3292058" y="1416760"/>
                  </a:lnTo>
                  <a:lnTo>
                    <a:pt x="3292058" y="1656105"/>
                  </a:lnTo>
                  <a:lnTo>
                    <a:pt x="3067967" y="1656105"/>
                  </a:lnTo>
                  <a:lnTo>
                    <a:pt x="3067967" y="1418160"/>
                  </a:lnTo>
                  <a:lnTo>
                    <a:pt x="2821829" y="1418160"/>
                  </a:lnTo>
                  <a:lnTo>
                    <a:pt x="2821829" y="1657935"/>
                  </a:lnTo>
                  <a:lnTo>
                    <a:pt x="2360003" y="1657935"/>
                  </a:lnTo>
                  <a:lnTo>
                    <a:pt x="2311675" y="1657935"/>
                  </a:lnTo>
                  <a:lnTo>
                    <a:pt x="2112170" y="1657935"/>
                  </a:lnTo>
                  <a:lnTo>
                    <a:pt x="2112170" y="1988068"/>
                  </a:lnTo>
                  <a:lnTo>
                    <a:pt x="2112169" y="1988068"/>
                  </a:lnTo>
                  <a:lnTo>
                    <a:pt x="2112169" y="2122707"/>
                  </a:lnTo>
                  <a:lnTo>
                    <a:pt x="1881231" y="2122707"/>
                  </a:lnTo>
                  <a:lnTo>
                    <a:pt x="1881231" y="2351418"/>
                  </a:lnTo>
                  <a:lnTo>
                    <a:pt x="2109832" y="2351418"/>
                  </a:lnTo>
                  <a:lnTo>
                    <a:pt x="2109832" y="2831702"/>
                  </a:lnTo>
                  <a:lnTo>
                    <a:pt x="2108875" y="2831702"/>
                  </a:lnTo>
                  <a:lnTo>
                    <a:pt x="2108875" y="3309209"/>
                  </a:lnTo>
                  <a:lnTo>
                    <a:pt x="2360001" y="3309209"/>
                  </a:lnTo>
                  <a:lnTo>
                    <a:pt x="2360001" y="3538933"/>
                  </a:lnTo>
                  <a:lnTo>
                    <a:pt x="2592232" y="3538933"/>
                  </a:lnTo>
                  <a:lnTo>
                    <a:pt x="2592232" y="3772610"/>
                  </a:lnTo>
                  <a:lnTo>
                    <a:pt x="2360001" y="3772610"/>
                  </a:lnTo>
                  <a:lnTo>
                    <a:pt x="2360001" y="4002190"/>
                  </a:lnTo>
                  <a:lnTo>
                    <a:pt x="2112169" y="4002190"/>
                  </a:lnTo>
                  <a:lnTo>
                    <a:pt x="2112169" y="4248860"/>
                  </a:lnTo>
                  <a:lnTo>
                    <a:pt x="2352673" y="4248860"/>
                  </a:lnTo>
                  <a:lnTo>
                    <a:pt x="2352673" y="4482596"/>
                  </a:lnTo>
                  <a:lnTo>
                    <a:pt x="1875513" y="4482596"/>
                  </a:lnTo>
                  <a:lnTo>
                    <a:pt x="1807369" y="4482596"/>
                  </a:lnTo>
                  <a:lnTo>
                    <a:pt x="1644660" y="4482596"/>
                  </a:lnTo>
                  <a:lnTo>
                    <a:pt x="1644660" y="4252035"/>
                  </a:lnTo>
                  <a:lnTo>
                    <a:pt x="946614" y="4252035"/>
                  </a:lnTo>
                  <a:lnTo>
                    <a:pt x="946614" y="4002190"/>
                  </a:lnTo>
                  <a:lnTo>
                    <a:pt x="1644660" y="4002190"/>
                  </a:lnTo>
                  <a:lnTo>
                    <a:pt x="1644660" y="3772610"/>
                  </a:lnTo>
                  <a:lnTo>
                    <a:pt x="1639080" y="3772610"/>
                  </a:lnTo>
                  <a:lnTo>
                    <a:pt x="1413773" y="3772610"/>
                  </a:lnTo>
                  <a:lnTo>
                    <a:pt x="1177674" y="3772610"/>
                  </a:lnTo>
                  <a:lnTo>
                    <a:pt x="1177674" y="3541343"/>
                  </a:lnTo>
                  <a:lnTo>
                    <a:pt x="940156" y="3541343"/>
                  </a:lnTo>
                  <a:lnTo>
                    <a:pt x="940156" y="3304911"/>
                  </a:lnTo>
                  <a:lnTo>
                    <a:pt x="1413773" y="3304911"/>
                  </a:lnTo>
                  <a:lnTo>
                    <a:pt x="1413773" y="3068134"/>
                  </a:lnTo>
                  <a:lnTo>
                    <a:pt x="1639080" y="3068134"/>
                  </a:lnTo>
                  <a:lnTo>
                    <a:pt x="1639080" y="3538933"/>
                  </a:lnTo>
                  <a:lnTo>
                    <a:pt x="1883568" y="3538933"/>
                  </a:lnTo>
                  <a:lnTo>
                    <a:pt x="1883568" y="2831702"/>
                  </a:lnTo>
                  <a:lnTo>
                    <a:pt x="1640728" y="2831702"/>
                  </a:lnTo>
                  <a:lnTo>
                    <a:pt x="1640728" y="2582862"/>
                  </a:lnTo>
                  <a:lnTo>
                    <a:pt x="1412127" y="2582862"/>
                  </a:lnTo>
                  <a:lnTo>
                    <a:pt x="1412127" y="2351419"/>
                  </a:lnTo>
                  <a:lnTo>
                    <a:pt x="1397731" y="2351419"/>
                  </a:lnTo>
                  <a:lnTo>
                    <a:pt x="1397731" y="2351418"/>
                  </a:lnTo>
                  <a:lnTo>
                    <a:pt x="1183885" y="2351418"/>
                  </a:lnTo>
                  <a:lnTo>
                    <a:pt x="1183885" y="2122707"/>
                  </a:lnTo>
                  <a:lnTo>
                    <a:pt x="945362" y="2122707"/>
                  </a:lnTo>
                  <a:lnTo>
                    <a:pt x="945362" y="2359071"/>
                  </a:lnTo>
                  <a:lnTo>
                    <a:pt x="1176340" y="2359071"/>
                  </a:lnTo>
                  <a:lnTo>
                    <a:pt x="1176340" y="2403424"/>
                  </a:lnTo>
                  <a:lnTo>
                    <a:pt x="1176340" y="3068134"/>
                  </a:lnTo>
                  <a:lnTo>
                    <a:pt x="945362" y="3068134"/>
                  </a:lnTo>
                  <a:lnTo>
                    <a:pt x="945362" y="2591743"/>
                  </a:lnTo>
                  <a:lnTo>
                    <a:pt x="460872" y="2591743"/>
                  </a:lnTo>
                  <a:lnTo>
                    <a:pt x="460872" y="2359071"/>
                  </a:lnTo>
                  <a:lnTo>
                    <a:pt x="700088" y="2359071"/>
                  </a:lnTo>
                  <a:lnTo>
                    <a:pt x="700088" y="2122707"/>
                  </a:lnTo>
                  <a:lnTo>
                    <a:pt x="460871" y="2122707"/>
                  </a:lnTo>
                  <a:lnTo>
                    <a:pt x="460871" y="1889969"/>
                  </a:lnTo>
                  <a:lnTo>
                    <a:pt x="700088" y="1889969"/>
                  </a:lnTo>
                  <a:lnTo>
                    <a:pt x="700088" y="1654256"/>
                  </a:lnTo>
                  <a:lnTo>
                    <a:pt x="228601" y="1654256"/>
                  </a:lnTo>
                  <a:lnTo>
                    <a:pt x="134125" y="1654256"/>
                  </a:lnTo>
                  <a:lnTo>
                    <a:pt x="0" y="1654256"/>
                  </a:lnTo>
                  <a:lnTo>
                    <a:pt x="0" y="1172644"/>
                  </a:lnTo>
                  <a:lnTo>
                    <a:pt x="228601" y="1172644"/>
                  </a:lnTo>
                  <a:lnTo>
                    <a:pt x="228601" y="1425474"/>
                  </a:lnTo>
                  <a:lnTo>
                    <a:pt x="945362" y="1425474"/>
                  </a:lnTo>
                  <a:lnTo>
                    <a:pt x="945362" y="1457060"/>
                  </a:lnTo>
                  <a:lnTo>
                    <a:pt x="945362" y="1889969"/>
                  </a:lnTo>
                  <a:lnTo>
                    <a:pt x="1183885" y="1889969"/>
                  </a:lnTo>
                  <a:lnTo>
                    <a:pt x="1183885" y="1428666"/>
                  </a:lnTo>
                  <a:lnTo>
                    <a:pt x="1143993" y="1428666"/>
                  </a:lnTo>
                  <a:lnTo>
                    <a:pt x="1143993" y="1428665"/>
                  </a:lnTo>
                  <a:lnTo>
                    <a:pt x="949172" y="1428665"/>
                  </a:lnTo>
                  <a:lnTo>
                    <a:pt x="949172" y="1174474"/>
                  </a:lnTo>
                  <a:lnTo>
                    <a:pt x="232270" y="1174474"/>
                  </a:lnTo>
                  <a:lnTo>
                    <a:pt x="232270" y="938042"/>
                  </a:lnTo>
                  <a:lnTo>
                    <a:pt x="1176341" y="938042"/>
                  </a:lnTo>
                  <a:lnTo>
                    <a:pt x="1176341" y="1139662"/>
                  </a:lnTo>
                  <a:lnTo>
                    <a:pt x="1176341" y="1172644"/>
                  </a:lnTo>
                  <a:lnTo>
                    <a:pt x="1411826" y="1172644"/>
                  </a:lnTo>
                  <a:lnTo>
                    <a:pt x="1411826" y="1236938"/>
                  </a:lnTo>
                  <a:lnTo>
                    <a:pt x="1413064" y="1236938"/>
                  </a:lnTo>
                  <a:lnTo>
                    <a:pt x="1413064" y="1652655"/>
                  </a:lnTo>
                  <a:lnTo>
                    <a:pt x="1641625" y="1652655"/>
                  </a:lnTo>
                  <a:lnTo>
                    <a:pt x="1641625" y="1883346"/>
                  </a:lnTo>
                  <a:lnTo>
                    <a:pt x="1877547" y="1883346"/>
                  </a:lnTo>
                  <a:lnTo>
                    <a:pt x="1877547" y="938042"/>
                  </a:lnTo>
                  <a:lnTo>
                    <a:pt x="2111419" y="938042"/>
                  </a:lnTo>
                  <a:lnTo>
                    <a:pt x="2111419" y="705446"/>
                  </a:lnTo>
                  <a:lnTo>
                    <a:pt x="2821829" y="705446"/>
                  </a:lnTo>
                  <a:lnTo>
                    <a:pt x="2821829" y="934699"/>
                  </a:lnTo>
                  <a:lnTo>
                    <a:pt x="3065792" y="934699"/>
                  </a:lnTo>
                  <a:lnTo>
                    <a:pt x="3065792" y="472180"/>
                  </a:lnTo>
                  <a:lnTo>
                    <a:pt x="3292661" y="472180"/>
                  </a:lnTo>
                  <a:lnTo>
                    <a:pt x="3292661" y="706727"/>
                  </a:lnTo>
                  <a:lnTo>
                    <a:pt x="3525494" y="706727"/>
                  </a:lnTo>
                  <a:lnTo>
                    <a:pt x="3525494" y="473553"/>
                  </a:lnTo>
                  <a:lnTo>
                    <a:pt x="3765347" y="473553"/>
                  </a:lnTo>
                  <a:close/>
                  <a:moveTo>
                    <a:pt x="5658542" y="0"/>
                  </a:moveTo>
                  <a:lnTo>
                    <a:pt x="5885834" y="0"/>
                  </a:lnTo>
                  <a:lnTo>
                    <a:pt x="5885834" y="236146"/>
                  </a:lnTo>
                  <a:lnTo>
                    <a:pt x="6115958" y="236146"/>
                  </a:lnTo>
                  <a:lnTo>
                    <a:pt x="6115958" y="479193"/>
                  </a:lnTo>
                  <a:lnTo>
                    <a:pt x="5885834" y="479193"/>
                  </a:lnTo>
                  <a:lnTo>
                    <a:pt x="5885834" y="707988"/>
                  </a:lnTo>
                  <a:lnTo>
                    <a:pt x="6119426" y="707988"/>
                  </a:lnTo>
                  <a:lnTo>
                    <a:pt x="6119426" y="938042"/>
                  </a:lnTo>
                  <a:lnTo>
                    <a:pt x="5885834" y="938042"/>
                  </a:lnTo>
                  <a:lnTo>
                    <a:pt x="5715419" y="938042"/>
                  </a:lnTo>
                  <a:lnTo>
                    <a:pt x="5658542" y="938042"/>
                  </a:lnTo>
                  <a:lnTo>
                    <a:pt x="5658542" y="699511"/>
                  </a:lnTo>
                  <a:lnTo>
                    <a:pt x="5425291" y="699511"/>
                  </a:lnTo>
                  <a:lnTo>
                    <a:pt x="5425291" y="479193"/>
                  </a:lnTo>
                  <a:lnTo>
                    <a:pt x="5358669" y="479193"/>
                  </a:lnTo>
                  <a:lnTo>
                    <a:pt x="5358669" y="479192"/>
                  </a:lnTo>
                  <a:lnTo>
                    <a:pt x="5191029" y="479192"/>
                  </a:lnTo>
                  <a:lnTo>
                    <a:pt x="5191029" y="701610"/>
                  </a:lnTo>
                  <a:lnTo>
                    <a:pt x="5421023" y="701610"/>
                  </a:lnTo>
                  <a:lnTo>
                    <a:pt x="5421023" y="938042"/>
                  </a:lnTo>
                  <a:lnTo>
                    <a:pt x="5191029" y="938042"/>
                  </a:lnTo>
                  <a:lnTo>
                    <a:pt x="5086351" y="938042"/>
                  </a:lnTo>
                  <a:lnTo>
                    <a:pt x="4938400" y="938042"/>
                  </a:lnTo>
                  <a:lnTo>
                    <a:pt x="4938400" y="703220"/>
                  </a:lnTo>
                  <a:lnTo>
                    <a:pt x="4705283" y="703220"/>
                  </a:lnTo>
                  <a:lnTo>
                    <a:pt x="4705283" y="1170949"/>
                  </a:lnTo>
                  <a:lnTo>
                    <a:pt x="4474367" y="1170949"/>
                  </a:lnTo>
                  <a:lnTo>
                    <a:pt x="4474367" y="703220"/>
                  </a:lnTo>
                  <a:lnTo>
                    <a:pt x="4241007" y="703220"/>
                  </a:lnTo>
                  <a:lnTo>
                    <a:pt x="4241007" y="473510"/>
                  </a:lnTo>
                  <a:lnTo>
                    <a:pt x="4938400" y="473510"/>
                  </a:lnTo>
                  <a:lnTo>
                    <a:pt x="4938400" y="236730"/>
                  </a:lnTo>
                  <a:lnTo>
                    <a:pt x="5189601" y="236730"/>
                  </a:lnTo>
                  <a:lnTo>
                    <a:pt x="5189601" y="8995"/>
                  </a:lnTo>
                  <a:lnTo>
                    <a:pt x="5427355" y="8995"/>
                  </a:lnTo>
                  <a:lnTo>
                    <a:pt x="5427355" y="236146"/>
                  </a:lnTo>
                  <a:lnTo>
                    <a:pt x="5658542" y="236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3" name="正方形/長方形 182">
              <a:extLst>
                <a:ext uri="{FF2B5EF4-FFF2-40B4-BE49-F238E27FC236}">
                  <a16:creationId xmlns:a16="http://schemas.microsoft.com/office/drawing/2014/main" id="{4F8504E2-7620-5DCE-F4D8-34FD71D02BE9}"/>
                </a:ext>
              </a:extLst>
            </p:cNvPr>
            <p:cNvSpPr/>
            <p:nvPr/>
          </p:nvSpPr>
          <p:spPr>
            <a:xfrm>
              <a:off x="739444" y="9046010"/>
              <a:ext cx="230853" cy="367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4" name="正方形/長方形 183">
              <a:extLst>
                <a:ext uri="{FF2B5EF4-FFF2-40B4-BE49-F238E27FC236}">
                  <a16:creationId xmlns:a16="http://schemas.microsoft.com/office/drawing/2014/main" id="{40E8523D-B851-5447-1B8F-46BCBABC5A8F}"/>
                </a:ext>
              </a:extLst>
            </p:cNvPr>
            <p:cNvSpPr/>
            <p:nvPr/>
          </p:nvSpPr>
          <p:spPr>
            <a:xfrm>
              <a:off x="5218328" y="6226116"/>
              <a:ext cx="227591" cy="946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5" name="正方形/長方形 184">
              <a:extLst>
                <a:ext uri="{FF2B5EF4-FFF2-40B4-BE49-F238E27FC236}">
                  <a16:creationId xmlns:a16="http://schemas.microsoft.com/office/drawing/2014/main" id="{9555E5E9-A476-796A-B56E-E59D5D162F4F}"/>
                </a:ext>
              </a:extLst>
            </p:cNvPr>
            <p:cNvSpPr/>
            <p:nvPr/>
          </p:nvSpPr>
          <p:spPr>
            <a:xfrm>
              <a:off x="-1158478" y="6709189"/>
              <a:ext cx="479352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74032045-8859-0A8C-86F9-C3461D84D546}"/>
                </a:ext>
              </a:extLst>
            </p:cNvPr>
            <p:cNvSpPr/>
            <p:nvPr/>
          </p:nvSpPr>
          <p:spPr>
            <a:xfrm>
              <a:off x="-917720" y="6743003"/>
              <a:ext cx="238593" cy="431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C8B67712-45EE-75D1-3E93-30EA97A54579}"/>
                </a:ext>
              </a:extLst>
            </p:cNvPr>
            <p:cNvSpPr/>
            <p:nvPr/>
          </p:nvSpPr>
          <p:spPr>
            <a:xfrm>
              <a:off x="-1157945" y="5760396"/>
              <a:ext cx="231639" cy="7029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8" name="フリーフォーム: 図形 187">
              <a:extLst>
                <a:ext uri="{FF2B5EF4-FFF2-40B4-BE49-F238E27FC236}">
                  <a16:creationId xmlns:a16="http://schemas.microsoft.com/office/drawing/2014/main" id="{5317545D-BB85-BBBB-D433-4625D546787B}"/>
                </a:ext>
              </a:extLst>
            </p:cNvPr>
            <p:cNvSpPr/>
            <p:nvPr/>
          </p:nvSpPr>
          <p:spPr>
            <a:xfrm>
              <a:off x="-1156094" y="7410968"/>
              <a:ext cx="712712" cy="460784"/>
            </a:xfrm>
            <a:custGeom>
              <a:avLst/>
              <a:gdLst>
                <a:gd name="csX0" fmla="*/ 235507 w 712712"/>
                <a:gd name="csY0" fmla="*/ 0 h 460784"/>
                <a:gd name="csX1" fmla="*/ 474100 w 712712"/>
                <a:gd name="csY1" fmla="*/ 0 h 460784"/>
                <a:gd name="csX2" fmla="*/ 474100 w 712712"/>
                <a:gd name="csY2" fmla="*/ 239867 h 460784"/>
                <a:gd name="csX3" fmla="*/ 712712 w 712712"/>
                <a:gd name="csY3" fmla="*/ 239867 h 460784"/>
                <a:gd name="csX4" fmla="*/ 712712 w 712712"/>
                <a:gd name="csY4" fmla="*/ 460784 h 460784"/>
                <a:gd name="csX5" fmla="*/ 0 w 712712"/>
                <a:gd name="csY5" fmla="*/ 460784 h 460784"/>
                <a:gd name="csX6" fmla="*/ 0 w 712712"/>
                <a:gd name="csY6" fmla="*/ 239867 h 460784"/>
                <a:gd name="csX7" fmla="*/ 235507 w 712712"/>
                <a:gd name="csY7" fmla="*/ 239867 h 460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712712" h="460784">
                  <a:moveTo>
                    <a:pt x="235507" y="0"/>
                  </a:moveTo>
                  <a:lnTo>
                    <a:pt x="474100" y="0"/>
                  </a:lnTo>
                  <a:lnTo>
                    <a:pt x="474100" y="239867"/>
                  </a:lnTo>
                  <a:lnTo>
                    <a:pt x="712712" y="239867"/>
                  </a:lnTo>
                  <a:lnTo>
                    <a:pt x="712712" y="460784"/>
                  </a:lnTo>
                  <a:lnTo>
                    <a:pt x="0" y="460784"/>
                  </a:lnTo>
                  <a:lnTo>
                    <a:pt x="0" y="239867"/>
                  </a:lnTo>
                  <a:lnTo>
                    <a:pt x="235507" y="23986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9" name="フリーフォーム: 図形 188">
              <a:extLst>
                <a:ext uri="{FF2B5EF4-FFF2-40B4-BE49-F238E27FC236}">
                  <a16:creationId xmlns:a16="http://schemas.microsoft.com/office/drawing/2014/main" id="{BC1CF017-FA0B-0246-1A72-FABB6EB79D97}"/>
                </a:ext>
              </a:extLst>
            </p:cNvPr>
            <p:cNvSpPr/>
            <p:nvPr/>
          </p:nvSpPr>
          <p:spPr>
            <a:xfrm>
              <a:off x="-211933" y="7174375"/>
              <a:ext cx="465634" cy="465882"/>
            </a:xfrm>
            <a:custGeom>
              <a:avLst/>
              <a:gdLst>
                <a:gd name="csX0" fmla="*/ 0 w 465634"/>
                <a:gd name="csY0" fmla="*/ 0 h 465882"/>
                <a:gd name="csX1" fmla="*/ 228601 w 465634"/>
                <a:gd name="csY1" fmla="*/ 0 h 465882"/>
                <a:gd name="csX2" fmla="*/ 228601 w 465634"/>
                <a:gd name="csY2" fmla="*/ 236593 h 465882"/>
                <a:gd name="csX3" fmla="*/ 465634 w 465634"/>
                <a:gd name="csY3" fmla="*/ 236593 h 465882"/>
                <a:gd name="csX4" fmla="*/ 465634 w 465634"/>
                <a:gd name="csY4" fmla="*/ 465882 h 465882"/>
                <a:gd name="csX5" fmla="*/ 0 w 465634"/>
                <a:gd name="csY5" fmla="*/ 465882 h 465882"/>
                <a:gd name="csX6" fmla="*/ 0 w 465634"/>
                <a:gd name="csY6" fmla="*/ 345611 h 465882"/>
                <a:gd name="csX7" fmla="*/ 0 w 465634"/>
                <a:gd name="csY7" fmla="*/ 236593 h 4658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65634" h="465882">
                  <a:moveTo>
                    <a:pt x="0" y="0"/>
                  </a:moveTo>
                  <a:lnTo>
                    <a:pt x="228601" y="0"/>
                  </a:lnTo>
                  <a:lnTo>
                    <a:pt x="228601" y="236593"/>
                  </a:lnTo>
                  <a:lnTo>
                    <a:pt x="465634" y="236593"/>
                  </a:lnTo>
                  <a:lnTo>
                    <a:pt x="465634" y="465882"/>
                  </a:lnTo>
                  <a:lnTo>
                    <a:pt x="0" y="465882"/>
                  </a:lnTo>
                  <a:lnTo>
                    <a:pt x="0" y="345611"/>
                  </a:lnTo>
                  <a:lnTo>
                    <a:pt x="0" y="23659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90" name="フリーフォーム: 図形 189">
              <a:extLst>
                <a:ext uri="{FF2B5EF4-FFF2-40B4-BE49-F238E27FC236}">
                  <a16:creationId xmlns:a16="http://schemas.microsoft.com/office/drawing/2014/main" id="{DB0C203C-309D-9787-14D7-1620108291E9}"/>
                </a:ext>
              </a:extLst>
            </p:cNvPr>
            <p:cNvSpPr/>
            <p:nvPr/>
          </p:nvSpPr>
          <p:spPr>
            <a:xfrm>
              <a:off x="2621110" y="4575768"/>
              <a:ext cx="949232" cy="717750"/>
            </a:xfrm>
            <a:custGeom>
              <a:avLst/>
              <a:gdLst>
                <a:gd name="csX0" fmla="*/ 231628 w 949232"/>
                <a:gd name="csY0" fmla="*/ 0 h 717750"/>
                <a:gd name="csX1" fmla="*/ 462610 w 949232"/>
                <a:gd name="csY1" fmla="*/ 0 h 717750"/>
                <a:gd name="csX2" fmla="*/ 462610 w 949232"/>
                <a:gd name="csY2" fmla="*/ 470099 h 717750"/>
                <a:gd name="csX3" fmla="*/ 949232 w 949232"/>
                <a:gd name="csY3" fmla="*/ 470099 h 717750"/>
                <a:gd name="csX4" fmla="*/ 949232 w 949232"/>
                <a:gd name="csY4" fmla="*/ 717750 h 717750"/>
                <a:gd name="csX5" fmla="*/ 0 w 949232"/>
                <a:gd name="csY5" fmla="*/ 717750 h 717750"/>
                <a:gd name="csX6" fmla="*/ 0 w 949232"/>
                <a:gd name="csY6" fmla="*/ 470099 h 717750"/>
                <a:gd name="csX7" fmla="*/ 231628 w 949232"/>
                <a:gd name="csY7" fmla="*/ 470099 h 7177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949232" h="717750">
                  <a:moveTo>
                    <a:pt x="231628" y="0"/>
                  </a:moveTo>
                  <a:lnTo>
                    <a:pt x="462610" y="0"/>
                  </a:lnTo>
                  <a:lnTo>
                    <a:pt x="462610" y="470099"/>
                  </a:lnTo>
                  <a:lnTo>
                    <a:pt x="949232" y="470099"/>
                  </a:lnTo>
                  <a:lnTo>
                    <a:pt x="949232" y="717750"/>
                  </a:lnTo>
                  <a:lnTo>
                    <a:pt x="0" y="717750"/>
                  </a:lnTo>
                  <a:lnTo>
                    <a:pt x="0" y="470099"/>
                  </a:lnTo>
                  <a:lnTo>
                    <a:pt x="231628" y="4700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91" name="正方形/長方形 190">
              <a:extLst>
                <a:ext uri="{FF2B5EF4-FFF2-40B4-BE49-F238E27FC236}">
                  <a16:creationId xmlns:a16="http://schemas.microsoft.com/office/drawing/2014/main" id="{6EBB64D9-9E9C-31EA-113B-2A8AA0B20840}"/>
                </a:ext>
              </a:extLst>
            </p:cNvPr>
            <p:cNvSpPr/>
            <p:nvPr/>
          </p:nvSpPr>
          <p:spPr>
            <a:xfrm>
              <a:off x="2623530" y="6941532"/>
              <a:ext cx="228601" cy="6987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7B9E4B84-F047-7F70-757A-0F2FD4AFFC85}"/>
                </a:ext>
              </a:extLst>
            </p:cNvPr>
            <p:cNvSpPr/>
            <p:nvPr/>
          </p:nvSpPr>
          <p:spPr>
            <a:xfrm>
              <a:off x="2390874" y="7174538"/>
              <a:ext cx="366614" cy="46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D672AABA-5304-72BB-1F3B-27AC9F80FFCD}"/>
                </a:ext>
              </a:extLst>
            </p:cNvPr>
            <p:cNvSpPr/>
            <p:nvPr/>
          </p:nvSpPr>
          <p:spPr>
            <a:xfrm>
              <a:off x="2152833" y="7407398"/>
              <a:ext cx="461827" cy="46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4" name="正方形/長方形 193">
              <a:extLst>
                <a:ext uri="{FF2B5EF4-FFF2-40B4-BE49-F238E27FC236}">
                  <a16:creationId xmlns:a16="http://schemas.microsoft.com/office/drawing/2014/main" id="{203E0DB9-EF08-FACE-E254-2A5227CD5B1C}"/>
                </a:ext>
              </a:extLst>
            </p:cNvPr>
            <p:cNvSpPr/>
            <p:nvPr/>
          </p:nvSpPr>
          <p:spPr>
            <a:xfrm>
              <a:off x="2385095" y="8129550"/>
              <a:ext cx="700398" cy="46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5" name="正方形/長方形 194">
              <a:extLst>
                <a:ext uri="{FF2B5EF4-FFF2-40B4-BE49-F238E27FC236}">
                  <a16:creationId xmlns:a16="http://schemas.microsoft.com/office/drawing/2014/main" id="{39B5B0F4-5BA8-636B-FECA-5156A2AA2FA7}"/>
                </a:ext>
              </a:extLst>
            </p:cNvPr>
            <p:cNvSpPr/>
            <p:nvPr/>
          </p:nvSpPr>
          <p:spPr>
            <a:xfrm>
              <a:off x="2152834" y="8350846"/>
              <a:ext cx="932659" cy="2444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正方形/長方形 195">
              <a:extLst>
                <a:ext uri="{FF2B5EF4-FFF2-40B4-BE49-F238E27FC236}">
                  <a16:creationId xmlns:a16="http://schemas.microsoft.com/office/drawing/2014/main" id="{0AB2BECB-EEFB-99BE-C2F2-439DA7CBDC51}"/>
                </a:ext>
              </a:extLst>
            </p:cNvPr>
            <p:cNvSpPr/>
            <p:nvPr/>
          </p:nvSpPr>
          <p:spPr>
            <a:xfrm>
              <a:off x="2622802" y="7882146"/>
              <a:ext cx="228601" cy="9492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356FA3FF-AB4F-F1CC-2768-6E6D43CD16AD}"/>
                </a:ext>
              </a:extLst>
            </p:cNvPr>
            <p:cNvSpPr/>
            <p:nvPr/>
          </p:nvSpPr>
          <p:spPr>
            <a:xfrm>
              <a:off x="3039521" y="8127685"/>
              <a:ext cx="765717" cy="231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正方形/長方形 197">
              <a:extLst>
                <a:ext uri="{FF2B5EF4-FFF2-40B4-BE49-F238E27FC236}">
                  <a16:creationId xmlns:a16="http://schemas.microsoft.com/office/drawing/2014/main" id="{B3489DE4-5992-0890-30CF-1816D13B5BD3}"/>
                </a:ext>
              </a:extLst>
            </p:cNvPr>
            <p:cNvSpPr/>
            <p:nvPr/>
          </p:nvSpPr>
          <p:spPr>
            <a:xfrm>
              <a:off x="3084380" y="7640258"/>
              <a:ext cx="1894303" cy="231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9" name="正方形/長方形 198">
              <a:extLst>
                <a:ext uri="{FF2B5EF4-FFF2-40B4-BE49-F238E27FC236}">
                  <a16:creationId xmlns:a16="http://schemas.microsoft.com/office/drawing/2014/main" id="{A15EED99-7AB8-484F-7012-8BD3E944CF93}"/>
                </a:ext>
              </a:extLst>
            </p:cNvPr>
            <p:cNvSpPr/>
            <p:nvPr/>
          </p:nvSpPr>
          <p:spPr>
            <a:xfrm>
              <a:off x="3084381" y="7694604"/>
              <a:ext cx="237463" cy="6093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正方形/長方形 199">
              <a:extLst>
                <a:ext uri="{FF2B5EF4-FFF2-40B4-BE49-F238E27FC236}">
                  <a16:creationId xmlns:a16="http://schemas.microsoft.com/office/drawing/2014/main" id="{C64077A8-A80E-05BE-5EB4-378226C07327}"/>
                </a:ext>
              </a:extLst>
            </p:cNvPr>
            <p:cNvSpPr/>
            <p:nvPr/>
          </p:nvSpPr>
          <p:spPr>
            <a:xfrm>
              <a:off x="3567111" y="7700720"/>
              <a:ext cx="237463" cy="13538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6A926255-5F8C-F7A4-4916-13A25930A186}"/>
                </a:ext>
              </a:extLst>
            </p:cNvPr>
            <p:cNvSpPr/>
            <p:nvPr/>
          </p:nvSpPr>
          <p:spPr>
            <a:xfrm>
              <a:off x="3314094" y="8832879"/>
              <a:ext cx="247650" cy="457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A0CC5032-F9C8-F3C4-500F-4FA73CD4A32A}"/>
                </a:ext>
              </a:extLst>
            </p:cNvPr>
            <p:cNvSpPr/>
            <p:nvPr/>
          </p:nvSpPr>
          <p:spPr>
            <a:xfrm>
              <a:off x="3314094" y="8827294"/>
              <a:ext cx="331600" cy="2262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3" name="正方形/長方形 202">
              <a:extLst>
                <a:ext uri="{FF2B5EF4-FFF2-40B4-BE49-F238E27FC236}">
                  <a16:creationId xmlns:a16="http://schemas.microsoft.com/office/drawing/2014/main" id="{C4C55D17-09E6-7CB8-1703-A028781DE10F}"/>
                </a:ext>
              </a:extLst>
            </p:cNvPr>
            <p:cNvSpPr/>
            <p:nvPr/>
          </p:nvSpPr>
          <p:spPr>
            <a:xfrm>
              <a:off x="3680808" y="8596841"/>
              <a:ext cx="1057596" cy="2262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6E942E56-F085-5D66-0A45-A1670CAF752B}"/>
                </a:ext>
              </a:extLst>
            </p:cNvPr>
            <p:cNvSpPr/>
            <p:nvPr/>
          </p:nvSpPr>
          <p:spPr>
            <a:xfrm>
              <a:off x="3798095" y="7182736"/>
              <a:ext cx="461966" cy="5063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7F8C065D-7E57-D3DB-3146-5629F0BFE8FB}"/>
                </a:ext>
              </a:extLst>
            </p:cNvPr>
            <p:cNvSpPr/>
            <p:nvPr/>
          </p:nvSpPr>
          <p:spPr>
            <a:xfrm>
              <a:off x="4041013" y="6702678"/>
              <a:ext cx="461966" cy="708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6525E7E8-2F7E-A068-126B-35558DB52C96}"/>
                </a:ext>
              </a:extLst>
            </p:cNvPr>
            <p:cNvSpPr/>
            <p:nvPr/>
          </p:nvSpPr>
          <p:spPr>
            <a:xfrm>
              <a:off x="4502979" y="7174537"/>
              <a:ext cx="475704" cy="14204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6F56F77F-DCD9-3AD8-E573-649F58272BFE}"/>
                </a:ext>
              </a:extLst>
            </p:cNvPr>
            <p:cNvSpPr/>
            <p:nvPr/>
          </p:nvSpPr>
          <p:spPr>
            <a:xfrm>
              <a:off x="4496966" y="7243593"/>
              <a:ext cx="241438" cy="14204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8" name="正方形/長方形 207">
              <a:extLst>
                <a:ext uri="{FF2B5EF4-FFF2-40B4-BE49-F238E27FC236}">
                  <a16:creationId xmlns:a16="http://schemas.microsoft.com/office/drawing/2014/main" id="{4D23EE6E-721D-E5C0-28A0-748D735A1213}"/>
                </a:ext>
              </a:extLst>
            </p:cNvPr>
            <p:cNvSpPr/>
            <p:nvPr/>
          </p:nvSpPr>
          <p:spPr>
            <a:xfrm>
              <a:off x="4967616" y="8356974"/>
              <a:ext cx="241438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9" name="正方形/長方形 208">
              <a:extLst>
                <a:ext uri="{FF2B5EF4-FFF2-40B4-BE49-F238E27FC236}">
                  <a16:creationId xmlns:a16="http://schemas.microsoft.com/office/drawing/2014/main" id="{09673C26-E913-B057-80CA-7F01AB2DCCF7}"/>
                </a:ext>
              </a:extLst>
            </p:cNvPr>
            <p:cNvSpPr/>
            <p:nvPr/>
          </p:nvSpPr>
          <p:spPr>
            <a:xfrm>
              <a:off x="4497526" y="8819752"/>
              <a:ext cx="715030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0" name="正方形/長方形 209">
              <a:extLst>
                <a:ext uri="{FF2B5EF4-FFF2-40B4-BE49-F238E27FC236}">
                  <a16:creationId xmlns:a16="http://schemas.microsoft.com/office/drawing/2014/main" id="{488290C4-635C-AD15-0330-0A8BED910A83}"/>
                </a:ext>
              </a:extLst>
            </p:cNvPr>
            <p:cNvSpPr/>
            <p:nvPr/>
          </p:nvSpPr>
          <p:spPr>
            <a:xfrm>
              <a:off x="4978683" y="8595002"/>
              <a:ext cx="234738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1" name="正方形/長方形 210">
              <a:extLst>
                <a:ext uri="{FF2B5EF4-FFF2-40B4-BE49-F238E27FC236}">
                  <a16:creationId xmlns:a16="http://schemas.microsoft.com/office/drawing/2014/main" id="{73BECDE9-35FD-46EA-6A3F-B7ED1A1405D2}"/>
                </a:ext>
              </a:extLst>
            </p:cNvPr>
            <p:cNvSpPr/>
            <p:nvPr/>
          </p:nvSpPr>
          <p:spPr>
            <a:xfrm>
              <a:off x="5094528" y="8588481"/>
              <a:ext cx="589587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472B65C2-2D0B-99A0-80D8-E789912735BC}"/>
                </a:ext>
              </a:extLst>
            </p:cNvPr>
            <p:cNvSpPr/>
            <p:nvPr/>
          </p:nvSpPr>
          <p:spPr>
            <a:xfrm>
              <a:off x="5442016" y="8356974"/>
              <a:ext cx="242100" cy="3369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D5DE7EB9-494A-C564-BD04-05E7E0D4DFF4}"/>
                </a:ext>
              </a:extLst>
            </p:cNvPr>
            <p:cNvSpPr/>
            <p:nvPr/>
          </p:nvSpPr>
          <p:spPr>
            <a:xfrm>
              <a:off x="5520596" y="8356974"/>
              <a:ext cx="396845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C00D79F-3760-735A-BB12-447C59D6F5C1}"/>
                </a:ext>
              </a:extLst>
            </p:cNvPr>
            <p:cNvSpPr/>
            <p:nvPr/>
          </p:nvSpPr>
          <p:spPr>
            <a:xfrm>
              <a:off x="4920521" y="7174536"/>
              <a:ext cx="291377" cy="4657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5" name="正方形/長方形 214">
              <a:extLst>
                <a:ext uri="{FF2B5EF4-FFF2-40B4-BE49-F238E27FC236}">
                  <a16:creationId xmlns:a16="http://schemas.microsoft.com/office/drawing/2014/main" id="{A88C4262-FD16-A416-D8BD-797C1743348A}"/>
                </a:ext>
              </a:extLst>
            </p:cNvPr>
            <p:cNvSpPr/>
            <p:nvPr/>
          </p:nvSpPr>
          <p:spPr>
            <a:xfrm>
              <a:off x="5211898" y="7410969"/>
              <a:ext cx="941003" cy="4657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正方形/長方形 215">
              <a:extLst>
                <a:ext uri="{FF2B5EF4-FFF2-40B4-BE49-F238E27FC236}">
                  <a16:creationId xmlns:a16="http://schemas.microsoft.com/office/drawing/2014/main" id="{FC5D77FD-EC7F-2CAF-B534-21C6B744978A}"/>
                </a:ext>
              </a:extLst>
            </p:cNvPr>
            <p:cNvSpPr/>
            <p:nvPr/>
          </p:nvSpPr>
          <p:spPr>
            <a:xfrm>
              <a:off x="5444398" y="7180423"/>
              <a:ext cx="466774" cy="940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FF6EAD13-BE1B-A85E-5B23-2766ECCABA9B}"/>
                </a:ext>
              </a:extLst>
            </p:cNvPr>
            <p:cNvSpPr/>
            <p:nvPr/>
          </p:nvSpPr>
          <p:spPr>
            <a:xfrm>
              <a:off x="5805474" y="7639770"/>
              <a:ext cx="826306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正方形/長方形 217">
              <a:extLst>
                <a:ext uri="{FF2B5EF4-FFF2-40B4-BE49-F238E27FC236}">
                  <a16:creationId xmlns:a16="http://schemas.microsoft.com/office/drawing/2014/main" id="{97F351A5-8DBB-7F05-CAF9-75B59CD89298}"/>
                </a:ext>
              </a:extLst>
            </p:cNvPr>
            <p:cNvSpPr/>
            <p:nvPr/>
          </p:nvSpPr>
          <p:spPr>
            <a:xfrm flipV="1">
              <a:off x="6403178" y="7174537"/>
              <a:ext cx="228601" cy="5346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正方形/長方形 218">
              <a:extLst>
                <a:ext uri="{FF2B5EF4-FFF2-40B4-BE49-F238E27FC236}">
                  <a16:creationId xmlns:a16="http://schemas.microsoft.com/office/drawing/2014/main" id="{6F44D23D-4384-D571-1A69-9B9A1BDE079C}"/>
                </a:ext>
              </a:extLst>
            </p:cNvPr>
            <p:cNvSpPr/>
            <p:nvPr/>
          </p:nvSpPr>
          <p:spPr>
            <a:xfrm flipV="1">
              <a:off x="4983297" y="6463313"/>
              <a:ext cx="700096" cy="4726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0" name="正方形/長方形 219">
              <a:extLst>
                <a:ext uri="{FF2B5EF4-FFF2-40B4-BE49-F238E27FC236}">
                  <a16:creationId xmlns:a16="http://schemas.microsoft.com/office/drawing/2014/main" id="{1A4A01B0-123F-45B8-BF9C-A96A724CC954}"/>
                </a:ext>
              </a:extLst>
            </p:cNvPr>
            <p:cNvSpPr/>
            <p:nvPr/>
          </p:nvSpPr>
          <p:spPr>
            <a:xfrm flipV="1">
              <a:off x="4321969" y="6706662"/>
              <a:ext cx="1590025" cy="2292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1" name="正方形/長方形 220">
              <a:extLst>
                <a:ext uri="{FF2B5EF4-FFF2-40B4-BE49-F238E27FC236}">
                  <a16:creationId xmlns:a16="http://schemas.microsoft.com/office/drawing/2014/main" id="{CEB88682-2C9C-9535-1BD2-0BD35ED95753}"/>
                </a:ext>
              </a:extLst>
            </p:cNvPr>
            <p:cNvSpPr/>
            <p:nvPr/>
          </p:nvSpPr>
          <p:spPr>
            <a:xfrm flipV="1">
              <a:off x="4498182" y="6463313"/>
              <a:ext cx="228602" cy="4317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2" name="正方形/長方形 221">
              <a:extLst>
                <a:ext uri="{FF2B5EF4-FFF2-40B4-BE49-F238E27FC236}">
                  <a16:creationId xmlns:a16="http://schemas.microsoft.com/office/drawing/2014/main" id="{AD85F4F0-301B-BFBB-4C37-86E7F877EE98}"/>
                </a:ext>
              </a:extLst>
            </p:cNvPr>
            <p:cNvSpPr/>
            <p:nvPr/>
          </p:nvSpPr>
          <p:spPr>
            <a:xfrm flipV="1">
              <a:off x="4738403" y="6845481"/>
              <a:ext cx="247649" cy="4317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3" name="正方形/長方形 222">
              <a:extLst>
                <a:ext uri="{FF2B5EF4-FFF2-40B4-BE49-F238E27FC236}">
                  <a16:creationId xmlns:a16="http://schemas.microsoft.com/office/drawing/2014/main" id="{39FC09DA-68A2-EFA4-C228-E7BE132F1DB2}"/>
                </a:ext>
              </a:extLst>
            </p:cNvPr>
            <p:cNvSpPr/>
            <p:nvPr/>
          </p:nvSpPr>
          <p:spPr>
            <a:xfrm flipV="1">
              <a:off x="5442017" y="6907393"/>
              <a:ext cx="247649" cy="5697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4" name="正方形/長方形 223">
              <a:extLst>
                <a:ext uri="{FF2B5EF4-FFF2-40B4-BE49-F238E27FC236}">
                  <a16:creationId xmlns:a16="http://schemas.microsoft.com/office/drawing/2014/main" id="{CD4ED5B8-0A93-3A73-4072-DE7D27AADAF7}"/>
                </a:ext>
              </a:extLst>
            </p:cNvPr>
            <p:cNvSpPr/>
            <p:nvPr/>
          </p:nvSpPr>
          <p:spPr>
            <a:xfrm>
              <a:off x="6143309" y="6706664"/>
              <a:ext cx="488471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5" name="正方形/長方形 224">
              <a:extLst>
                <a:ext uri="{FF2B5EF4-FFF2-40B4-BE49-F238E27FC236}">
                  <a16:creationId xmlns:a16="http://schemas.microsoft.com/office/drawing/2014/main" id="{33941BE7-BB7D-195E-4C60-D79A9288FB07}"/>
                </a:ext>
              </a:extLst>
            </p:cNvPr>
            <p:cNvSpPr/>
            <p:nvPr/>
          </p:nvSpPr>
          <p:spPr>
            <a:xfrm>
              <a:off x="6627759" y="6469856"/>
              <a:ext cx="463604" cy="2392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正方形/長方形 225">
              <a:extLst>
                <a:ext uri="{FF2B5EF4-FFF2-40B4-BE49-F238E27FC236}">
                  <a16:creationId xmlns:a16="http://schemas.microsoft.com/office/drawing/2014/main" id="{9B17435B-282C-4503-1EE3-A54EDA9DBB1C}"/>
                </a:ext>
              </a:extLst>
            </p:cNvPr>
            <p:cNvSpPr/>
            <p:nvPr/>
          </p:nvSpPr>
          <p:spPr>
            <a:xfrm>
              <a:off x="6858000" y="6502289"/>
              <a:ext cx="231802" cy="4408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正方形/長方形 226">
              <a:extLst>
                <a:ext uri="{FF2B5EF4-FFF2-40B4-BE49-F238E27FC236}">
                  <a16:creationId xmlns:a16="http://schemas.microsoft.com/office/drawing/2014/main" id="{EBA1CF0D-D337-5695-7727-1A172F245B6B}"/>
                </a:ext>
              </a:extLst>
            </p:cNvPr>
            <p:cNvSpPr/>
            <p:nvPr/>
          </p:nvSpPr>
          <p:spPr>
            <a:xfrm>
              <a:off x="7095949" y="6942488"/>
              <a:ext cx="231802" cy="458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正方形/長方形 227">
              <a:extLst>
                <a:ext uri="{FF2B5EF4-FFF2-40B4-BE49-F238E27FC236}">
                  <a16:creationId xmlns:a16="http://schemas.microsoft.com/office/drawing/2014/main" id="{6A8557CE-49BE-2754-6487-94A8CBBBAABE}"/>
                </a:ext>
              </a:extLst>
            </p:cNvPr>
            <p:cNvSpPr/>
            <p:nvPr/>
          </p:nvSpPr>
          <p:spPr>
            <a:xfrm>
              <a:off x="7291211" y="7171707"/>
              <a:ext cx="270482" cy="232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正方形/長方形 228">
              <a:extLst>
                <a:ext uri="{FF2B5EF4-FFF2-40B4-BE49-F238E27FC236}">
                  <a16:creationId xmlns:a16="http://schemas.microsoft.com/office/drawing/2014/main" id="{881167C7-BE38-53F7-8088-E1D5A00621DF}"/>
                </a:ext>
              </a:extLst>
            </p:cNvPr>
            <p:cNvSpPr/>
            <p:nvPr/>
          </p:nvSpPr>
          <p:spPr>
            <a:xfrm>
              <a:off x="7331869" y="7338392"/>
              <a:ext cx="229823" cy="24330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0" name="正方形/長方形 229">
              <a:extLst>
                <a:ext uri="{FF2B5EF4-FFF2-40B4-BE49-F238E27FC236}">
                  <a16:creationId xmlns:a16="http://schemas.microsoft.com/office/drawing/2014/main" id="{693F54F0-C9A1-936D-0757-228DE1E2C68E}"/>
                </a:ext>
              </a:extLst>
            </p:cNvPr>
            <p:cNvSpPr/>
            <p:nvPr/>
          </p:nvSpPr>
          <p:spPr>
            <a:xfrm>
              <a:off x="7101633" y="9533810"/>
              <a:ext cx="703705" cy="2376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1" name="正方形/長方形 230">
              <a:extLst>
                <a:ext uri="{FF2B5EF4-FFF2-40B4-BE49-F238E27FC236}">
                  <a16:creationId xmlns:a16="http://schemas.microsoft.com/office/drawing/2014/main" id="{5494CCE2-1180-BD78-6FF1-E139F4C08AD8}"/>
                </a:ext>
              </a:extLst>
            </p:cNvPr>
            <p:cNvSpPr/>
            <p:nvPr/>
          </p:nvSpPr>
          <p:spPr>
            <a:xfrm>
              <a:off x="7101633" y="8592437"/>
              <a:ext cx="703705" cy="4613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2" name="正方形/長方形 231">
              <a:extLst>
                <a:ext uri="{FF2B5EF4-FFF2-40B4-BE49-F238E27FC236}">
                  <a16:creationId xmlns:a16="http://schemas.microsoft.com/office/drawing/2014/main" id="{72A653AD-09B7-DB18-5367-FA0A8F4BF90F}"/>
                </a:ext>
              </a:extLst>
            </p:cNvPr>
            <p:cNvSpPr/>
            <p:nvPr/>
          </p:nvSpPr>
          <p:spPr>
            <a:xfrm>
              <a:off x="7637414" y="8592437"/>
              <a:ext cx="875555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3" name="正方形/長方形 232">
              <a:extLst>
                <a:ext uri="{FF2B5EF4-FFF2-40B4-BE49-F238E27FC236}">
                  <a16:creationId xmlns:a16="http://schemas.microsoft.com/office/drawing/2014/main" id="{5224C470-6D68-C764-5AF6-7A98E59F3EBC}"/>
                </a:ext>
              </a:extLst>
            </p:cNvPr>
            <p:cNvSpPr/>
            <p:nvPr/>
          </p:nvSpPr>
          <p:spPr>
            <a:xfrm>
              <a:off x="7812939" y="9053803"/>
              <a:ext cx="700030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4" name="正方形/長方形 233">
              <a:extLst>
                <a:ext uri="{FF2B5EF4-FFF2-40B4-BE49-F238E27FC236}">
                  <a16:creationId xmlns:a16="http://schemas.microsoft.com/office/drawing/2014/main" id="{13B3E9F1-E4B6-8A54-2702-184D47D1085F}"/>
                </a:ext>
              </a:extLst>
            </p:cNvPr>
            <p:cNvSpPr/>
            <p:nvPr/>
          </p:nvSpPr>
          <p:spPr>
            <a:xfrm>
              <a:off x="8046070" y="9196678"/>
              <a:ext cx="228601" cy="5747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5" name="正方形/長方形 234">
              <a:extLst>
                <a:ext uri="{FF2B5EF4-FFF2-40B4-BE49-F238E27FC236}">
                  <a16:creationId xmlns:a16="http://schemas.microsoft.com/office/drawing/2014/main" id="{CA039E8B-C625-0500-EBAE-5A476F46A266}"/>
                </a:ext>
              </a:extLst>
            </p:cNvPr>
            <p:cNvSpPr/>
            <p:nvPr/>
          </p:nvSpPr>
          <p:spPr>
            <a:xfrm>
              <a:off x="8141320" y="9533810"/>
              <a:ext cx="374030" cy="2376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正方形/長方形 235">
              <a:extLst>
                <a:ext uri="{FF2B5EF4-FFF2-40B4-BE49-F238E27FC236}">
                  <a16:creationId xmlns:a16="http://schemas.microsoft.com/office/drawing/2014/main" id="{CF5D2FE1-513F-93F3-9B9E-0FA78F086C1A}"/>
                </a:ext>
              </a:extLst>
            </p:cNvPr>
            <p:cNvSpPr/>
            <p:nvPr/>
          </p:nvSpPr>
          <p:spPr>
            <a:xfrm>
              <a:off x="8284367" y="7174538"/>
              <a:ext cx="228602" cy="19974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正方形/長方形 236">
              <a:extLst>
                <a:ext uri="{FF2B5EF4-FFF2-40B4-BE49-F238E27FC236}">
                  <a16:creationId xmlns:a16="http://schemas.microsoft.com/office/drawing/2014/main" id="{21FB6F91-2C24-97EF-8868-0707EAAB2713}"/>
                </a:ext>
              </a:extLst>
            </p:cNvPr>
            <p:cNvSpPr/>
            <p:nvPr/>
          </p:nvSpPr>
          <p:spPr>
            <a:xfrm>
              <a:off x="7467600" y="7410969"/>
              <a:ext cx="337738" cy="46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正方形/長方形 237">
              <a:extLst>
                <a:ext uri="{FF2B5EF4-FFF2-40B4-BE49-F238E27FC236}">
                  <a16:creationId xmlns:a16="http://schemas.microsoft.com/office/drawing/2014/main" id="{CC19C04A-D514-3584-C918-435620569002}"/>
                </a:ext>
              </a:extLst>
            </p:cNvPr>
            <p:cNvSpPr/>
            <p:nvPr/>
          </p:nvSpPr>
          <p:spPr>
            <a:xfrm>
              <a:off x="8046070" y="7410969"/>
              <a:ext cx="337738" cy="468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9" name="正方形/長方形 238">
              <a:extLst>
                <a:ext uri="{FF2B5EF4-FFF2-40B4-BE49-F238E27FC236}">
                  <a16:creationId xmlns:a16="http://schemas.microsoft.com/office/drawing/2014/main" id="{93F62EBE-ADB4-2DE0-A49A-51946939ED1B}"/>
                </a:ext>
              </a:extLst>
            </p:cNvPr>
            <p:cNvSpPr/>
            <p:nvPr/>
          </p:nvSpPr>
          <p:spPr>
            <a:xfrm>
              <a:off x="7762324" y="7640258"/>
              <a:ext cx="337738" cy="239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0" name="正方形/長方形 239">
              <a:extLst>
                <a:ext uri="{FF2B5EF4-FFF2-40B4-BE49-F238E27FC236}">
                  <a16:creationId xmlns:a16="http://schemas.microsoft.com/office/drawing/2014/main" id="{A7B25358-14A2-1B07-DA48-4F6A1DA2149E}"/>
                </a:ext>
              </a:extLst>
            </p:cNvPr>
            <p:cNvSpPr/>
            <p:nvPr/>
          </p:nvSpPr>
          <p:spPr>
            <a:xfrm>
              <a:off x="8409372" y="7640258"/>
              <a:ext cx="337738" cy="4802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1" name="正方形/長方形 240">
              <a:extLst>
                <a:ext uri="{FF2B5EF4-FFF2-40B4-BE49-F238E27FC236}">
                  <a16:creationId xmlns:a16="http://schemas.microsoft.com/office/drawing/2014/main" id="{7A12BC5B-D082-2C5A-89C5-503192CAA914}"/>
                </a:ext>
              </a:extLst>
            </p:cNvPr>
            <p:cNvSpPr/>
            <p:nvPr/>
          </p:nvSpPr>
          <p:spPr>
            <a:xfrm>
              <a:off x="6863505" y="7873446"/>
              <a:ext cx="551708" cy="253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2" name="正方形/長方形 241">
              <a:extLst>
                <a:ext uri="{FF2B5EF4-FFF2-40B4-BE49-F238E27FC236}">
                  <a16:creationId xmlns:a16="http://schemas.microsoft.com/office/drawing/2014/main" id="{D2DEAFE8-06E8-6B20-764D-61E3577A338F}"/>
                </a:ext>
              </a:extLst>
            </p:cNvPr>
            <p:cNvSpPr/>
            <p:nvPr/>
          </p:nvSpPr>
          <p:spPr>
            <a:xfrm>
              <a:off x="6863505" y="7973457"/>
              <a:ext cx="228601" cy="6189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3" name="正方形/長方形 242">
              <a:extLst>
                <a:ext uri="{FF2B5EF4-FFF2-40B4-BE49-F238E27FC236}">
                  <a16:creationId xmlns:a16="http://schemas.microsoft.com/office/drawing/2014/main" id="{FF7AB324-349B-7EA3-71DD-7AFECD57C267}"/>
                </a:ext>
              </a:extLst>
            </p:cNvPr>
            <p:cNvSpPr/>
            <p:nvPr/>
          </p:nvSpPr>
          <p:spPr>
            <a:xfrm>
              <a:off x="6862762" y="8338677"/>
              <a:ext cx="551708" cy="253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4" name="正方形/長方形 243">
              <a:extLst>
                <a:ext uri="{FF2B5EF4-FFF2-40B4-BE49-F238E27FC236}">
                  <a16:creationId xmlns:a16="http://schemas.microsoft.com/office/drawing/2014/main" id="{7A1B0B3E-D3E7-7A5E-F2D8-F9CC656051E8}"/>
                </a:ext>
              </a:extLst>
            </p:cNvPr>
            <p:cNvSpPr/>
            <p:nvPr/>
          </p:nvSpPr>
          <p:spPr>
            <a:xfrm>
              <a:off x="8449801" y="7877174"/>
              <a:ext cx="1004973" cy="2433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5" name="正方形/長方形 244">
              <a:extLst>
                <a:ext uri="{FF2B5EF4-FFF2-40B4-BE49-F238E27FC236}">
                  <a16:creationId xmlns:a16="http://schemas.microsoft.com/office/drawing/2014/main" id="{8484FBDC-8E51-EB5E-3913-76FE6B3B0E95}"/>
                </a:ext>
              </a:extLst>
            </p:cNvPr>
            <p:cNvSpPr/>
            <p:nvPr/>
          </p:nvSpPr>
          <p:spPr>
            <a:xfrm>
              <a:off x="9226174" y="8055770"/>
              <a:ext cx="228601" cy="3046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6" name="正方形/長方形 245">
              <a:extLst>
                <a:ext uri="{FF2B5EF4-FFF2-40B4-BE49-F238E27FC236}">
                  <a16:creationId xmlns:a16="http://schemas.microsoft.com/office/drawing/2014/main" id="{F1D3EC2B-41BB-52EA-E49F-E7E405194DD2}"/>
                </a:ext>
              </a:extLst>
            </p:cNvPr>
            <p:cNvSpPr/>
            <p:nvPr/>
          </p:nvSpPr>
          <p:spPr>
            <a:xfrm>
              <a:off x="8733255" y="8052302"/>
              <a:ext cx="249684" cy="3046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7" name="正方形/長方形 246">
              <a:extLst>
                <a:ext uri="{FF2B5EF4-FFF2-40B4-BE49-F238E27FC236}">
                  <a16:creationId xmlns:a16="http://schemas.microsoft.com/office/drawing/2014/main" id="{0EA3526C-F4E4-5D25-F629-AAF6135003E9}"/>
                </a:ext>
              </a:extLst>
            </p:cNvPr>
            <p:cNvSpPr/>
            <p:nvPr/>
          </p:nvSpPr>
          <p:spPr>
            <a:xfrm>
              <a:off x="8506973" y="6943096"/>
              <a:ext cx="233912" cy="460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8" name="正方形/長方形 247">
              <a:extLst>
                <a:ext uri="{FF2B5EF4-FFF2-40B4-BE49-F238E27FC236}">
                  <a16:creationId xmlns:a16="http://schemas.microsoft.com/office/drawing/2014/main" id="{9832114D-3383-7E89-8800-9DDA614E0A44}"/>
                </a:ext>
              </a:extLst>
            </p:cNvPr>
            <p:cNvSpPr/>
            <p:nvPr/>
          </p:nvSpPr>
          <p:spPr>
            <a:xfrm>
              <a:off x="8976975" y="6943096"/>
              <a:ext cx="488493" cy="46073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9" name="正方形/長方形 248">
              <a:extLst>
                <a:ext uri="{FF2B5EF4-FFF2-40B4-BE49-F238E27FC236}">
                  <a16:creationId xmlns:a16="http://schemas.microsoft.com/office/drawing/2014/main" id="{4728AD07-4859-5ACB-DB51-E977B28AD9F2}"/>
                </a:ext>
              </a:extLst>
            </p:cNvPr>
            <p:cNvSpPr/>
            <p:nvPr/>
          </p:nvSpPr>
          <p:spPr>
            <a:xfrm>
              <a:off x="8977849" y="5768588"/>
              <a:ext cx="246895" cy="13375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0" name="正方形/長方形 249">
              <a:extLst>
                <a:ext uri="{FF2B5EF4-FFF2-40B4-BE49-F238E27FC236}">
                  <a16:creationId xmlns:a16="http://schemas.microsoft.com/office/drawing/2014/main" id="{EE2420E8-AEEA-CDD9-2E04-6B10FA907EB4}"/>
                </a:ext>
              </a:extLst>
            </p:cNvPr>
            <p:cNvSpPr/>
            <p:nvPr/>
          </p:nvSpPr>
          <p:spPr>
            <a:xfrm>
              <a:off x="9207880" y="5768588"/>
              <a:ext cx="246895" cy="6947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1" name="正方形/長方形 250">
              <a:extLst>
                <a:ext uri="{FF2B5EF4-FFF2-40B4-BE49-F238E27FC236}">
                  <a16:creationId xmlns:a16="http://schemas.microsoft.com/office/drawing/2014/main" id="{13D25B96-8B49-CC71-90A5-542860228119}"/>
                </a:ext>
              </a:extLst>
            </p:cNvPr>
            <p:cNvSpPr/>
            <p:nvPr/>
          </p:nvSpPr>
          <p:spPr>
            <a:xfrm>
              <a:off x="8509191" y="5996828"/>
              <a:ext cx="680053" cy="2300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2" name="正方形/長方形 251">
              <a:extLst>
                <a:ext uri="{FF2B5EF4-FFF2-40B4-BE49-F238E27FC236}">
                  <a16:creationId xmlns:a16="http://schemas.microsoft.com/office/drawing/2014/main" id="{4174AC3E-DCFC-F830-CC3B-50386369B701}"/>
                </a:ext>
              </a:extLst>
            </p:cNvPr>
            <p:cNvSpPr/>
            <p:nvPr/>
          </p:nvSpPr>
          <p:spPr>
            <a:xfrm>
              <a:off x="8744935" y="6141244"/>
              <a:ext cx="680053" cy="3188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3" name="正方形/長方形 252">
              <a:extLst>
                <a:ext uri="{FF2B5EF4-FFF2-40B4-BE49-F238E27FC236}">
                  <a16:creationId xmlns:a16="http://schemas.microsoft.com/office/drawing/2014/main" id="{B35AE0AC-08E9-7161-7A96-6F346B74219E}"/>
                </a:ext>
              </a:extLst>
            </p:cNvPr>
            <p:cNvSpPr/>
            <p:nvPr/>
          </p:nvSpPr>
          <p:spPr>
            <a:xfrm>
              <a:off x="7812940" y="6226882"/>
              <a:ext cx="696252" cy="4757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4" name="正方形/長方形 253">
              <a:extLst>
                <a:ext uri="{FF2B5EF4-FFF2-40B4-BE49-F238E27FC236}">
                  <a16:creationId xmlns:a16="http://schemas.microsoft.com/office/drawing/2014/main" id="{B4B62A64-4578-5414-A31F-761AFCBF002C}"/>
                </a:ext>
              </a:extLst>
            </p:cNvPr>
            <p:cNvSpPr/>
            <p:nvPr/>
          </p:nvSpPr>
          <p:spPr>
            <a:xfrm>
              <a:off x="7812939" y="5995362"/>
              <a:ext cx="469130" cy="4757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5" name="正方形/長方形 254">
              <a:extLst>
                <a:ext uri="{FF2B5EF4-FFF2-40B4-BE49-F238E27FC236}">
                  <a16:creationId xmlns:a16="http://schemas.microsoft.com/office/drawing/2014/main" id="{FD8F5257-A7A4-252E-A341-7769CCAC02AA}"/>
                </a:ext>
              </a:extLst>
            </p:cNvPr>
            <p:cNvSpPr/>
            <p:nvPr/>
          </p:nvSpPr>
          <p:spPr>
            <a:xfrm>
              <a:off x="7326172" y="6225416"/>
              <a:ext cx="631965" cy="2300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6" name="正方形/長方形 255">
              <a:extLst>
                <a:ext uri="{FF2B5EF4-FFF2-40B4-BE49-F238E27FC236}">
                  <a16:creationId xmlns:a16="http://schemas.microsoft.com/office/drawing/2014/main" id="{FD5BB471-8606-81EB-ABAA-86E64F3BE6E0}"/>
                </a:ext>
              </a:extLst>
            </p:cNvPr>
            <p:cNvSpPr/>
            <p:nvPr/>
          </p:nvSpPr>
          <p:spPr>
            <a:xfrm>
              <a:off x="7326189" y="5995753"/>
              <a:ext cx="228601" cy="947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7" name="正方形/長方形 256">
              <a:extLst>
                <a:ext uri="{FF2B5EF4-FFF2-40B4-BE49-F238E27FC236}">
                  <a16:creationId xmlns:a16="http://schemas.microsoft.com/office/drawing/2014/main" id="{568D3C78-878E-BB35-574A-D85D9F219D1C}"/>
                </a:ext>
              </a:extLst>
            </p:cNvPr>
            <p:cNvSpPr/>
            <p:nvPr/>
          </p:nvSpPr>
          <p:spPr>
            <a:xfrm>
              <a:off x="7538120" y="6702678"/>
              <a:ext cx="228601" cy="2404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8" name="正方形/長方形 257">
              <a:extLst>
                <a:ext uri="{FF2B5EF4-FFF2-40B4-BE49-F238E27FC236}">
                  <a16:creationId xmlns:a16="http://schemas.microsoft.com/office/drawing/2014/main" id="{96DAA7B2-BE65-A3A3-F946-C0284053D9B2}"/>
                </a:ext>
              </a:extLst>
            </p:cNvPr>
            <p:cNvSpPr/>
            <p:nvPr/>
          </p:nvSpPr>
          <p:spPr>
            <a:xfrm>
              <a:off x="7565988" y="6702677"/>
              <a:ext cx="244513" cy="4670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E318C861-83A7-C0C1-D7E9-B68A575F1C78}"/>
                </a:ext>
              </a:extLst>
            </p:cNvPr>
            <p:cNvSpPr/>
            <p:nvPr/>
          </p:nvSpPr>
          <p:spPr>
            <a:xfrm>
              <a:off x="7100273" y="5996785"/>
              <a:ext cx="414952" cy="2300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0" name="正方形/長方形 259">
              <a:extLst>
                <a:ext uri="{FF2B5EF4-FFF2-40B4-BE49-F238E27FC236}">
                  <a16:creationId xmlns:a16="http://schemas.microsoft.com/office/drawing/2014/main" id="{E245748C-BADE-1684-C360-710750262A6E}"/>
                </a:ext>
              </a:extLst>
            </p:cNvPr>
            <p:cNvSpPr/>
            <p:nvPr/>
          </p:nvSpPr>
          <p:spPr>
            <a:xfrm>
              <a:off x="6403388" y="5764621"/>
              <a:ext cx="454612" cy="2300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1" name="正方形/長方形 260">
              <a:extLst>
                <a:ext uri="{FF2B5EF4-FFF2-40B4-BE49-F238E27FC236}">
                  <a16:creationId xmlns:a16="http://schemas.microsoft.com/office/drawing/2014/main" id="{4C97D8C9-34B0-AB52-24FD-BE1623ECD6D9}"/>
                </a:ext>
              </a:extLst>
            </p:cNvPr>
            <p:cNvSpPr/>
            <p:nvPr/>
          </p:nvSpPr>
          <p:spPr>
            <a:xfrm>
              <a:off x="6865075" y="4581838"/>
              <a:ext cx="227032" cy="4567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2" name="正方形/長方形 261">
              <a:extLst>
                <a:ext uri="{FF2B5EF4-FFF2-40B4-BE49-F238E27FC236}">
                  <a16:creationId xmlns:a16="http://schemas.microsoft.com/office/drawing/2014/main" id="{12599215-8524-F2B0-8EFA-223CBA19E0B9}"/>
                </a:ext>
              </a:extLst>
            </p:cNvPr>
            <p:cNvSpPr/>
            <p:nvPr/>
          </p:nvSpPr>
          <p:spPr>
            <a:xfrm>
              <a:off x="8744213" y="5045868"/>
              <a:ext cx="227032" cy="4567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3" name="正方形/長方形 262">
              <a:extLst>
                <a:ext uri="{FF2B5EF4-FFF2-40B4-BE49-F238E27FC236}">
                  <a16:creationId xmlns:a16="http://schemas.microsoft.com/office/drawing/2014/main" id="{270AE247-F8FD-5873-3C91-7720D6D422BB}"/>
                </a:ext>
              </a:extLst>
            </p:cNvPr>
            <p:cNvSpPr/>
            <p:nvPr/>
          </p:nvSpPr>
          <p:spPr>
            <a:xfrm>
              <a:off x="9232837" y="5045868"/>
              <a:ext cx="227032" cy="4567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4" name="正方形/長方形 263">
              <a:extLst>
                <a:ext uri="{FF2B5EF4-FFF2-40B4-BE49-F238E27FC236}">
                  <a16:creationId xmlns:a16="http://schemas.microsoft.com/office/drawing/2014/main" id="{4A973271-5328-CCDA-3205-B186ADECC1AE}"/>
                </a:ext>
              </a:extLst>
            </p:cNvPr>
            <p:cNvSpPr/>
            <p:nvPr/>
          </p:nvSpPr>
          <p:spPr>
            <a:xfrm>
              <a:off x="8274767" y="5290692"/>
              <a:ext cx="1185101" cy="2331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5" name="正方形/長方形 264">
              <a:extLst>
                <a:ext uri="{FF2B5EF4-FFF2-40B4-BE49-F238E27FC236}">
                  <a16:creationId xmlns:a16="http://schemas.microsoft.com/office/drawing/2014/main" id="{74D63134-8F8B-C88B-204A-BBE9E8A805C6}"/>
                </a:ext>
              </a:extLst>
            </p:cNvPr>
            <p:cNvSpPr/>
            <p:nvPr/>
          </p:nvSpPr>
          <p:spPr>
            <a:xfrm>
              <a:off x="8974931" y="8592437"/>
              <a:ext cx="490538" cy="232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6" name="正方形/長方形 265">
              <a:extLst>
                <a:ext uri="{FF2B5EF4-FFF2-40B4-BE49-F238E27FC236}">
                  <a16:creationId xmlns:a16="http://schemas.microsoft.com/office/drawing/2014/main" id="{91224AA3-B78A-3A4C-7AC3-A6D9422832A1}"/>
                </a:ext>
              </a:extLst>
            </p:cNvPr>
            <p:cNvSpPr/>
            <p:nvPr/>
          </p:nvSpPr>
          <p:spPr>
            <a:xfrm>
              <a:off x="8742363" y="9064902"/>
              <a:ext cx="712412" cy="232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7" name="正方形/長方形 266">
              <a:extLst>
                <a:ext uri="{FF2B5EF4-FFF2-40B4-BE49-F238E27FC236}">
                  <a16:creationId xmlns:a16="http://schemas.microsoft.com/office/drawing/2014/main" id="{51712C96-D485-6375-DDEC-C0EEBE642221}"/>
                </a:ext>
              </a:extLst>
            </p:cNvPr>
            <p:cNvSpPr/>
            <p:nvPr/>
          </p:nvSpPr>
          <p:spPr>
            <a:xfrm>
              <a:off x="8986837" y="9541341"/>
              <a:ext cx="467937" cy="232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8" name="正方形/長方形 267">
              <a:extLst>
                <a:ext uri="{FF2B5EF4-FFF2-40B4-BE49-F238E27FC236}">
                  <a16:creationId xmlns:a16="http://schemas.microsoft.com/office/drawing/2014/main" id="{DB3FF056-E60F-554F-A67F-53700D8AADAC}"/>
                </a:ext>
              </a:extLst>
            </p:cNvPr>
            <p:cNvSpPr/>
            <p:nvPr/>
          </p:nvSpPr>
          <p:spPr>
            <a:xfrm>
              <a:off x="8974934" y="8779340"/>
              <a:ext cx="247648" cy="993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9" name="正方形/長方形 268">
              <a:extLst>
                <a:ext uri="{FF2B5EF4-FFF2-40B4-BE49-F238E27FC236}">
                  <a16:creationId xmlns:a16="http://schemas.microsoft.com/office/drawing/2014/main" id="{1C5AEBCB-18BF-2450-81D9-AADDC53A9D6B}"/>
                </a:ext>
              </a:extLst>
            </p:cNvPr>
            <p:cNvSpPr/>
            <p:nvPr/>
          </p:nvSpPr>
          <p:spPr>
            <a:xfrm>
              <a:off x="5917441" y="9297378"/>
              <a:ext cx="713549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0" name="正方形/長方形 269">
              <a:extLst>
                <a:ext uri="{FF2B5EF4-FFF2-40B4-BE49-F238E27FC236}">
                  <a16:creationId xmlns:a16="http://schemas.microsoft.com/office/drawing/2014/main" id="{A2AA9C60-0682-5253-8174-5D1169B03BB5}"/>
                </a:ext>
              </a:extLst>
            </p:cNvPr>
            <p:cNvSpPr/>
            <p:nvPr/>
          </p:nvSpPr>
          <p:spPr>
            <a:xfrm>
              <a:off x="6396174" y="9415594"/>
              <a:ext cx="234817" cy="3558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1" name="正方形/長方形 270">
              <a:extLst>
                <a:ext uri="{FF2B5EF4-FFF2-40B4-BE49-F238E27FC236}">
                  <a16:creationId xmlns:a16="http://schemas.microsoft.com/office/drawing/2014/main" id="{57F29DCD-ABFB-D72D-1975-F0DB751F6816}"/>
                </a:ext>
              </a:extLst>
            </p:cNvPr>
            <p:cNvSpPr/>
            <p:nvPr/>
          </p:nvSpPr>
          <p:spPr>
            <a:xfrm>
              <a:off x="6474755" y="9533810"/>
              <a:ext cx="381605" cy="2376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2" name="正方形/長方形 271">
              <a:extLst>
                <a:ext uri="{FF2B5EF4-FFF2-40B4-BE49-F238E27FC236}">
                  <a16:creationId xmlns:a16="http://schemas.microsoft.com/office/drawing/2014/main" id="{A2928703-E5E7-3F78-A031-3BD846EAF691}"/>
                </a:ext>
              </a:extLst>
            </p:cNvPr>
            <p:cNvSpPr/>
            <p:nvPr/>
          </p:nvSpPr>
          <p:spPr>
            <a:xfrm>
              <a:off x="6146043" y="8356974"/>
              <a:ext cx="250131" cy="9953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3" name="正方形/長方形 272">
              <a:extLst>
                <a:ext uri="{FF2B5EF4-FFF2-40B4-BE49-F238E27FC236}">
                  <a16:creationId xmlns:a16="http://schemas.microsoft.com/office/drawing/2014/main" id="{D9903ACE-2D9E-ECE8-8CF4-225B8EE5FFE9}"/>
                </a:ext>
              </a:extLst>
            </p:cNvPr>
            <p:cNvSpPr/>
            <p:nvPr/>
          </p:nvSpPr>
          <p:spPr>
            <a:xfrm>
              <a:off x="5684116" y="8824913"/>
              <a:ext cx="233902" cy="4609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4" name="正方形/長方形 273">
              <a:extLst>
                <a:ext uri="{FF2B5EF4-FFF2-40B4-BE49-F238E27FC236}">
                  <a16:creationId xmlns:a16="http://schemas.microsoft.com/office/drawing/2014/main" id="{E1B1C01C-C047-573E-CB2F-E39846791FF7}"/>
                </a:ext>
              </a:extLst>
            </p:cNvPr>
            <p:cNvSpPr/>
            <p:nvPr/>
          </p:nvSpPr>
          <p:spPr>
            <a:xfrm>
              <a:off x="5912141" y="8595002"/>
              <a:ext cx="951364" cy="236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5" name="正方形/長方形 274">
              <a:extLst>
                <a:ext uri="{FF2B5EF4-FFF2-40B4-BE49-F238E27FC236}">
                  <a16:creationId xmlns:a16="http://schemas.microsoft.com/office/drawing/2014/main" id="{F2F06CAB-833E-948C-CF2D-974B9649A705}"/>
                </a:ext>
              </a:extLst>
            </p:cNvPr>
            <p:cNvSpPr/>
            <p:nvPr/>
          </p:nvSpPr>
          <p:spPr>
            <a:xfrm>
              <a:off x="6630989" y="8677310"/>
              <a:ext cx="232515" cy="387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6" name="正方形/長方形 275">
              <a:extLst>
                <a:ext uri="{FF2B5EF4-FFF2-40B4-BE49-F238E27FC236}">
                  <a16:creationId xmlns:a16="http://schemas.microsoft.com/office/drawing/2014/main" id="{C9B83F93-E05A-72AC-F114-55C017E504DC}"/>
                </a:ext>
              </a:extLst>
            </p:cNvPr>
            <p:cNvSpPr/>
            <p:nvPr/>
          </p:nvSpPr>
          <p:spPr>
            <a:xfrm>
              <a:off x="6396174" y="8120541"/>
              <a:ext cx="232515" cy="4947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7" name="正方形/長方形 276">
              <a:extLst>
                <a:ext uri="{FF2B5EF4-FFF2-40B4-BE49-F238E27FC236}">
                  <a16:creationId xmlns:a16="http://schemas.microsoft.com/office/drawing/2014/main" id="{D8DDF85A-598F-D7AC-7908-20E8588C221B}"/>
                </a:ext>
              </a:extLst>
            </p:cNvPr>
            <p:cNvSpPr/>
            <p:nvPr/>
          </p:nvSpPr>
          <p:spPr>
            <a:xfrm>
              <a:off x="2378966" y="9548667"/>
              <a:ext cx="700652" cy="2299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0362C086-65B8-BFBC-EC4B-F95ED166A507}"/>
                </a:ext>
              </a:extLst>
            </p:cNvPr>
            <p:cNvSpPr/>
            <p:nvPr/>
          </p:nvSpPr>
          <p:spPr>
            <a:xfrm>
              <a:off x="3802855" y="9541524"/>
              <a:ext cx="785813" cy="2299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9" name="正方形/長方形 278">
              <a:extLst>
                <a:ext uri="{FF2B5EF4-FFF2-40B4-BE49-F238E27FC236}">
                  <a16:creationId xmlns:a16="http://schemas.microsoft.com/office/drawing/2014/main" id="{A542B864-A7E5-50DD-BABC-D5FD1980592F}"/>
                </a:ext>
              </a:extLst>
            </p:cNvPr>
            <p:cNvSpPr/>
            <p:nvPr/>
          </p:nvSpPr>
          <p:spPr>
            <a:xfrm>
              <a:off x="4507803" y="9297378"/>
              <a:ext cx="470880" cy="4740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0" name="正方形/長方形 279">
              <a:extLst>
                <a:ext uri="{FF2B5EF4-FFF2-40B4-BE49-F238E27FC236}">
                  <a16:creationId xmlns:a16="http://schemas.microsoft.com/office/drawing/2014/main" id="{860D582C-0736-4E9D-E0D7-FF70625FE3BB}"/>
                </a:ext>
              </a:extLst>
            </p:cNvPr>
            <p:cNvSpPr/>
            <p:nvPr/>
          </p:nvSpPr>
          <p:spPr>
            <a:xfrm>
              <a:off x="5218736" y="9290234"/>
              <a:ext cx="228601" cy="481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836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785C3DC8062E449AEBDA84C1A4255F7" ma:contentTypeVersion="15" ma:contentTypeDescription="新しいドキュメントを作成します。" ma:contentTypeScope="" ma:versionID="2e3030c0c39e035c2a26d1657afcec76">
  <xsd:schema xmlns:xsd="http://www.w3.org/2001/XMLSchema" xmlns:xs="http://www.w3.org/2001/XMLSchema" xmlns:p="http://schemas.microsoft.com/office/2006/metadata/properties" xmlns:ns2="87e8925d-148d-42a3-8e07-27989b5e3df9" xmlns:ns3="44856c1c-163a-4db4-9f2d-e69ab44d016d" targetNamespace="http://schemas.microsoft.com/office/2006/metadata/properties" ma:root="true" ma:fieldsID="de66d5966f4ce10860a1cb2d230aec89" ns2:_="" ns3:_="">
    <xsd:import namespace="87e8925d-148d-42a3-8e07-27989b5e3df9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e8925d-148d-42a3-8e07-27989b5e3df9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875d62c7-b690-482a-96a1-6599cc3563ff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e8925d-148d-42a3-8e07-27989b5e3df9">
      <Terms xmlns="http://schemas.microsoft.com/office/infopath/2007/PartnerControls"/>
    </lcf76f155ced4ddcb4097134ff3c332f>
    <TaxCatchAll xmlns="44856c1c-163a-4db4-9f2d-e69ab44d016d" xsi:nil="true"/>
    <Owner xmlns="87e8925d-148d-42a3-8e07-27989b5e3df9">
      <UserInfo>
        <DisplayName/>
        <AccountId xsi:nil="true"/>
        <AccountType/>
      </UserInfo>
    </Owne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8D26D3-7EB0-4508-BA75-2E9994363F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e8925d-148d-42a3-8e07-27989b5e3df9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A14870-C256-4BB5-8BF1-71ECAE1D1DE9}">
  <ds:schemaRefs>
    <ds:schemaRef ds:uri="http://schemas.openxmlformats.org/package/2006/metadata/core-properties"/>
    <ds:schemaRef ds:uri="http://schemas.microsoft.com/office/infopath/2007/PartnerControls"/>
    <ds:schemaRef ds:uri="87e8925d-148d-42a3-8e07-27989b5e3df9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44856c1c-163a-4db4-9f2d-e69ab44d016d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C55320B-1B5E-4B7F-AF93-B388A0000D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Words>134</Words>
  <PresentationFormat>A4 210 x 297 mm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0x010100E785C3DC8062E449AEBDA84C1A4255F7</vt:lpwstr>
  </property>
  <property fmtid="{D5CDD505-2E9C-101B-9397-08002B2CF9AE}" pid="3" name="MediaServiceImageTags">
    <vt:lpwstr/>
  </property>
</Properties>
</file>