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9" r:id="rId5"/>
    <p:sldId id="261" r:id="rId6"/>
    <p:sldId id="258" r:id="rId7"/>
    <p:sldId id="260" r:id="rId8"/>
  </p:sldIdLst>
  <p:sldSz cx="6858000" cy="9906000" type="A4"/>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FBF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7C2922-63F6-C4AD-4B6B-1A1E068BC7A6}" v="150" dt="2025-04-23T06:19:05.070"/>
    <p1510:client id="{DA8FCEEC-512B-E8C4-93CF-E78D5D7F0263}" v="2290" dt="2025-04-23T03:29:32.5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3" d="100"/>
          <a:sy n="73" d="100"/>
        </p:scale>
        <p:origin x="1434" y="60"/>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viewProps.xml" Type="http://schemas.openxmlformats.org/officeDocument/2006/relationships/viewProps"/><Relationship Id="rId11" Target="theme/theme1.xml" Type="http://schemas.openxmlformats.org/officeDocument/2006/relationships/theme"/><Relationship Id="rId12" Target="tableStyles.xml" Type="http://schemas.openxmlformats.org/officeDocument/2006/relationships/tableStyles"/><Relationship Id="rId13" Target="changesInfos/changesInfo1.xml" Type="http://schemas.microsoft.com/office/2016/11/relationships/changesInfo"/><Relationship Id="rId14"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presProps.xml" Type="http://schemas.openxmlformats.org/officeDocument/2006/relationships/pres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佐藤仁紀" userId="S::smczhs@kikan-ad.esb.mhlw.go.jp::f28f4f1b-85f8-4044-8746-9d3a9855f315" providerId="AD" clId="Web-{DA8FCEEC-512B-E8C4-93CF-E78D5D7F0263}"/>
    <pc:docChg chg="addSld delSld modSld sldOrd">
      <pc:chgData name="佐藤仁紀" userId="S::smczhs@kikan-ad.esb.mhlw.go.jp::f28f4f1b-85f8-4044-8746-9d3a9855f315" providerId="AD" clId="Web-{DA8FCEEC-512B-E8C4-93CF-E78D5D7F0263}" dt="2025-04-23T03:29:32.531" v="1765"/>
      <pc:docMkLst>
        <pc:docMk/>
      </pc:docMkLst>
      <pc:sldChg chg="addSp delSp modSp del">
        <pc:chgData name="佐藤仁紀" userId="S::smczhs@kikan-ad.esb.mhlw.go.jp::f28f4f1b-85f8-4044-8746-9d3a9855f315" providerId="AD" clId="Web-{DA8FCEEC-512B-E8C4-93CF-E78D5D7F0263}" dt="2025-04-23T01:32:11.774" v="335"/>
        <pc:sldMkLst>
          <pc:docMk/>
          <pc:sldMk cId="3355424056" sldId="256"/>
        </pc:sldMkLst>
        <pc:spChg chg="add del mod">
          <ac:chgData name="佐藤仁紀" userId="S::smczhs@kikan-ad.esb.mhlw.go.jp::f28f4f1b-85f8-4044-8746-9d3a9855f315" providerId="AD" clId="Web-{DA8FCEEC-512B-E8C4-93CF-E78D5D7F0263}" dt="2025-04-23T01:18:30.841" v="136"/>
          <ac:spMkLst>
            <pc:docMk/>
            <pc:sldMk cId="3355424056" sldId="256"/>
            <ac:spMk id="5" creationId="{856A6697-5CCC-CEDC-05EF-3256EF33F493}"/>
          </ac:spMkLst>
        </pc:spChg>
        <pc:spChg chg="mod">
          <ac:chgData name="佐藤仁紀" userId="S::smczhs@kikan-ad.esb.mhlw.go.jp::f28f4f1b-85f8-4044-8746-9d3a9855f315" providerId="AD" clId="Web-{DA8FCEEC-512B-E8C4-93CF-E78D5D7F0263}" dt="2025-04-23T00:50:14.756" v="20" actId="1076"/>
          <ac:spMkLst>
            <pc:docMk/>
            <pc:sldMk cId="3355424056" sldId="256"/>
            <ac:spMk id="7" creationId="{00000000-0000-0000-0000-000000000000}"/>
          </ac:spMkLst>
        </pc:spChg>
        <pc:spChg chg="mod">
          <ac:chgData name="佐藤仁紀" userId="S::smczhs@kikan-ad.esb.mhlw.go.jp::f28f4f1b-85f8-4044-8746-9d3a9855f315" providerId="AD" clId="Web-{DA8FCEEC-512B-E8C4-93CF-E78D5D7F0263}" dt="2025-04-23T00:50:08.193" v="19" actId="14100"/>
          <ac:spMkLst>
            <pc:docMk/>
            <pc:sldMk cId="3355424056" sldId="256"/>
            <ac:spMk id="8" creationId="{00000000-0000-0000-0000-000000000000}"/>
          </ac:spMkLst>
        </pc:spChg>
        <pc:graphicFrameChg chg="add mod modGraphic">
          <ac:chgData name="佐藤仁紀" userId="S::smczhs@kikan-ad.esb.mhlw.go.jp::f28f4f1b-85f8-4044-8746-9d3a9855f315" providerId="AD" clId="Web-{DA8FCEEC-512B-E8C4-93CF-E78D5D7F0263}" dt="2025-04-23T01:15:51.461" v="129"/>
          <ac:graphicFrameMkLst>
            <pc:docMk/>
            <pc:sldMk cId="3355424056" sldId="256"/>
            <ac:graphicFrameMk id="3" creationId="{12DB2F0B-5124-54E7-3540-18B0F53F83DC}"/>
          </ac:graphicFrameMkLst>
        </pc:graphicFrameChg>
        <pc:picChg chg="add mod">
          <ac:chgData name="佐藤仁紀" userId="S::smczhs@kikan-ad.esb.mhlw.go.jp::f28f4f1b-85f8-4044-8746-9d3a9855f315" providerId="AD" clId="Web-{DA8FCEEC-512B-E8C4-93CF-E78D5D7F0263}" dt="2025-04-23T00:50:19.475" v="21" actId="1076"/>
          <ac:picMkLst>
            <pc:docMk/>
            <pc:sldMk cId="3355424056" sldId="256"/>
            <ac:picMk id="2" creationId="{22CF6E30-6493-D4D7-D893-43E4329F8340}"/>
          </ac:picMkLst>
        </pc:picChg>
        <pc:picChg chg="add mod">
          <ac:chgData name="佐藤仁紀" userId="S::smczhs@kikan-ad.esb.mhlw.go.jp::f28f4f1b-85f8-4044-8746-9d3a9855f315" providerId="AD" clId="Web-{DA8FCEEC-512B-E8C4-93CF-E78D5D7F0263}" dt="2025-04-23T01:16:17.556" v="132" actId="1076"/>
          <ac:picMkLst>
            <pc:docMk/>
            <pc:sldMk cId="3355424056" sldId="256"/>
            <ac:picMk id="4" creationId="{C50F255E-2F45-5FD6-59FE-0958089F9E2C}"/>
          </ac:picMkLst>
        </pc:picChg>
      </pc:sldChg>
      <pc:sldChg chg="addSp delSp modSp add replId">
        <pc:chgData name="佐藤仁紀" userId="S::smczhs@kikan-ad.esb.mhlw.go.jp::f28f4f1b-85f8-4044-8746-9d3a9855f315" providerId="AD" clId="Web-{DA8FCEEC-512B-E8C4-93CF-E78D5D7F0263}" dt="2025-04-23T03:19:29.917" v="1641" actId="20577"/>
        <pc:sldMkLst>
          <pc:docMk/>
          <pc:sldMk cId="2916587368" sldId="257"/>
        </pc:sldMkLst>
        <pc:spChg chg="add mod">
          <ac:chgData name="佐藤仁紀" userId="S::smczhs@kikan-ad.esb.mhlw.go.jp::f28f4f1b-85f8-4044-8746-9d3a9855f315" providerId="AD" clId="Web-{DA8FCEEC-512B-E8C4-93CF-E78D5D7F0263}" dt="2025-04-23T01:35:58.563" v="432" actId="1076"/>
          <ac:spMkLst>
            <pc:docMk/>
            <pc:sldMk cId="2916587368" sldId="257"/>
            <ac:spMk id="5" creationId="{6B1776C3-85D1-CD81-B062-2393BAB1BB68}"/>
          </ac:spMkLst>
        </pc:spChg>
        <pc:spChg chg="add mod">
          <ac:chgData name="佐藤仁紀" userId="S::smczhs@kikan-ad.esb.mhlw.go.jp::f28f4f1b-85f8-4044-8746-9d3a9855f315" providerId="AD" clId="Web-{DA8FCEEC-512B-E8C4-93CF-E78D5D7F0263}" dt="2025-04-23T01:36:01.797" v="433" actId="1076"/>
          <ac:spMkLst>
            <pc:docMk/>
            <pc:sldMk cId="2916587368" sldId="257"/>
            <ac:spMk id="6" creationId="{5BDADF9E-75A2-4760-5CF8-F34FD812767D}"/>
          </ac:spMkLst>
        </pc:spChg>
        <pc:spChg chg="mod">
          <ac:chgData name="佐藤仁紀" userId="S::smczhs@kikan-ad.esb.mhlw.go.jp::f28f4f1b-85f8-4044-8746-9d3a9855f315" providerId="AD" clId="Web-{DA8FCEEC-512B-E8C4-93CF-E78D5D7F0263}" dt="2025-04-23T01:33:04.307" v="344" actId="20577"/>
          <ac:spMkLst>
            <pc:docMk/>
            <pc:sldMk cId="2916587368" sldId="257"/>
            <ac:spMk id="7" creationId="{077F8E74-E042-0A25-8EE1-DF12C4424CD8}"/>
          </ac:spMkLst>
        </pc:spChg>
        <pc:spChg chg="mod">
          <ac:chgData name="佐藤仁紀" userId="S::smczhs@kikan-ad.esb.mhlw.go.jp::f28f4f1b-85f8-4044-8746-9d3a9855f315" providerId="AD" clId="Web-{DA8FCEEC-512B-E8C4-93CF-E78D5D7F0263}" dt="2025-04-23T01:25:34.011" v="293" actId="14100"/>
          <ac:spMkLst>
            <pc:docMk/>
            <pc:sldMk cId="2916587368" sldId="257"/>
            <ac:spMk id="8" creationId="{49642512-E7BA-F70B-5C08-5399946730E1}"/>
          </ac:spMkLst>
        </pc:spChg>
        <pc:spChg chg="add mod">
          <ac:chgData name="佐藤仁紀" userId="S::smczhs@kikan-ad.esb.mhlw.go.jp::f28f4f1b-85f8-4044-8746-9d3a9855f315" providerId="AD" clId="Web-{DA8FCEEC-512B-E8C4-93CF-E78D5D7F0263}" dt="2025-04-23T03:19:29.917" v="1641" actId="20577"/>
          <ac:spMkLst>
            <pc:docMk/>
            <pc:sldMk cId="2916587368" sldId="257"/>
            <ac:spMk id="9" creationId="{6377BB02-F4A8-3F92-78A4-7DF2F3418D52}"/>
          </ac:spMkLst>
        </pc:spChg>
        <pc:spChg chg="add mod">
          <ac:chgData name="佐藤仁紀" userId="S::smczhs@kikan-ad.esb.mhlw.go.jp::f28f4f1b-85f8-4044-8746-9d3a9855f315" providerId="AD" clId="Web-{DA8FCEEC-512B-E8C4-93CF-E78D5D7F0263}" dt="2025-04-23T02:10:57.521" v="1133" actId="1076"/>
          <ac:spMkLst>
            <pc:docMk/>
            <pc:sldMk cId="2916587368" sldId="257"/>
            <ac:spMk id="10" creationId="{033FEC2A-95EB-2128-DC7F-A5B765C61214}"/>
          </ac:spMkLst>
        </pc:spChg>
        <pc:spChg chg="add mod">
          <ac:chgData name="佐藤仁紀" userId="S::smczhs@kikan-ad.esb.mhlw.go.jp::f28f4f1b-85f8-4044-8746-9d3a9855f315" providerId="AD" clId="Web-{DA8FCEEC-512B-E8C4-93CF-E78D5D7F0263}" dt="2025-04-23T02:10:37.786" v="1126" actId="1076"/>
          <ac:spMkLst>
            <pc:docMk/>
            <pc:sldMk cId="2916587368" sldId="257"/>
            <ac:spMk id="11" creationId="{5F4F23A7-F6B5-3617-5213-3CD928230E2E}"/>
          </ac:spMkLst>
        </pc:spChg>
        <pc:spChg chg="add mod">
          <ac:chgData name="佐藤仁紀" userId="S::smczhs@kikan-ad.esb.mhlw.go.jp::f28f4f1b-85f8-4044-8746-9d3a9855f315" providerId="AD" clId="Web-{DA8FCEEC-512B-E8C4-93CF-E78D5D7F0263}" dt="2025-04-23T03:18:39.931" v="1627" actId="14100"/>
          <ac:spMkLst>
            <pc:docMk/>
            <pc:sldMk cId="2916587368" sldId="257"/>
            <ac:spMk id="12" creationId="{12167759-CB0E-460B-E9B5-FDEE2EB84FD3}"/>
          </ac:spMkLst>
        </pc:spChg>
        <pc:spChg chg="add mod">
          <ac:chgData name="佐藤仁紀" userId="S::smczhs@kikan-ad.esb.mhlw.go.jp::f28f4f1b-85f8-4044-8746-9d3a9855f315" providerId="AD" clId="Web-{DA8FCEEC-512B-E8C4-93CF-E78D5D7F0263}" dt="2025-04-23T02:01:01.642" v="993" actId="1076"/>
          <ac:spMkLst>
            <pc:docMk/>
            <pc:sldMk cId="2916587368" sldId="257"/>
            <ac:spMk id="13" creationId="{A7A1F32A-9A17-EC5C-115C-7CC4F6B60F1B}"/>
          </ac:spMkLst>
        </pc:spChg>
        <pc:spChg chg="add mod">
          <ac:chgData name="佐藤仁紀" userId="S::smczhs@kikan-ad.esb.mhlw.go.jp::f28f4f1b-85f8-4044-8746-9d3a9855f315" providerId="AD" clId="Web-{DA8FCEEC-512B-E8C4-93CF-E78D5D7F0263}" dt="2025-04-23T03:18:34.978" v="1625" actId="1076"/>
          <ac:spMkLst>
            <pc:docMk/>
            <pc:sldMk cId="2916587368" sldId="257"/>
            <ac:spMk id="14" creationId="{D5403EB0-6606-188C-99DF-CC52F6536358}"/>
          </ac:spMkLst>
        </pc:spChg>
        <pc:spChg chg="add mod">
          <ac:chgData name="佐藤仁紀" userId="S::smczhs@kikan-ad.esb.mhlw.go.jp::f28f4f1b-85f8-4044-8746-9d3a9855f315" providerId="AD" clId="Web-{DA8FCEEC-512B-E8C4-93CF-E78D5D7F0263}" dt="2025-04-23T03:18:31.290" v="1624" actId="1076"/>
          <ac:spMkLst>
            <pc:docMk/>
            <pc:sldMk cId="2916587368" sldId="257"/>
            <ac:spMk id="15" creationId="{19511937-1962-FD80-5556-DE4A1CA5C26A}"/>
          </ac:spMkLst>
        </pc:spChg>
        <pc:spChg chg="add mod">
          <ac:chgData name="佐藤仁紀" userId="S::smczhs@kikan-ad.esb.mhlw.go.jp::f28f4f1b-85f8-4044-8746-9d3a9855f315" providerId="AD" clId="Web-{DA8FCEEC-512B-E8C4-93CF-E78D5D7F0263}" dt="2025-04-23T02:01:17.455" v="998" actId="1076"/>
          <ac:spMkLst>
            <pc:docMk/>
            <pc:sldMk cId="2916587368" sldId="257"/>
            <ac:spMk id="16" creationId="{9D66BAEE-AFA7-FEBC-46C8-9BF3DAE6BC77}"/>
          </ac:spMkLst>
        </pc:spChg>
        <pc:spChg chg="add mod">
          <ac:chgData name="佐藤仁紀" userId="S::smczhs@kikan-ad.esb.mhlw.go.jp::f28f4f1b-85f8-4044-8746-9d3a9855f315" providerId="AD" clId="Web-{DA8FCEEC-512B-E8C4-93CF-E78D5D7F0263}" dt="2025-04-23T02:00:59.689" v="992" actId="1076"/>
          <ac:spMkLst>
            <pc:docMk/>
            <pc:sldMk cId="2916587368" sldId="257"/>
            <ac:spMk id="17" creationId="{0D2A13CA-FA82-C440-B040-DE943F98621F}"/>
          </ac:spMkLst>
        </pc:spChg>
        <pc:spChg chg="add mod">
          <ac:chgData name="佐藤仁紀" userId="S::smczhs@kikan-ad.esb.mhlw.go.jp::f28f4f1b-85f8-4044-8746-9d3a9855f315" providerId="AD" clId="Web-{DA8FCEEC-512B-E8C4-93CF-E78D5D7F0263}" dt="2025-04-23T02:01:14.283" v="997" actId="1076"/>
          <ac:spMkLst>
            <pc:docMk/>
            <pc:sldMk cId="2916587368" sldId="257"/>
            <ac:spMk id="18" creationId="{78F4C60F-45A6-BD80-7CF4-C90B145E0B86}"/>
          </ac:spMkLst>
        </pc:spChg>
        <pc:spChg chg="add mod">
          <ac:chgData name="佐藤仁紀" userId="S::smczhs@kikan-ad.esb.mhlw.go.jp::f28f4f1b-85f8-4044-8746-9d3a9855f315" providerId="AD" clId="Web-{DA8FCEEC-512B-E8C4-93CF-E78D5D7F0263}" dt="2025-04-23T02:21:43.979" v="1203" actId="20577"/>
          <ac:spMkLst>
            <pc:docMk/>
            <pc:sldMk cId="2916587368" sldId="257"/>
            <ac:spMk id="19" creationId="{82711951-D9C4-1502-C9A6-A53606283C15}"/>
          </ac:spMkLst>
        </pc:spChg>
        <pc:graphicFrameChg chg="mod modGraphic">
          <ac:chgData name="佐藤仁紀" userId="S::smczhs@kikan-ad.esb.mhlw.go.jp::f28f4f1b-85f8-4044-8746-9d3a9855f315" providerId="AD" clId="Web-{DA8FCEEC-512B-E8C4-93CF-E78D5D7F0263}" dt="2025-04-23T02:45:44.195" v="1219"/>
          <ac:graphicFrameMkLst>
            <pc:docMk/>
            <pc:sldMk cId="2916587368" sldId="257"/>
            <ac:graphicFrameMk id="3" creationId="{9F470786-A173-ED3D-497C-95B562BE8D6C}"/>
          </ac:graphicFrameMkLst>
        </pc:graphicFrameChg>
        <pc:picChg chg="mod">
          <ac:chgData name="佐藤仁紀" userId="S::smczhs@kikan-ad.esb.mhlw.go.jp::f28f4f1b-85f8-4044-8746-9d3a9855f315" providerId="AD" clId="Web-{DA8FCEEC-512B-E8C4-93CF-E78D5D7F0263}" dt="2025-04-23T01:25:42.824" v="294" actId="1076"/>
          <ac:picMkLst>
            <pc:docMk/>
            <pc:sldMk cId="2916587368" sldId="257"/>
            <ac:picMk id="2" creationId="{F1AEEC6C-A174-7BFB-415D-E7808A69F8AE}"/>
          </ac:picMkLst>
        </pc:picChg>
        <pc:picChg chg="mod">
          <ac:chgData name="佐藤仁紀" userId="S::smczhs@kikan-ad.esb.mhlw.go.jp::f28f4f1b-85f8-4044-8746-9d3a9855f315" providerId="AD" clId="Web-{DA8FCEEC-512B-E8C4-93CF-E78D5D7F0263}" dt="2025-04-23T03:18:36.572" v="1626" actId="1076"/>
          <ac:picMkLst>
            <pc:docMk/>
            <pc:sldMk cId="2916587368" sldId="257"/>
            <ac:picMk id="4" creationId="{7BDDF6C2-813E-C30B-4506-37CB463958D5}"/>
          </ac:picMkLst>
        </pc:picChg>
        <pc:picChg chg="add del mod">
          <ac:chgData name="佐藤仁紀" userId="S::smczhs@kikan-ad.esb.mhlw.go.jp::f28f4f1b-85f8-4044-8746-9d3a9855f315" providerId="AD" clId="Web-{DA8FCEEC-512B-E8C4-93CF-E78D5D7F0263}" dt="2025-04-23T01:49:23.260" v="855"/>
          <ac:picMkLst>
            <pc:docMk/>
            <pc:sldMk cId="2916587368" sldId="257"/>
            <ac:picMk id="9" creationId="{70B73AFE-AE8A-D8A8-7A85-7F7A2A9DCE78}"/>
          </ac:picMkLst>
        </pc:picChg>
      </pc:sldChg>
      <pc:sldChg chg="addSp delSp modSp add ord replId">
        <pc:chgData name="佐藤仁紀" userId="S::smczhs@kikan-ad.esb.mhlw.go.jp::f28f4f1b-85f8-4044-8746-9d3a9855f315" providerId="AD" clId="Web-{DA8FCEEC-512B-E8C4-93CF-E78D5D7F0263}" dt="2025-04-23T03:29:32.531" v="1765"/>
        <pc:sldMkLst>
          <pc:docMk/>
          <pc:sldMk cId="3734183244" sldId="258"/>
        </pc:sldMkLst>
        <pc:spChg chg="del">
          <ac:chgData name="佐藤仁紀" userId="S::smczhs@kikan-ad.esb.mhlw.go.jp::f28f4f1b-85f8-4044-8746-9d3a9855f315" providerId="AD" clId="Web-{DA8FCEEC-512B-E8C4-93CF-E78D5D7F0263}" dt="2025-04-23T03:29:27.952" v="1762"/>
          <ac:spMkLst>
            <pc:docMk/>
            <pc:sldMk cId="3734183244" sldId="258"/>
            <ac:spMk id="5" creationId="{2445E4C5-06B9-6893-0A1A-4A6C824BE22C}"/>
          </ac:spMkLst>
        </pc:spChg>
        <pc:spChg chg="del">
          <ac:chgData name="佐藤仁紀" userId="S::smczhs@kikan-ad.esb.mhlw.go.jp::f28f4f1b-85f8-4044-8746-9d3a9855f315" providerId="AD" clId="Web-{DA8FCEEC-512B-E8C4-93CF-E78D5D7F0263}" dt="2025-04-23T03:29:30.859" v="1763"/>
          <ac:spMkLst>
            <pc:docMk/>
            <pc:sldMk cId="3734183244" sldId="258"/>
            <ac:spMk id="6" creationId="{9A1694BC-4892-8965-6529-F14F5CA59342}"/>
          </ac:spMkLst>
        </pc:spChg>
        <pc:spChg chg="mod">
          <ac:chgData name="佐藤仁紀" userId="S::smczhs@kikan-ad.esb.mhlw.go.jp::f28f4f1b-85f8-4044-8746-9d3a9855f315" providerId="AD" clId="Web-{DA8FCEEC-512B-E8C4-93CF-E78D5D7F0263}" dt="2025-04-23T01:33:14.276" v="347" actId="20577"/>
          <ac:spMkLst>
            <pc:docMk/>
            <pc:sldMk cId="3734183244" sldId="258"/>
            <ac:spMk id="7" creationId="{F207783C-5505-303D-F597-04E81F74FF93}"/>
          </ac:spMkLst>
        </pc:spChg>
        <pc:spChg chg="add del">
          <ac:chgData name="佐藤仁紀" userId="S::smczhs@kikan-ad.esb.mhlw.go.jp::f28f4f1b-85f8-4044-8746-9d3a9855f315" providerId="AD" clId="Web-{DA8FCEEC-512B-E8C4-93CF-E78D5D7F0263}" dt="2025-04-23T03:19:52.231" v="1644"/>
          <ac:spMkLst>
            <pc:docMk/>
            <pc:sldMk cId="3734183244" sldId="258"/>
            <ac:spMk id="12" creationId="{EAA6CD7F-3C0F-EEE0-B3A7-036CF3FC523E}"/>
          </ac:spMkLst>
        </pc:spChg>
        <pc:spChg chg="add">
          <ac:chgData name="佐藤仁紀" userId="S::smczhs@kikan-ad.esb.mhlw.go.jp::f28f4f1b-85f8-4044-8746-9d3a9855f315" providerId="AD" clId="Web-{DA8FCEEC-512B-E8C4-93CF-E78D5D7F0263}" dt="2025-04-23T03:19:55.668" v="1648"/>
          <ac:spMkLst>
            <pc:docMk/>
            <pc:sldMk cId="3734183244" sldId="258"/>
            <ac:spMk id="16" creationId="{07398A10-9320-2BC6-26C0-5954C70B5B92}"/>
          </ac:spMkLst>
        </pc:spChg>
        <pc:spChg chg="add">
          <ac:chgData name="佐藤仁紀" userId="S::smczhs@kikan-ad.esb.mhlw.go.jp::f28f4f1b-85f8-4044-8746-9d3a9855f315" providerId="AD" clId="Web-{DA8FCEEC-512B-E8C4-93CF-E78D5D7F0263}" dt="2025-04-23T03:29:32.499" v="1764"/>
          <ac:spMkLst>
            <pc:docMk/>
            <pc:sldMk cId="3734183244" sldId="258"/>
            <ac:spMk id="18" creationId="{EDB4006A-ACDE-C774-F02E-B5CE420D8C52}"/>
          </ac:spMkLst>
        </pc:spChg>
        <pc:spChg chg="add">
          <ac:chgData name="佐藤仁紀" userId="S::smczhs@kikan-ad.esb.mhlw.go.jp::f28f4f1b-85f8-4044-8746-9d3a9855f315" providerId="AD" clId="Web-{DA8FCEEC-512B-E8C4-93CF-E78D5D7F0263}" dt="2025-04-23T03:29:32.531" v="1765"/>
          <ac:spMkLst>
            <pc:docMk/>
            <pc:sldMk cId="3734183244" sldId="258"/>
            <ac:spMk id="20" creationId="{F9F37724-9A9B-5612-D95A-948FDBF553DB}"/>
          </ac:spMkLst>
        </pc:spChg>
        <pc:graphicFrameChg chg="mod modGraphic">
          <ac:chgData name="佐藤仁紀" userId="S::smczhs@kikan-ad.esb.mhlw.go.jp::f28f4f1b-85f8-4044-8746-9d3a9855f315" providerId="AD" clId="Web-{DA8FCEEC-512B-E8C4-93CF-E78D5D7F0263}" dt="2025-04-23T02:45:35.945" v="1215"/>
          <ac:graphicFrameMkLst>
            <pc:docMk/>
            <pc:sldMk cId="3734183244" sldId="258"/>
            <ac:graphicFrameMk id="3" creationId="{FD45CEFA-B333-9627-C5FD-0F3C5202CF88}"/>
          </ac:graphicFrameMkLst>
        </pc:graphicFrameChg>
        <pc:picChg chg="del">
          <ac:chgData name="佐藤仁紀" userId="S::smczhs@kikan-ad.esb.mhlw.go.jp::f28f4f1b-85f8-4044-8746-9d3a9855f315" providerId="AD" clId="Web-{DA8FCEEC-512B-E8C4-93CF-E78D5D7F0263}" dt="2025-04-23T03:19:53.887" v="1646"/>
          <ac:picMkLst>
            <pc:docMk/>
            <pc:sldMk cId="3734183244" sldId="258"/>
            <ac:picMk id="4" creationId="{262E1BD9-F842-C3A1-EC51-69026D4026AF}"/>
          </ac:picMkLst>
        </pc:picChg>
        <pc:picChg chg="add del">
          <ac:chgData name="佐藤仁紀" userId="S::smczhs@kikan-ad.esb.mhlw.go.jp::f28f4f1b-85f8-4044-8746-9d3a9855f315" providerId="AD" clId="Web-{DA8FCEEC-512B-E8C4-93CF-E78D5D7F0263}" dt="2025-04-23T03:19:52.231" v="1645"/>
          <ac:picMkLst>
            <pc:docMk/>
            <pc:sldMk cId="3734183244" sldId="258"/>
            <ac:picMk id="10" creationId="{16DF0E90-521B-B9E6-E6FA-7E693B2CA5DF}"/>
          </ac:picMkLst>
        </pc:picChg>
        <pc:picChg chg="add">
          <ac:chgData name="佐藤仁紀" userId="S::smczhs@kikan-ad.esb.mhlw.go.jp::f28f4f1b-85f8-4044-8746-9d3a9855f315" providerId="AD" clId="Web-{DA8FCEEC-512B-E8C4-93CF-E78D5D7F0263}" dt="2025-04-23T03:19:55.653" v="1647"/>
          <ac:picMkLst>
            <pc:docMk/>
            <pc:sldMk cId="3734183244" sldId="258"/>
            <ac:picMk id="14" creationId="{753F6860-3BE5-BFEE-6DE3-6CF90D428B30}"/>
          </ac:picMkLst>
        </pc:picChg>
      </pc:sldChg>
      <pc:sldChg chg="addSp delSp modSp add replId">
        <pc:chgData name="佐藤仁紀" userId="S::smczhs@kikan-ad.esb.mhlw.go.jp::f28f4f1b-85f8-4044-8746-9d3a9855f315" providerId="AD" clId="Web-{DA8FCEEC-512B-E8C4-93CF-E78D5D7F0263}" dt="2025-04-23T03:27:33.370" v="1761" actId="20577"/>
        <pc:sldMkLst>
          <pc:docMk/>
          <pc:sldMk cId="2335056849" sldId="259"/>
        </pc:sldMkLst>
        <pc:spChg chg="del">
          <ac:chgData name="佐藤仁紀" userId="S::smczhs@kikan-ad.esb.mhlw.go.jp::f28f4f1b-85f8-4044-8746-9d3a9855f315" providerId="AD" clId="Web-{DA8FCEEC-512B-E8C4-93CF-E78D5D7F0263}" dt="2025-04-23T02:52:23.411" v="1232"/>
          <ac:spMkLst>
            <pc:docMk/>
            <pc:sldMk cId="2335056849" sldId="259"/>
            <ac:spMk id="5" creationId="{0BD0D4EB-F693-5821-4958-2451E6651F87}"/>
          </ac:spMkLst>
        </pc:spChg>
        <pc:spChg chg="del">
          <ac:chgData name="佐藤仁紀" userId="S::smczhs@kikan-ad.esb.mhlw.go.jp::f28f4f1b-85f8-4044-8746-9d3a9855f315" providerId="AD" clId="Web-{DA8FCEEC-512B-E8C4-93CF-E78D5D7F0263}" dt="2025-04-23T02:52:23.411" v="1231"/>
          <ac:spMkLst>
            <pc:docMk/>
            <pc:sldMk cId="2335056849" sldId="259"/>
            <ac:spMk id="6" creationId="{A1145929-654D-1956-BD99-2021D2E2F9E0}"/>
          </ac:spMkLst>
        </pc:spChg>
        <pc:spChg chg="del">
          <ac:chgData name="佐藤仁紀" userId="S::smczhs@kikan-ad.esb.mhlw.go.jp::f28f4f1b-85f8-4044-8746-9d3a9855f315" providerId="AD" clId="Web-{DA8FCEEC-512B-E8C4-93CF-E78D5D7F0263}" dt="2025-04-23T02:52:23.411" v="1236"/>
          <ac:spMkLst>
            <pc:docMk/>
            <pc:sldMk cId="2335056849" sldId="259"/>
            <ac:spMk id="7" creationId="{FD9AD198-F4D0-195D-B7C4-C74902604DA4}"/>
          </ac:spMkLst>
        </pc:spChg>
        <pc:spChg chg="del">
          <ac:chgData name="佐藤仁紀" userId="S::smczhs@kikan-ad.esb.mhlw.go.jp::f28f4f1b-85f8-4044-8746-9d3a9855f315" providerId="AD" clId="Web-{DA8FCEEC-512B-E8C4-93CF-E78D5D7F0263}" dt="2025-04-23T02:52:23.411" v="1237"/>
          <ac:spMkLst>
            <pc:docMk/>
            <pc:sldMk cId="2335056849" sldId="259"/>
            <ac:spMk id="8" creationId="{4595D6F4-BA35-636B-248D-9E2124FDCDDF}"/>
          </ac:spMkLst>
        </pc:spChg>
        <pc:spChg chg="add mod">
          <ac:chgData name="佐藤仁紀" userId="S::smczhs@kikan-ad.esb.mhlw.go.jp::f28f4f1b-85f8-4044-8746-9d3a9855f315" providerId="AD" clId="Web-{DA8FCEEC-512B-E8C4-93CF-E78D5D7F0263}" dt="2025-04-23T03:27:17.714" v="1758" actId="1076"/>
          <ac:spMkLst>
            <pc:docMk/>
            <pc:sldMk cId="2335056849" sldId="259"/>
            <ac:spMk id="9" creationId="{75E4A698-4D28-D3B4-68EA-18784A3838AD}"/>
          </ac:spMkLst>
        </pc:spChg>
        <pc:spChg chg="del">
          <ac:chgData name="佐藤仁紀" userId="S::smczhs@kikan-ad.esb.mhlw.go.jp::f28f4f1b-85f8-4044-8746-9d3a9855f315" providerId="AD" clId="Web-{DA8FCEEC-512B-E8C4-93CF-E78D5D7F0263}" dt="2025-04-23T02:52:23.411" v="1230"/>
          <ac:spMkLst>
            <pc:docMk/>
            <pc:sldMk cId="2335056849" sldId="259"/>
            <ac:spMk id="10" creationId="{412DE494-6E0C-C7A3-ABB3-E21E3D336D30}"/>
          </ac:spMkLst>
        </pc:spChg>
        <pc:spChg chg="del">
          <ac:chgData name="佐藤仁紀" userId="S::smczhs@kikan-ad.esb.mhlw.go.jp::f28f4f1b-85f8-4044-8746-9d3a9855f315" providerId="AD" clId="Web-{DA8FCEEC-512B-E8C4-93CF-E78D5D7F0263}" dt="2025-04-23T02:52:23.411" v="1229"/>
          <ac:spMkLst>
            <pc:docMk/>
            <pc:sldMk cId="2335056849" sldId="259"/>
            <ac:spMk id="11" creationId="{F0B62294-A23F-A966-8CB5-4AC115D02908}"/>
          </ac:spMkLst>
        </pc:spChg>
        <pc:spChg chg="del">
          <ac:chgData name="佐藤仁紀" userId="S::smczhs@kikan-ad.esb.mhlw.go.jp::f28f4f1b-85f8-4044-8746-9d3a9855f315" providerId="AD" clId="Web-{DA8FCEEC-512B-E8C4-93CF-E78D5D7F0263}" dt="2025-04-23T02:52:23.411" v="1228"/>
          <ac:spMkLst>
            <pc:docMk/>
            <pc:sldMk cId="2335056849" sldId="259"/>
            <ac:spMk id="12" creationId="{B0B3EAF9-37AF-B6B3-F3F6-F15B399E45BF}"/>
          </ac:spMkLst>
        </pc:spChg>
        <pc:spChg chg="del">
          <ac:chgData name="佐藤仁紀" userId="S::smczhs@kikan-ad.esb.mhlw.go.jp::f28f4f1b-85f8-4044-8746-9d3a9855f315" providerId="AD" clId="Web-{DA8FCEEC-512B-E8C4-93CF-E78D5D7F0263}" dt="2025-04-23T02:52:23.411" v="1227"/>
          <ac:spMkLst>
            <pc:docMk/>
            <pc:sldMk cId="2335056849" sldId="259"/>
            <ac:spMk id="13" creationId="{59D6F64C-1284-4682-238D-87B42BD9A4BB}"/>
          </ac:spMkLst>
        </pc:spChg>
        <pc:spChg chg="del">
          <ac:chgData name="佐藤仁紀" userId="S::smczhs@kikan-ad.esb.mhlw.go.jp::f28f4f1b-85f8-4044-8746-9d3a9855f315" providerId="AD" clId="Web-{DA8FCEEC-512B-E8C4-93CF-E78D5D7F0263}" dt="2025-04-23T02:52:23.411" v="1226"/>
          <ac:spMkLst>
            <pc:docMk/>
            <pc:sldMk cId="2335056849" sldId="259"/>
            <ac:spMk id="14" creationId="{F37D4B62-C04F-2F2D-BABC-9FC170643D91}"/>
          </ac:spMkLst>
        </pc:spChg>
        <pc:spChg chg="del">
          <ac:chgData name="佐藤仁紀" userId="S::smczhs@kikan-ad.esb.mhlw.go.jp::f28f4f1b-85f8-4044-8746-9d3a9855f315" providerId="AD" clId="Web-{DA8FCEEC-512B-E8C4-93CF-E78D5D7F0263}" dt="2025-04-23T02:52:23.411" v="1225"/>
          <ac:spMkLst>
            <pc:docMk/>
            <pc:sldMk cId="2335056849" sldId="259"/>
            <ac:spMk id="15" creationId="{EBF3133C-401E-98D2-57A1-48B876070C88}"/>
          </ac:spMkLst>
        </pc:spChg>
        <pc:spChg chg="del">
          <ac:chgData name="佐藤仁紀" userId="S::smczhs@kikan-ad.esb.mhlw.go.jp::f28f4f1b-85f8-4044-8746-9d3a9855f315" providerId="AD" clId="Web-{DA8FCEEC-512B-E8C4-93CF-E78D5D7F0263}" dt="2025-04-23T02:52:23.411" v="1224"/>
          <ac:spMkLst>
            <pc:docMk/>
            <pc:sldMk cId="2335056849" sldId="259"/>
            <ac:spMk id="16" creationId="{DB1AB20C-20C9-5085-AA04-3BC4F672FC6A}"/>
          </ac:spMkLst>
        </pc:spChg>
        <pc:spChg chg="del">
          <ac:chgData name="佐藤仁紀" userId="S::smczhs@kikan-ad.esb.mhlw.go.jp::f28f4f1b-85f8-4044-8746-9d3a9855f315" providerId="AD" clId="Web-{DA8FCEEC-512B-E8C4-93CF-E78D5D7F0263}" dt="2025-04-23T02:52:23.411" v="1223"/>
          <ac:spMkLst>
            <pc:docMk/>
            <pc:sldMk cId="2335056849" sldId="259"/>
            <ac:spMk id="17" creationId="{064C6948-93BF-00C4-4CD1-0AF3DD6EF777}"/>
          </ac:spMkLst>
        </pc:spChg>
        <pc:spChg chg="del">
          <ac:chgData name="佐藤仁紀" userId="S::smczhs@kikan-ad.esb.mhlw.go.jp::f28f4f1b-85f8-4044-8746-9d3a9855f315" providerId="AD" clId="Web-{DA8FCEEC-512B-E8C4-93CF-E78D5D7F0263}" dt="2025-04-23T02:52:23.411" v="1222"/>
          <ac:spMkLst>
            <pc:docMk/>
            <pc:sldMk cId="2335056849" sldId="259"/>
            <ac:spMk id="18" creationId="{8462331C-5764-F003-FE6B-47276FE4207B}"/>
          </ac:spMkLst>
        </pc:spChg>
        <pc:spChg chg="del">
          <ac:chgData name="佐藤仁紀" userId="S::smczhs@kikan-ad.esb.mhlw.go.jp::f28f4f1b-85f8-4044-8746-9d3a9855f315" providerId="AD" clId="Web-{DA8FCEEC-512B-E8C4-93CF-E78D5D7F0263}" dt="2025-04-23T02:52:23.411" v="1221"/>
          <ac:spMkLst>
            <pc:docMk/>
            <pc:sldMk cId="2335056849" sldId="259"/>
            <ac:spMk id="19" creationId="{3A713FD0-851D-7A58-5756-457F56B975E9}"/>
          </ac:spMkLst>
        </pc:spChg>
        <pc:spChg chg="add mod">
          <ac:chgData name="佐藤仁紀" userId="S::smczhs@kikan-ad.esb.mhlw.go.jp::f28f4f1b-85f8-4044-8746-9d3a9855f315" providerId="AD" clId="Web-{DA8FCEEC-512B-E8C4-93CF-E78D5D7F0263}" dt="2025-04-23T03:27:33.370" v="1761" actId="20577"/>
          <ac:spMkLst>
            <pc:docMk/>
            <pc:sldMk cId="2335056849" sldId="259"/>
            <ac:spMk id="20" creationId="{E3F9A98C-3BA4-2C60-0F04-576BCC1C2642}"/>
          </ac:spMkLst>
        </pc:spChg>
        <pc:spChg chg="add mod">
          <ac:chgData name="佐藤仁紀" userId="S::smczhs@kikan-ad.esb.mhlw.go.jp::f28f4f1b-85f8-4044-8746-9d3a9855f315" providerId="AD" clId="Web-{DA8FCEEC-512B-E8C4-93CF-E78D5D7F0263}" dt="2025-04-23T03:25:04.319" v="1737" actId="20577"/>
          <ac:spMkLst>
            <pc:docMk/>
            <pc:sldMk cId="2335056849" sldId="259"/>
            <ac:spMk id="21" creationId="{3D64B39E-85A8-D59C-CF10-3D096B548AB7}"/>
          </ac:spMkLst>
        </pc:spChg>
        <pc:graphicFrameChg chg="del">
          <ac:chgData name="佐藤仁紀" userId="S::smczhs@kikan-ad.esb.mhlw.go.jp::f28f4f1b-85f8-4044-8746-9d3a9855f315" providerId="AD" clId="Web-{DA8FCEEC-512B-E8C4-93CF-E78D5D7F0263}" dt="2025-04-23T02:52:23.411" v="1234"/>
          <ac:graphicFrameMkLst>
            <pc:docMk/>
            <pc:sldMk cId="2335056849" sldId="259"/>
            <ac:graphicFrameMk id="3" creationId="{7FF05911-271B-6940-7C9B-2C7F29D97D42}"/>
          </ac:graphicFrameMkLst>
        </pc:graphicFrameChg>
        <pc:picChg chg="del">
          <ac:chgData name="佐藤仁紀" userId="S::smczhs@kikan-ad.esb.mhlw.go.jp::f28f4f1b-85f8-4044-8746-9d3a9855f315" providerId="AD" clId="Web-{DA8FCEEC-512B-E8C4-93CF-E78D5D7F0263}" dt="2025-04-23T02:52:23.411" v="1235"/>
          <ac:picMkLst>
            <pc:docMk/>
            <pc:sldMk cId="2335056849" sldId="259"/>
            <ac:picMk id="2" creationId="{D43B82B6-616B-F7C2-C208-9982F95A16B0}"/>
          </ac:picMkLst>
        </pc:picChg>
        <pc:picChg chg="del">
          <ac:chgData name="佐藤仁紀" userId="S::smczhs@kikan-ad.esb.mhlw.go.jp::f28f4f1b-85f8-4044-8746-9d3a9855f315" providerId="AD" clId="Web-{DA8FCEEC-512B-E8C4-93CF-E78D5D7F0263}" dt="2025-04-23T02:52:23.411" v="1233"/>
          <ac:picMkLst>
            <pc:docMk/>
            <pc:sldMk cId="2335056849" sldId="259"/>
            <ac:picMk id="4" creationId="{B6D0CD86-ACAA-B937-1364-0BB3390EB4D7}"/>
          </ac:picMkLst>
        </pc:picChg>
      </pc:sldChg>
    </pc:docChg>
  </pc:docChgLst>
  <pc:docChgLst>
    <pc:chgData name="佐藤仁紀" userId="S::smczhs@kikan-ad.esb.mhlw.go.jp::f28f4f1b-85f8-4044-8746-9d3a9855f315" providerId="AD" clId="Web-{357C2922-63F6-C4AD-4B6B-1A1E068BC7A6}"/>
    <pc:docChg chg="modSld">
      <pc:chgData name="佐藤仁紀" userId="S::smczhs@kikan-ad.esb.mhlw.go.jp::f28f4f1b-85f8-4044-8746-9d3a9855f315" providerId="AD" clId="Web-{357C2922-63F6-C4AD-4B6B-1A1E068BC7A6}" dt="2025-04-23T06:19:01.461" v="101" actId="20577"/>
      <pc:docMkLst>
        <pc:docMk/>
      </pc:docMkLst>
      <pc:sldChg chg="addSp delSp modSp">
        <pc:chgData name="佐藤仁紀" userId="S::smczhs@kikan-ad.esb.mhlw.go.jp::f28f4f1b-85f8-4044-8746-9d3a9855f315" providerId="AD" clId="Web-{357C2922-63F6-C4AD-4B6B-1A1E068BC7A6}" dt="2025-04-23T05:07:36.138" v="68"/>
        <pc:sldMkLst>
          <pc:docMk/>
          <pc:sldMk cId="2916587368" sldId="257"/>
        </pc:sldMkLst>
        <pc:spChg chg="del">
          <ac:chgData name="佐藤仁紀" userId="S::smczhs@kikan-ad.esb.mhlw.go.jp::f28f4f1b-85f8-4044-8746-9d3a9855f315" providerId="AD" clId="Web-{357C2922-63F6-C4AD-4B6B-1A1E068BC7A6}" dt="2025-04-23T03:50:58.745" v="16"/>
          <ac:spMkLst>
            <pc:docMk/>
            <pc:sldMk cId="2916587368" sldId="257"/>
            <ac:spMk id="5" creationId="{6B1776C3-85D1-CD81-B062-2393BAB1BB68}"/>
          </ac:spMkLst>
        </pc:spChg>
        <pc:spChg chg="del">
          <ac:chgData name="佐藤仁紀" userId="S::smczhs@kikan-ad.esb.mhlw.go.jp::f28f4f1b-85f8-4044-8746-9d3a9855f315" providerId="AD" clId="Web-{357C2922-63F6-C4AD-4B6B-1A1E068BC7A6}" dt="2025-04-23T03:50:58.745" v="15"/>
          <ac:spMkLst>
            <pc:docMk/>
            <pc:sldMk cId="2916587368" sldId="257"/>
            <ac:spMk id="6" creationId="{5BDADF9E-75A2-4760-5CF8-F34FD812767D}"/>
          </ac:spMkLst>
        </pc:spChg>
        <pc:spChg chg="del">
          <ac:chgData name="佐藤仁紀" userId="S::smczhs@kikan-ad.esb.mhlw.go.jp::f28f4f1b-85f8-4044-8746-9d3a9855f315" providerId="AD" clId="Web-{357C2922-63F6-C4AD-4B6B-1A1E068BC7A6}" dt="2025-04-23T03:50:17.510" v="8"/>
          <ac:spMkLst>
            <pc:docMk/>
            <pc:sldMk cId="2916587368" sldId="257"/>
            <ac:spMk id="7" creationId="{077F8E74-E042-0A25-8EE1-DF12C4424CD8}"/>
          </ac:spMkLst>
        </pc:spChg>
        <pc:spChg chg="del">
          <ac:chgData name="佐藤仁紀" userId="S::smczhs@kikan-ad.esb.mhlw.go.jp::f28f4f1b-85f8-4044-8746-9d3a9855f315" providerId="AD" clId="Web-{357C2922-63F6-C4AD-4B6B-1A1E068BC7A6}" dt="2025-04-23T03:50:17.510" v="9"/>
          <ac:spMkLst>
            <pc:docMk/>
            <pc:sldMk cId="2916587368" sldId="257"/>
            <ac:spMk id="8" creationId="{49642512-E7BA-F70B-5C08-5399946730E1}"/>
          </ac:spMkLst>
        </pc:spChg>
        <pc:spChg chg="add del">
          <ac:chgData name="佐藤仁紀" userId="S::smczhs@kikan-ad.esb.mhlw.go.jp::f28f4f1b-85f8-4044-8746-9d3a9855f315" providerId="AD" clId="Web-{357C2922-63F6-C4AD-4B6B-1A1E068BC7A6}" dt="2025-04-23T03:51:15.823" v="29"/>
          <ac:spMkLst>
            <pc:docMk/>
            <pc:sldMk cId="2916587368" sldId="257"/>
            <ac:spMk id="21" creationId="{A08FC55D-5CE4-EFA7-1501-948069B71AB5}"/>
          </ac:spMkLst>
        </pc:spChg>
        <pc:spChg chg="add del">
          <ac:chgData name="佐藤仁紀" userId="S::smczhs@kikan-ad.esb.mhlw.go.jp::f28f4f1b-85f8-4044-8746-9d3a9855f315" providerId="AD" clId="Web-{357C2922-63F6-C4AD-4B6B-1A1E068BC7A6}" dt="2025-04-23T03:51:15.823" v="28"/>
          <ac:spMkLst>
            <pc:docMk/>
            <pc:sldMk cId="2916587368" sldId="257"/>
            <ac:spMk id="23" creationId="{71DB5DF7-9E26-A9E6-D28F-B6C0BB26583C}"/>
          </ac:spMkLst>
        </pc:spChg>
        <pc:spChg chg="add del">
          <ac:chgData name="佐藤仁紀" userId="S::smczhs@kikan-ad.esb.mhlw.go.jp::f28f4f1b-85f8-4044-8746-9d3a9855f315" providerId="AD" clId="Web-{357C2922-63F6-C4AD-4B6B-1A1E068BC7A6}" dt="2025-04-23T03:51:15.823" v="25"/>
          <ac:spMkLst>
            <pc:docMk/>
            <pc:sldMk cId="2916587368" sldId="257"/>
            <ac:spMk id="29" creationId="{A03F368A-C5CA-D7CF-1491-E8D1FD5B7573}"/>
          </ac:spMkLst>
        </pc:spChg>
        <pc:spChg chg="add del">
          <ac:chgData name="佐藤仁紀" userId="S::smczhs@kikan-ad.esb.mhlw.go.jp::f28f4f1b-85f8-4044-8746-9d3a9855f315" providerId="AD" clId="Web-{357C2922-63F6-C4AD-4B6B-1A1E068BC7A6}" dt="2025-04-23T03:51:15.823" v="24"/>
          <ac:spMkLst>
            <pc:docMk/>
            <pc:sldMk cId="2916587368" sldId="257"/>
            <ac:spMk id="31" creationId="{6A24BC2D-F98D-51F6-34B3-9DAAF43AEC2F}"/>
          </ac:spMkLst>
        </pc:spChg>
        <pc:spChg chg="add">
          <ac:chgData name="佐藤仁紀" userId="S::smczhs@kikan-ad.esb.mhlw.go.jp::f28f4f1b-85f8-4044-8746-9d3a9855f315" providerId="AD" clId="Web-{357C2922-63F6-C4AD-4B6B-1A1E068BC7A6}" dt="2025-04-23T03:51:29.636" v="30"/>
          <ac:spMkLst>
            <pc:docMk/>
            <pc:sldMk cId="2916587368" sldId="257"/>
            <ac:spMk id="33" creationId="{8EB7D2F3-AA7E-396B-4298-6B1030575D6A}"/>
          </ac:spMkLst>
        </pc:spChg>
        <pc:spChg chg="add">
          <ac:chgData name="佐藤仁紀" userId="S::smczhs@kikan-ad.esb.mhlw.go.jp::f28f4f1b-85f8-4044-8746-9d3a9855f315" providerId="AD" clId="Web-{357C2922-63F6-C4AD-4B6B-1A1E068BC7A6}" dt="2025-04-23T03:51:29.667" v="31"/>
          <ac:spMkLst>
            <pc:docMk/>
            <pc:sldMk cId="2916587368" sldId="257"/>
            <ac:spMk id="35" creationId="{CA0C76AD-FD54-98F7-9172-3A0A4ADC83F6}"/>
          </ac:spMkLst>
        </pc:spChg>
        <pc:spChg chg="add">
          <ac:chgData name="佐藤仁紀" userId="S::smczhs@kikan-ad.esb.mhlw.go.jp::f28f4f1b-85f8-4044-8746-9d3a9855f315" providerId="AD" clId="Web-{357C2922-63F6-C4AD-4B6B-1A1E068BC7A6}" dt="2025-04-23T03:51:29.745" v="33"/>
          <ac:spMkLst>
            <pc:docMk/>
            <pc:sldMk cId="2916587368" sldId="257"/>
            <ac:spMk id="39" creationId="{A36DB667-E5CE-A42D-5F55-3B7CC079969F}"/>
          </ac:spMkLst>
        </pc:spChg>
        <pc:spChg chg="add">
          <ac:chgData name="佐藤仁紀" userId="S::smczhs@kikan-ad.esb.mhlw.go.jp::f28f4f1b-85f8-4044-8746-9d3a9855f315" providerId="AD" clId="Web-{357C2922-63F6-C4AD-4B6B-1A1E068BC7A6}" dt="2025-04-23T03:51:29.776" v="34"/>
          <ac:spMkLst>
            <pc:docMk/>
            <pc:sldMk cId="2916587368" sldId="257"/>
            <ac:spMk id="41" creationId="{113224F2-9A25-0BF2-6B07-B74806FEB159}"/>
          </ac:spMkLst>
        </pc:spChg>
        <pc:graphicFrameChg chg="mod modGraphic">
          <ac:chgData name="佐藤仁紀" userId="S::smczhs@kikan-ad.esb.mhlw.go.jp::f28f4f1b-85f8-4044-8746-9d3a9855f315" providerId="AD" clId="Web-{357C2922-63F6-C4AD-4B6B-1A1E068BC7A6}" dt="2025-04-23T05:07:36.138" v="68"/>
          <ac:graphicFrameMkLst>
            <pc:docMk/>
            <pc:sldMk cId="2916587368" sldId="257"/>
            <ac:graphicFrameMk id="3" creationId="{9F470786-A173-ED3D-497C-95B562BE8D6C}"/>
          </ac:graphicFrameMkLst>
        </pc:graphicFrameChg>
        <pc:graphicFrameChg chg="add del">
          <ac:chgData name="佐藤仁紀" userId="S::smczhs@kikan-ad.esb.mhlw.go.jp::f28f4f1b-85f8-4044-8746-9d3a9855f315" providerId="AD" clId="Web-{357C2922-63F6-C4AD-4B6B-1A1E068BC7A6}" dt="2025-04-23T03:51:15.823" v="26"/>
          <ac:graphicFrameMkLst>
            <pc:docMk/>
            <pc:sldMk cId="2916587368" sldId="257"/>
            <ac:graphicFrameMk id="27" creationId="{F7130E00-09A1-95D4-5784-8193EF85434F}"/>
          </ac:graphicFrameMkLst>
        </pc:graphicFrameChg>
        <pc:picChg chg="del">
          <ac:chgData name="佐藤仁紀" userId="S::smczhs@kikan-ad.esb.mhlw.go.jp::f28f4f1b-85f8-4044-8746-9d3a9855f315" providerId="AD" clId="Web-{357C2922-63F6-C4AD-4B6B-1A1E068BC7A6}" dt="2025-04-23T03:50:58.745" v="17"/>
          <ac:picMkLst>
            <pc:docMk/>
            <pc:sldMk cId="2916587368" sldId="257"/>
            <ac:picMk id="2" creationId="{F1AEEC6C-A174-7BFB-415D-E7808A69F8AE}"/>
          </ac:picMkLst>
        </pc:picChg>
        <pc:picChg chg="add del">
          <ac:chgData name="佐藤仁紀" userId="S::smczhs@kikan-ad.esb.mhlw.go.jp::f28f4f1b-85f8-4044-8746-9d3a9855f315" providerId="AD" clId="Web-{357C2922-63F6-C4AD-4B6B-1A1E068BC7A6}" dt="2025-04-23T03:51:15.823" v="27"/>
          <ac:picMkLst>
            <pc:docMk/>
            <pc:sldMk cId="2916587368" sldId="257"/>
            <ac:picMk id="25" creationId="{3F5A86AA-A81A-C4A9-A0AE-B0302ABB8D9D}"/>
          </ac:picMkLst>
        </pc:picChg>
        <pc:picChg chg="add">
          <ac:chgData name="佐藤仁紀" userId="S::smczhs@kikan-ad.esb.mhlw.go.jp::f28f4f1b-85f8-4044-8746-9d3a9855f315" providerId="AD" clId="Web-{357C2922-63F6-C4AD-4B6B-1A1E068BC7A6}" dt="2025-04-23T03:51:29.714" v="32"/>
          <ac:picMkLst>
            <pc:docMk/>
            <pc:sldMk cId="2916587368" sldId="257"/>
            <ac:picMk id="37" creationId="{2E653293-58D9-E026-C9B5-2D66EC2CBA9A}"/>
          </ac:picMkLst>
        </pc:picChg>
      </pc:sldChg>
      <pc:sldChg chg="modSp">
        <pc:chgData name="佐藤仁紀" userId="S::smczhs@kikan-ad.esb.mhlw.go.jp::f28f4f1b-85f8-4044-8746-9d3a9855f315" providerId="AD" clId="Web-{357C2922-63F6-C4AD-4B6B-1A1E068BC7A6}" dt="2025-04-23T05:07:55.951" v="76"/>
        <pc:sldMkLst>
          <pc:docMk/>
          <pc:sldMk cId="3734183244" sldId="258"/>
        </pc:sldMkLst>
        <pc:spChg chg="mod">
          <ac:chgData name="佐藤仁紀" userId="S::smczhs@kikan-ad.esb.mhlw.go.jp::f28f4f1b-85f8-4044-8746-9d3a9855f315" providerId="AD" clId="Web-{357C2922-63F6-C4AD-4B6B-1A1E068BC7A6}" dt="2025-04-23T03:50:08.635" v="7" actId="1076"/>
          <ac:spMkLst>
            <pc:docMk/>
            <pc:sldMk cId="3734183244" sldId="258"/>
            <ac:spMk id="7" creationId="{F207783C-5505-303D-F597-04E81F74FF93}"/>
          </ac:spMkLst>
        </pc:spChg>
        <pc:spChg chg="mod">
          <ac:chgData name="佐藤仁紀" userId="S::smczhs@kikan-ad.esb.mhlw.go.jp::f28f4f1b-85f8-4044-8746-9d3a9855f315" providerId="AD" clId="Web-{357C2922-63F6-C4AD-4B6B-1A1E068BC7A6}" dt="2025-04-23T03:50:08.635" v="6" actId="1076"/>
          <ac:spMkLst>
            <pc:docMk/>
            <pc:sldMk cId="3734183244" sldId="258"/>
            <ac:spMk id="8" creationId="{FE934188-4ADB-7BD5-F68C-3FB8DE71A34C}"/>
          </ac:spMkLst>
        </pc:spChg>
        <pc:spChg chg="mod">
          <ac:chgData name="佐藤仁紀" userId="S::smczhs@kikan-ad.esb.mhlw.go.jp::f28f4f1b-85f8-4044-8746-9d3a9855f315" providerId="AD" clId="Web-{357C2922-63F6-C4AD-4B6B-1A1E068BC7A6}" dt="2025-04-23T03:50:35.823" v="12" actId="1076"/>
          <ac:spMkLst>
            <pc:docMk/>
            <pc:sldMk cId="3734183244" sldId="258"/>
            <ac:spMk id="18" creationId="{EDB4006A-ACDE-C774-F02E-B5CE420D8C52}"/>
          </ac:spMkLst>
        </pc:spChg>
        <pc:spChg chg="mod">
          <ac:chgData name="佐藤仁紀" userId="S::smczhs@kikan-ad.esb.mhlw.go.jp::f28f4f1b-85f8-4044-8746-9d3a9855f315" providerId="AD" clId="Web-{357C2922-63F6-C4AD-4B6B-1A1E068BC7A6}" dt="2025-04-23T03:50:41.354" v="13" actId="1076"/>
          <ac:spMkLst>
            <pc:docMk/>
            <pc:sldMk cId="3734183244" sldId="258"/>
            <ac:spMk id="20" creationId="{F9F37724-9A9B-5612-D95A-948FDBF553DB}"/>
          </ac:spMkLst>
        </pc:spChg>
        <pc:graphicFrameChg chg="mod modGraphic">
          <ac:chgData name="佐藤仁紀" userId="S::smczhs@kikan-ad.esb.mhlw.go.jp::f28f4f1b-85f8-4044-8746-9d3a9855f315" providerId="AD" clId="Web-{357C2922-63F6-C4AD-4B6B-1A1E068BC7A6}" dt="2025-04-23T05:07:55.951" v="76"/>
          <ac:graphicFrameMkLst>
            <pc:docMk/>
            <pc:sldMk cId="3734183244" sldId="258"/>
            <ac:graphicFrameMk id="3" creationId="{FD45CEFA-B333-9627-C5FD-0F3C5202CF88}"/>
          </ac:graphicFrameMkLst>
        </pc:graphicFrameChg>
        <pc:picChg chg="mod">
          <ac:chgData name="佐藤仁紀" userId="S::smczhs@kikan-ad.esb.mhlw.go.jp::f28f4f1b-85f8-4044-8746-9d3a9855f315" providerId="AD" clId="Web-{357C2922-63F6-C4AD-4B6B-1A1E068BC7A6}" dt="2025-04-23T03:50:46.088" v="14" actId="1076"/>
          <ac:picMkLst>
            <pc:docMk/>
            <pc:sldMk cId="3734183244" sldId="258"/>
            <ac:picMk id="2" creationId="{26CB67BC-1F24-4871-2164-60EE723CB3A4}"/>
          </ac:picMkLst>
        </pc:picChg>
      </pc:sldChg>
      <pc:sldChg chg="modSp">
        <pc:chgData name="佐藤仁紀" userId="S::smczhs@kikan-ad.esb.mhlw.go.jp::f28f4f1b-85f8-4044-8746-9d3a9855f315" providerId="AD" clId="Web-{357C2922-63F6-C4AD-4B6B-1A1E068BC7A6}" dt="2025-04-23T06:19:01.461" v="101" actId="20577"/>
        <pc:sldMkLst>
          <pc:docMk/>
          <pc:sldMk cId="2335056849" sldId="259"/>
        </pc:sldMkLst>
        <pc:spChg chg="mod">
          <ac:chgData name="佐藤仁紀" userId="S::smczhs@kikan-ad.esb.mhlw.go.jp::f28f4f1b-85f8-4044-8746-9d3a9855f315" providerId="AD" clId="Web-{357C2922-63F6-C4AD-4B6B-1A1E068BC7A6}" dt="2025-04-23T06:18:03.006" v="82" actId="20577"/>
          <ac:spMkLst>
            <pc:docMk/>
            <pc:sldMk cId="2335056849" sldId="259"/>
            <ac:spMk id="9" creationId="{75E4A698-4D28-D3B4-68EA-18784A3838AD}"/>
          </ac:spMkLst>
        </pc:spChg>
        <pc:spChg chg="mod">
          <ac:chgData name="佐藤仁紀" userId="S::smczhs@kikan-ad.esb.mhlw.go.jp::f28f4f1b-85f8-4044-8746-9d3a9855f315" providerId="AD" clId="Web-{357C2922-63F6-C4AD-4B6B-1A1E068BC7A6}" dt="2025-04-23T06:19:01.461" v="101" actId="20577"/>
          <ac:spMkLst>
            <pc:docMk/>
            <pc:sldMk cId="2335056849" sldId="259"/>
            <ac:spMk id="20" creationId="{E3F9A98C-3BA4-2C60-0F04-576BCC1C2642}"/>
          </ac:spMkLst>
        </pc:spChg>
        <pc:spChg chg="mod">
          <ac:chgData name="佐藤仁紀" userId="S::smczhs@kikan-ad.esb.mhlw.go.jp::f28f4f1b-85f8-4044-8746-9d3a9855f315" providerId="AD" clId="Web-{357C2922-63F6-C4AD-4B6B-1A1E068BC7A6}" dt="2025-04-23T06:18:15.756" v="83" actId="20577"/>
          <ac:spMkLst>
            <pc:docMk/>
            <pc:sldMk cId="2335056849" sldId="259"/>
            <ac:spMk id="21" creationId="{3D64B39E-85A8-D59C-CF10-3D096B548AB7}"/>
          </ac:spMkLst>
        </pc:sp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42444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65711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295770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70219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103464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652234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008618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32358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725701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56276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31123859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9544851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6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もっと魅力発見</a:t>
            </a:r>
            <a:r>
              <a:rPr kumimoji="1" lang="ja-JP" altLang="en-US" sz="1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　 　　　</a:t>
            </a: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会社アピール票</a:t>
            </a:r>
            <a:endParaRPr kumimoji="0" 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extLst>
              <p:ext uri="{D42A27DB-BD31-4B8C-83A1-F6EECF244321}">
                <p14:modId xmlns:p14="http://schemas.microsoft.com/office/powerpoint/2010/main" val="954398031"/>
              </p:ext>
            </p:extLst>
          </p:nvPr>
        </p:nvGraphicFramePr>
        <p:xfrm>
          <a:off x="330200" y="843199"/>
          <a:ext cx="6197602" cy="8875567"/>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705467">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690923">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r>
                        <a:rPr lang="ja-JP" altLang="en-US" sz="1200" dirty="0">
                          <a:latin typeface="メイリオ" panose="020B0604030504040204" pitchFamily="50" charset="-128"/>
                          <a:ea typeface="メイリオ" panose="020B0604030504040204" pitchFamily="50" charset="-128"/>
                        </a:rPr>
                        <a:t>　</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789611">
                <a:tc vMerge="1">
                  <a:txBody>
                    <a:bodyPr/>
                    <a:lstStyle/>
                    <a:p>
                      <a:endParaRPr kumimoji="1" lang="ja-JP" altLang="en-US"/>
                    </a:p>
                  </a:txBody>
                  <a:tcPr/>
                </a:tc>
                <a:tc>
                  <a:txBody>
                    <a:bodyPr/>
                    <a:lstStyle/>
                    <a:p>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1760355680"/>
                  </a:ext>
                </a:extLst>
              </a:tr>
              <a:tr h="215102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350770929"/>
                  </a:ext>
                </a:extLst>
              </a:tr>
              <a:tr h="41824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事前見学</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について</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4">
                        <a:lumMod val="60000"/>
                        <a:lumOff val="40000"/>
                      </a:schemeClr>
                    </a:solidFill>
                  </a:tcPr>
                </a:tc>
                <a:tc gridSpan="2">
                  <a:txBody>
                    <a:bodyPr/>
                    <a:lstStyle/>
                    <a:p>
                      <a:r>
                        <a:rPr kumimoji="1" lang="ja-JP" altLang="en-US" sz="1200" dirty="0"/>
                        <a:t>応募前に事前見学は可能でしょうか</a:t>
                      </a:r>
                      <a:r>
                        <a:rPr kumimoji="1" lang="en-US" altLang="ja-JP" sz="1200" dirty="0"/>
                        <a:t>?</a:t>
                      </a:r>
                      <a:r>
                        <a:rPr kumimoji="1" lang="ja-JP" altLang="en-US" sz="1200" dirty="0"/>
                        <a:t>　可能　・　現在は難しい</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1392212306"/>
                  </a:ext>
                </a:extLst>
              </a:tr>
              <a:tr h="418243">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622460">
                <a:tc gridSpan="2">
                  <a:txBody>
                    <a:bodyPr/>
                    <a:lstStyle/>
                    <a:p>
                      <a:endParaRPr 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7650424" y="9594804"/>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56" b="0" i="0" u="none" strike="noStrike" kern="1200" cap="none" spc="0" normalizeH="0" baseline="0" noProof="0" dirty="0">
                <a:ln>
                  <a:noFill/>
                </a:ln>
                <a:solidFill>
                  <a:prstClr val="black"/>
                </a:solidFill>
                <a:effectLst/>
                <a:uLnTx/>
                <a:uFillTx/>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6076489" y="7029980"/>
            <a:ext cx="757925" cy="1044587"/>
          </a:xfrm>
          <a:prstGeom prst="rect">
            <a:avLst/>
          </a:prstGeom>
        </p:spPr>
      </p:pic>
      <p:sp>
        <p:nvSpPr>
          <p:cNvPr id="12" name="テキスト ボックス 11"/>
          <p:cNvSpPr txBox="1"/>
          <p:nvPr/>
        </p:nvSpPr>
        <p:spPr>
          <a:xfrm>
            <a:off x="210840" y="351754"/>
            <a:ext cx="595035" cy="338554"/>
          </a:xfrm>
          <a:prstGeom prst="rect">
            <a:avLst/>
          </a:prstGeom>
          <a:noFill/>
        </p:spPr>
        <p:txBody>
          <a:bodyPr wrap="none" rtlCol="0">
            <a:spAutoFit/>
          </a:bodyPr>
          <a:lstStyle/>
          <a:p>
            <a:r>
              <a:rPr kumimoji="1" lang="ja-JP" altLang="en-US" sz="1600" dirty="0">
                <a:latin typeface="メイリオ" panose="020B0604030504040204" pitchFamily="50" charset="-128"/>
                <a:ea typeface="メイリオ" panose="020B0604030504040204" pitchFamily="50" charset="-128"/>
              </a:rPr>
              <a:t>保育</a:t>
            </a:r>
            <a:endParaRPr kumimoji="1" lang="en-US" altLang="ja-JP" sz="1600" dirty="0">
              <a:latin typeface="メイリオ" panose="020B0604030504040204" pitchFamily="50" charset="-128"/>
              <a:ea typeface="メイリオ" panose="020B0604030504040204" pitchFamily="50" charset="-128"/>
            </a:endParaRPr>
          </a:p>
        </p:txBody>
      </p:sp>
      <p:sp>
        <p:nvSpPr>
          <p:cNvPr id="4" name="楕円 3">
            <a:extLst>
              <a:ext uri="{FF2B5EF4-FFF2-40B4-BE49-F238E27FC236}">
                <a16:creationId xmlns:a16="http://schemas.microsoft.com/office/drawing/2014/main" id="{F3015D5F-2E08-497E-F247-0B33A95DE20C}"/>
              </a:ext>
            </a:extLst>
          </p:cNvPr>
          <p:cNvSpPr/>
          <p:nvPr/>
        </p:nvSpPr>
        <p:spPr>
          <a:xfrm>
            <a:off x="4432592" y="7182850"/>
            <a:ext cx="521275" cy="369423"/>
          </a:xfrm>
          <a:prstGeom prst="ellipse">
            <a:avLst/>
          </a:prstGeom>
          <a:no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01143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グループ化 27">
            <a:extLst>
              <a:ext uri="{FF2B5EF4-FFF2-40B4-BE49-F238E27FC236}">
                <a16:creationId xmlns:a16="http://schemas.microsoft.com/office/drawing/2014/main" id="{F60038B8-3A27-8269-C018-176DE1A3CE5D}"/>
              </a:ext>
            </a:extLst>
          </p:cNvPr>
          <p:cNvGrpSpPr/>
          <p:nvPr/>
        </p:nvGrpSpPr>
        <p:grpSpPr>
          <a:xfrm>
            <a:off x="3428996" y="8804366"/>
            <a:ext cx="3278777" cy="962296"/>
            <a:chOff x="3428996" y="8804366"/>
            <a:chExt cx="3278777" cy="962296"/>
          </a:xfrm>
        </p:grpSpPr>
        <p:cxnSp>
          <p:nvCxnSpPr>
            <p:cNvPr id="26" name="直線コネクタ 25">
              <a:extLst>
                <a:ext uri="{FF2B5EF4-FFF2-40B4-BE49-F238E27FC236}">
                  <a16:creationId xmlns:a16="http://schemas.microsoft.com/office/drawing/2014/main" id="{48285B8F-629E-7C3E-6F55-1F8BCE2B7E9D}"/>
                </a:ext>
              </a:extLst>
            </p:cNvPr>
            <p:cNvCxnSpPr>
              <a:cxnSpLocks/>
            </p:cNvCxnSpPr>
            <p:nvPr/>
          </p:nvCxnSpPr>
          <p:spPr>
            <a:xfrm>
              <a:off x="3428996" y="8804366"/>
              <a:ext cx="32787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1E38BE94-0F21-7836-201E-00A5326C56A9}"/>
                </a:ext>
              </a:extLst>
            </p:cNvPr>
            <p:cNvCxnSpPr>
              <a:cxnSpLocks/>
            </p:cNvCxnSpPr>
            <p:nvPr/>
          </p:nvCxnSpPr>
          <p:spPr>
            <a:xfrm>
              <a:off x="3428996" y="9766662"/>
              <a:ext cx="32787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C4DF4241-5525-3311-3CD7-A14DA64B49F1}"/>
              </a:ext>
            </a:extLst>
          </p:cNvPr>
          <p:cNvSpPr>
            <a:spLocks noGrp="1"/>
          </p:cNvSpPr>
          <p:nvPr>
            <p:ph type="title"/>
          </p:nvPr>
        </p:nvSpPr>
        <p:spPr>
          <a:xfrm>
            <a:off x="471485" y="251399"/>
            <a:ext cx="5915025" cy="1000949"/>
          </a:xfrm>
        </p:spPr>
        <p:txBody>
          <a:bodyPr>
            <a:normAutofit/>
          </a:bodyPr>
          <a:lstStyle/>
          <a:p>
            <a:pPr algn="ctr"/>
            <a:r>
              <a:rPr lang="ja-JP" altLang="ja-JP" sz="2800" dirty="0">
                <a:latin typeface="ＭＳ 明朝" panose="02020609040205080304" pitchFamily="17" charset="-128"/>
                <a:ea typeface="ＭＳ 明朝" panose="02020609040205080304" pitchFamily="17" charset="-128"/>
              </a:rPr>
              <a:t>写真・文章の使用に関する同意書</a:t>
            </a:r>
            <a:endParaRPr kumimoji="1" lang="ja-JP" altLang="en-US" sz="2800" dirty="0">
              <a:latin typeface="ＭＳ 明朝" panose="02020609040205080304" pitchFamily="17" charset="-128"/>
              <a:ea typeface="ＭＳ 明朝" panose="02020609040205080304" pitchFamily="17" charset="-128"/>
            </a:endParaRPr>
          </a:p>
        </p:txBody>
      </p:sp>
      <p:sp>
        <p:nvSpPr>
          <p:cNvPr id="3" name="コンテンツ プレースホルダー 2">
            <a:extLst>
              <a:ext uri="{FF2B5EF4-FFF2-40B4-BE49-F238E27FC236}">
                <a16:creationId xmlns:a16="http://schemas.microsoft.com/office/drawing/2014/main" id="{18EE501D-7DD9-B38C-4956-8262F6296386}"/>
              </a:ext>
            </a:extLst>
          </p:cNvPr>
          <p:cNvSpPr>
            <a:spLocks noGrp="1"/>
          </p:cNvSpPr>
          <p:nvPr>
            <p:ph idx="1"/>
          </p:nvPr>
        </p:nvSpPr>
        <p:spPr>
          <a:xfrm>
            <a:off x="471486" y="1252348"/>
            <a:ext cx="5915025" cy="4828882"/>
          </a:xfrm>
          <a:ln>
            <a:solidFill>
              <a:schemeClr val="tx1"/>
            </a:solidFill>
          </a:ln>
        </p:spPr>
        <p:txBody>
          <a:bodyPr anchor="ctr">
            <a:normAutofit/>
          </a:bodyPr>
          <a:lstStyle/>
          <a:p>
            <a:r>
              <a:rPr lang="ja-JP" altLang="ja-JP" sz="1400" dirty="0"/>
              <a:t>提出した文章・写真及び動画として並びにそれらを編集又は加工することにより制作されたもの（以下「素材」といいます。）について、ハローワーク名古屋東が無償で使用すること（本写真等の複製、編集、加工、公衆送信、上映、譲渡、貸与、翻訳、翻案その他当該使用目的を達成するために必要な一切の行為を行うことを含みます。）を同意します。</a:t>
            </a:r>
          </a:p>
          <a:p>
            <a:r>
              <a:rPr lang="ja-JP" altLang="ja-JP" sz="1400" dirty="0"/>
              <a:t>当社が提出した素材は、ハローワーク名古屋東ホームページ上での公開、ハローワーク名古屋東庁舎で掲示・配布することに同意します。</a:t>
            </a:r>
          </a:p>
          <a:p>
            <a:r>
              <a:rPr lang="ja-JP" altLang="ja-JP" sz="1400" dirty="0"/>
              <a:t>素材内容について変更があった場合は、速やかにハローワーク名古屋東へ内容変更にかかる素材を再提出します。</a:t>
            </a:r>
          </a:p>
          <a:p>
            <a:r>
              <a:rPr lang="ja-JP" altLang="ja-JP" sz="1400" dirty="0"/>
              <a:t>提出した素材の内容については、著作権は当社に帰属していること、当社または第三者が著作権、著作者人格権、肖像権等の権利を主張することがないことを保証します。</a:t>
            </a:r>
          </a:p>
          <a:p>
            <a:r>
              <a:rPr lang="ja-JP" altLang="ja-JP" sz="1400" dirty="0"/>
              <a:t>内容に誤りがあった場合等、ハローワーク名古屋東に一切の責任がないことに同意します。</a:t>
            </a:r>
          </a:p>
          <a:p>
            <a:r>
              <a:rPr lang="ja-JP" altLang="ja-JP" sz="1400" dirty="0"/>
              <a:t>掲載期間は、求人票公開期間中であることに同意します。</a:t>
            </a:r>
          </a:p>
          <a:p>
            <a:r>
              <a:rPr lang="ja-JP" altLang="ja-JP" sz="1400" dirty="0"/>
              <a:t>求人票の公開範囲にかかわらず、掲載期間中は全求人を当該ページで公開することに同意します。</a:t>
            </a:r>
          </a:p>
          <a:p>
            <a:endParaRPr lang="ja-JP" altLang="ja-JP" sz="1400" dirty="0"/>
          </a:p>
        </p:txBody>
      </p:sp>
      <p:sp>
        <p:nvSpPr>
          <p:cNvPr id="15" name="テキスト ボックス 14">
            <a:extLst>
              <a:ext uri="{FF2B5EF4-FFF2-40B4-BE49-F238E27FC236}">
                <a16:creationId xmlns:a16="http://schemas.microsoft.com/office/drawing/2014/main" id="{D2DB473D-F86C-B6E2-80AD-CE43A6F8367A}"/>
              </a:ext>
            </a:extLst>
          </p:cNvPr>
          <p:cNvSpPr txBox="1"/>
          <p:nvPr/>
        </p:nvSpPr>
        <p:spPr>
          <a:xfrm>
            <a:off x="3357150" y="7024890"/>
            <a:ext cx="3233061" cy="2728119"/>
          </a:xfrm>
          <a:prstGeom prst="rect">
            <a:avLst/>
          </a:prstGeom>
          <a:noFill/>
        </p:spPr>
        <p:txBody>
          <a:bodyPr wrap="square" rtlCol="0">
            <a:spAutoFit/>
          </a:bodyPr>
          <a:lstStyle/>
          <a:p>
            <a:pPr>
              <a:lnSpc>
                <a:spcPct val="150000"/>
              </a:lnSpc>
            </a:pPr>
            <a:endParaRPr lang="en-US" altLang="ja-JP" sz="1100" dirty="0">
              <a:latin typeface="ＭＳ 明朝" panose="02020609040205080304" pitchFamily="17" charset="-128"/>
              <a:ea typeface="ＭＳ 明朝" panose="02020609040205080304" pitchFamily="17" charset="-128"/>
            </a:endParaRPr>
          </a:p>
          <a:p>
            <a:pPr>
              <a:lnSpc>
                <a:spcPct val="150000"/>
              </a:lnSpc>
            </a:pPr>
            <a:r>
              <a:rPr lang="ja-JP" altLang="ja-JP" sz="1400" dirty="0">
                <a:latin typeface="ＭＳ 明朝" panose="02020609040205080304" pitchFamily="17" charset="-128"/>
                <a:ea typeface="ＭＳ 明朝" panose="02020609040205080304" pitchFamily="17" charset="-128"/>
              </a:rPr>
              <a:t>令和　　年　　月　　日</a:t>
            </a:r>
            <a:endParaRPr lang="en-US" altLang="ja-JP" sz="1400" dirty="0">
              <a:latin typeface="ＭＳ 明朝" panose="02020609040205080304" pitchFamily="17" charset="-128"/>
              <a:ea typeface="ＭＳ 明朝" panose="02020609040205080304" pitchFamily="17" charset="-128"/>
            </a:endParaRPr>
          </a:p>
          <a:p>
            <a:pPr>
              <a:lnSpc>
                <a:spcPct val="150000"/>
              </a:lnSpc>
            </a:pPr>
            <a:endParaRPr lang="en-US" altLang="ja-JP" sz="1400" dirty="0">
              <a:latin typeface="ＭＳ 明朝" panose="02020609040205080304" pitchFamily="17" charset="-128"/>
              <a:ea typeface="ＭＳ 明朝" panose="02020609040205080304" pitchFamily="17" charset="-128"/>
            </a:endParaRPr>
          </a:p>
          <a:p>
            <a:pPr>
              <a:lnSpc>
                <a:spcPct val="150000"/>
              </a:lnSpc>
            </a:pPr>
            <a:r>
              <a:rPr lang="ja-JP" altLang="en-US" sz="1400" dirty="0">
                <a:latin typeface="ＭＳ 明朝" panose="02020609040205080304" pitchFamily="17" charset="-128"/>
                <a:ea typeface="ＭＳ 明朝" panose="02020609040205080304" pitchFamily="17" charset="-128"/>
              </a:rPr>
              <a:t>事業所名　　　　　　　　　　　　</a:t>
            </a:r>
            <a:endParaRPr lang="ja-JP" altLang="ja-JP" sz="1400" dirty="0">
              <a:latin typeface="ＭＳ 明朝" panose="02020609040205080304" pitchFamily="17" charset="-128"/>
              <a:ea typeface="ＭＳ 明朝" panose="02020609040205080304" pitchFamily="17" charset="-128"/>
            </a:endParaRPr>
          </a:p>
          <a:p>
            <a:pPr>
              <a:lnSpc>
                <a:spcPct val="150000"/>
              </a:lnSpc>
            </a:pPr>
            <a:r>
              <a:rPr lang="ja-JP" altLang="en-US" dirty="0">
                <a:latin typeface="ＭＳ 明朝" panose="02020609040205080304" pitchFamily="17" charset="-128"/>
                <a:ea typeface="ＭＳ 明朝" panose="02020609040205080304" pitchFamily="17" charset="-128"/>
              </a:rPr>
              <a:t>　　　　　</a:t>
            </a:r>
            <a:endParaRPr lang="en-US" altLang="ja-JP" dirty="0">
              <a:latin typeface="ＭＳ 明朝" panose="02020609040205080304" pitchFamily="17" charset="-128"/>
              <a:ea typeface="ＭＳ 明朝" panose="02020609040205080304" pitchFamily="17" charset="-128"/>
            </a:endParaRPr>
          </a:p>
          <a:p>
            <a:pPr>
              <a:lnSpc>
                <a:spcPct val="150000"/>
              </a:lnSpc>
            </a:pPr>
            <a:endParaRPr lang="en-US" altLang="ja-JP" sz="1400" dirty="0">
              <a:latin typeface="ＭＳ 明朝" panose="02020609040205080304" pitchFamily="17" charset="-128"/>
              <a:ea typeface="ＭＳ 明朝" panose="02020609040205080304" pitchFamily="17" charset="-128"/>
            </a:endParaRPr>
          </a:p>
          <a:p>
            <a:pPr>
              <a:lnSpc>
                <a:spcPct val="150000"/>
              </a:lnSpc>
            </a:pPr>
            <a:r>
              <a:rPr lang="ja-JP" altLang="en-US" sz="1400" dirty="0">
                <a:latin typeface="ＭＳ 明朝" panose="02020609040205080304" pitchFamily="17" charset="-128"/>
                <a:ea typeface="ＭＳ 明朝" panose="02020609040205080304" pitchFamily="17" charset="-128"/>
              </a:rPr>
              <a:t>代表又は責任者</a:t>
            </a:r>
            <a:endParaRPr lang="ja-JP" altLang="ja-JP" sz="1400" dirty="0">
              <a:latin typeface="ＭＳ 明朝" panose="02020609040205080304" pitchFamily="17" charset="-128"/>
              <a:ea typeface="ＭＳ 明朝" panose="02020609040205080304" pitchFamily="17" charset="-128"/>
            </a:endParaRPr>
          </a:p>
          <a:p>
            <a:pPr>
              <a:lnSpc>
                <a:spcPct val="150000"/>
              </a:lnSpc>
            </a:pPr>
            <a:r>
              <a:rPr kumimoji="1" lang="ja-JP" altLang="en-US" dirty="0">
                <a:latin typeface="ＭＳ 明朝" panose="02020609040205080304" pitchFamily="17" charset="-128"/>
                <a:ea typeface="ＭＳ 明朝" panose="02020609040205080304" pitchFamily="17" charset="-128"/>
              </a:rPr>
              <a:t>　</a:t>
            </a:r>
            <a:endParaRPr kumimoji="1" lang="en-US" altLang="ja-JP" sz="1400" dirty="0">
              <a:latin typeface="ＭＳ 明朝" panose="02020609040205080304" pitchFamily="17" charset="-128"/>
              <a:ea typeface="ＭＳ 明朝" panose="02020609040205080304" pitchFamily="17" charset="-128"/>
            </a:endParaRPr>
          </a:p>
        </p:txBody>
      </p:sp>
      <p:sp>
        <p:nvSpPr>
          <p:cNvPr id="24" name="テキスト ボックス 23">
            <a:extLst>
              <a:ext uri="{FF2B5EF4-FFF2-40B4-BE49-F238E27FC236}">
                <a16:creationId xmlns:a16="http://schemas.microsoft.com/office/drawing/2014/main" id="{DE184624-01D4-8F12-9EE7-8B627D987FDB}"/>
              </a:ext>
            </a:extLst>
          </p:cNvPr>
          <p:cNvSpPr txBox="1"/>
          <p:nvPr/>
        </p:nvSpPr>
        <p:spPr>
          <a:xfrm>
            <a:off x="471484" y="6297395"/>
            <a:ext cx="5915025" cy="954107"/>
          </a:xfrm>
          <a:prstGeom prst="rect">
            <a:avLst/>
          </a:prstGeom>
          <a:noFill/>
        </p:spPr>
        <p:txBody>
          <a:bodyPr wrap="square">
            <a:spAutoFit/>
          </a:bodyPr>
          <a:lstStyle/>
          <a:p>
            <a:r>
              <a:rPr lang="ja-JP" altLang="ja-JP" sz="1400" dirty="0">
                <a:latin typeface="ＭＳ 明朝" panose="02020609040205080304" pitchFamily="17" charset="-128"/>
                <a:ea typeface="ＭＳ 明朝" panose="02020609040205080304" pitchFamily="17" charset="-128"/>
              </a:rPr>
              <a:t>上記内容に同意のうえ、ハローワーク名古屋東ホームページ内への掲載を希望します。</a:t>
            </a:r>
          </a:p>
          <a:p>
            <a:r>
              <a:rPr lang="en-US" altLang="ja-JP" sz="1400" dirty="0">
                <a:latin typeface="ＭＳ 明朝" panose="02020609040205080304" pitchFamily="17" charset="-128"/>
                <a:ea typeface="ＭＳ 明朝" panose="02020609040205080304" pitchFamily="17" charset="-128"/>
              </a:rPr>
              <a:t> </a:t>
            </a:r>
            <a:endParaRPr lang="ja-JP" altLang="ja-JP" sz="1400" dirty="0">
              <a:latin typeface="ＭＳ 明朝" panose="02020609040205080304" pitchFamily="17" charset="-128"/>
              <a:ea typeface="ＭＳ 明朝" panose="02020609040205080304" pitchFamily="17" charset="-128"/>
            </a:endParaRPr>
          </a:p>
          <a:p>
            <a:r>
              <a:rPr lang="ja-JP" altLang="ja-JP" sz="1400" dirty="0">
                <a:latin typeface="ＭＳ 明朝" panose="02020609040205080304" pitchFamily="17" charset="-128"/>
                <a:ea typeface="ＭＳ 明朝" panose="02020609040205080304" pitchFamily="17" charset="-128"/>
              </a:rPr>
              <a:t>名古屋東公共職業安定所長　殿</a:t>
            </a:r>
            <a:endParaRPr lang="en-US" altLang="ja-JP" sz="14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106613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600"/>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r>
              <a:rPr kumimoji="1" lang="ja-JP" altLang="en-US" b="1" dirty="0">
                <a:solidFill>
                  <a:schemeClr val="bg1"/>
                </a:solidFill>
                <a:latin typeface="メイリオ" panose="020B0604030504040204" pitchFamily="50" charset="-128"/>
                <a:ea typeface="メイリオ" panose="020B0604030504040204" pitchFamily="50" charset="-128"/>
              </a:rPr>
              <a:t>もっと魅力発見</a:t>
            </a:r>
            <a:r>
              <a:rPr kumimoji="1" lang="ja-JP" altLang="en-US" dirty="0">
                <a:solidFill>
                  <a:schemeClr val="bg1"/>
                </a:solidFill>
                <a:latin typeface="メイリオ" panose="020B0604030504040204" pitchFamily="50" charset="-128"/>
                <a:ea typeface="メイリオ" panose="020B0604030504040204" pitchFamily="50" charset="-128"/>
              </a:rPr>
              <a:t>　 　　　</a:t>
            </a:r>
            <a:r>
              <a:rPr kumimoji="1" lang="ja-JP" altLang="en-US" b="1" dirty="0">
                <a:solidFill>
                  <a:schemeClr val="bg1"/>
                </a:solidFill>
                <a:latin typeface="メイリオ" panose="020B0604030504040204" pitchFamily="50" charset="-128"/>
                <a:ea typeface="メイリオ" panose="020B0604030504040204" pitchFamily="50" charset="-128"/>
              </a:rPr>
              <a:t>会社アピール票</a:t>
            </a:r>
            <a:endParaRPr lang="en-US" b="1" dirty="0">
              <a:solidFill>
                <a:schemeClr val="bg1"/>
              </a:solidFill>
              <a:latin typeface="メイリオ" panose="020B0604030504040204" pitchFamily="50" charset="-128"/>
              <a:ea typeface="メイリオ" panose="020B0604030504040204" pitchFamily="50" charset="-128"/>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extLst>
              <p:ext uri="{D42A27DB-BD31-4B8C-83A1-F6EECF244321}">
                <p14:modId xmlns:p14="http://schemas.microsoft.com/office/powerpoint/2010/main" val="298123977"/>
              </p:ext>
            </p:extLst>
          </p:nvPr>
        </p:nvGraphicFramePr>
        <p:xfrm>
          <a:off x="330200" y="816305"/>
          <a:ext cx="6197602" cy="8986601"/>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705467">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r>
                        <a:rPr lang="ja-JP" altLang="en-US" sz="1200" dirty="0">
                          <a:solidFill>
                            <a:srgbClr val="C00000"/>
                          </a:solidFill>
                          <a:latin typeface="メイリオ" panose="020B0604030504040204" pitchFamily="50" charset="-128"/>
                          <a:ea typeface="メイリオ" panose="020B0604030504040204" pitchFamily="50" charset="-128"/>
                        </a:rPr>
                        <a:t>✔社名・施設名をご記載ください</a:t>
                      </a:r>
                    </a:p>
                    <a:p>
                      <a:pPr algn="ctr"/>
                      <a:r>
                        <a:rPr lang="ja-JP" altLang="en-US" sz="1200" dirty="0">
                          <a:latin typeface="メイリオ" panose="020B0604030504040204" pitchFamily="50" charset="-128"/>
                          <a:ea typeface="メイリオ" panose="020B0604030504040204" pitchFamily="50" charset="-128"/>
                        </a:rPr>
                        <a:t>　社会福祉法人ハロワク　</a:t>
                      </a:r>
                      <a:endParaRPr lang="en-US" altLang="ja-JP" sz="1200" dirty="0">
                        <a:latin typeface="メイリオ" panose="020B0604030504040204" pitchFamily="50" charset="-128"/>
                        <a:ea typeface="メイリオ" panose="020B0604030504040204" pitchFamily="50" charset="-128"/>
                      </a:endParaRPr>
                    </a:p>
                    <a:p>
                      <a:pPr algn="ctr"/>
                      <a:r>
                        <a:rPr lang="ja-JP" altLang="en-US" sz="1200" dirty="0">
                          <a:latin typeface="メイリオ" panose="020B0604030504040204" pitchFamily="50" charset="-128"/>
                          <a:ea typeface="メイリオ" panose="020B0604030504040204" pitchFamily="50" charset="-128"/>
                        </a:rPr>
                        <a:t>　ハローワーク名古屋東保育園</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611393">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r>
                        <a:rPr lang="ja-JP" altLang="en-US" sz="1200" b="1" dirty="0">
                          <a:solidFill>
                            <a:srgbClr val="C00000"/>
                          </a:solidFill>
                          <a:latin typeface="メイリオ" panose="020B0604030504040204" pitchFamily="50" charset="-128"/>
                          <a:ea typeface="メイリオ" panose="020B0604030504040204" pitchFamily="50" charset="-128"/>
                        </a:rPr>
                        <a:t>✓</a:t>
                      </a:r>
                      <a:r>
                        <a:rPr lang="ja-JP" altLang="en-US" sz="1200" dirty="0">
                          <a:solidFill>
                            <a:srgbClr val="C00000"/>
                          </a:solidFill>
                          <a:latin typeface="メイリオ" panose="020B0604030504040204" pitchFamily="50" charset="-128"/>
                          <a:ea typeface="メイリオ" panose="020B0604030504040204" pitchFamily="50" charset="-128"/>
                        </a:rPr>
                        <a:t>会社や運営施設の概要をご記載ください。</a:t>
                      </a:r>
                      <a:endParaRPr lang="en-US" altLang="ja-JP" sz="120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事業内容／運営施設数／経営理念／保育理念／従業員人数／施設特徴／主なサービス内容／園児定員／延長保育・一時保育実施／認定取得状況／</a:t>
                      </a:r>
                      <a:r>
                        <a:rPr lang="en-US" altLang="ja-JP" sz="1200" dirty="0">
                          <a:latin typeface="メイリオ" panose="020B0604030504040204" pitchFamily="50" charset="-128"/>
                          <a:ea typeface="メイリオ" panose="020B0604030504040204" pitchFamily="50" charset="-128"/>
                        </a:rPr>
                        <a:t>SDG</a:t>
                      </a:r>
                      <a:r>
                        <a:rPr lang="ja-JP" altLang="en-US" sz="1200" dirty="0">
                          <a:latin typeface="メイリオ" panose="020B0604030504040204" pitchFamily="50" charset="-128"/>
                          <a:ea typeface="メイリオ" panose="020B0604030504040204" pitchFamily="50" charset="-128"/>
                        </a:rPr>
                        <a:t>ｓへのとり組み／行事の特色／</a:t>
                      </a:r>
                      <a:r>
                        <a:rPr lang="en-US" altLang="ja-JP" sz="1200" dirty="0">
                          <a:latin typeface="メイリオ" panose="020B0604030504040204" pitchFamily="50" charset="-128"/>
                          <a:ea typeface="メイリオ" panose="020B0604030504040204" pitchFamily="50" charset="-128"/>
                        </a:rPr>
                        <a:t>ICT</a:t>
                      </a:r>
                      <a:r>
                        <a:rPr lang="ja-JP" altLang="en-US" sz="1200" dirty="0">
                          <a:latin typeface="メイリオ" panose="020B0604030504040204" pitchFamily="50" charset="-128"/>
                          <a:ea typeface="メイリオ" panose="020B0604030504040204" pitchFamily="50" charset="-128"/>
                        </a:rPr>
                        <a:t>導入／施設・設備の特徴</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721223">
                <a:tc vMerge="1">
                  <a:txBody>
                    <a:bodyPr/>
                    <a:lstStyle/>
                    <a:p>
                      <a:endParaRPr kumimoji="1" lang="ja-JP" altLang="en-US"/>
                    </a:p>
                  </a:txBody>
                  <a:tcPr/>
                </a:tc>
                <a:tc>
                  <a:txBody>
                    <a:bodyPr/>
                    <a:lstStyle/>
                    <a:p>
                      <a:r>
                        <a:rPr lang="ja-JP" altLang="en-US" sz="1200" dirty="0">
                          <a:solidFill>
                            <a:srgbClr val="C00000"/>
                          </a:solidFill>
                          <a:latin typeface="メイリオ" panose="020B0604030504040204" pitchFamily="50" charset="-128"/>
                          <a:ea typeface="メイリオ" panose="020B0604030504040204" pitchFamily="50" charset="-128"/>
                        </a:rPr>
                        <a:t>✔社風、従業員情報などをご記載ください。</a:t>
                      </a:r>
                      <a:endParaRPr lang="en-US" altLang="ja-JP" sz="120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保育士平均年齢／男性保育士在籍／若手保育士割合／ベテラン保育士割合／／子育て世代活躍状況／園長との距離感／相談体制／チーム保育推進／行事協力体制／新人定着率／キャリアアップ実績／園児・保護者との関わり方 など</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1760355680"/>
                  </a:ext>
                </a:extLst>
              </a:tr>
              <a:tr h="215102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r>
                        <a:rPr lang="ja-JP" altLang="en-US" sz="1200" b="1" dirty="0">
                          <a:solidFill>
                            <a:srgbClr val="C00000"/>
                          </a:solidFill>
                          <a:latin typeface="メイリオ" panose="020B0604030504040204" pitchFamily="50" charset="-128"/>
                          <a:ea typeface="メイリオ" panose="020B0604030504040204" pitchFamily="50" charset="-128"/>
                        </a:rPr>
                        <a:t>✓</a:t>
                      </a:r>
                      <a:r>
                        <a:rPr lang="ja-JP" altLang="en-US" sz="1200" b="0" dirty="0">
                          <a:solidFill>
                            <a:srgbClr val="C00000"/>
                          </a:solidFill>
                          <a:latin typeface="メイリオ" panose="020B0604030504040204" pitchFamily="50" charset="-128"/>
                          <a:ea typeface="メイリオ" panose="020B0604030504040204" pitchFamily="50" charset="-128"/>
                        </a:rPr>
                        <a:t>ワークライフバランスを重視した制度、通勤、定着支援、キャリアアップ支援、独自の福利厚生などあれば自由にご記載ください。</a:t>
                      </a:r>
                      <a:endParaRPr lang="en-US" altLang="ja-JP" sz="1200" b="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p>
                    <a:p>
                      <a:r>
                        <a:rPr lang="ja-JP" altLang="en-US" sz="1200" dirty="0">
                          <a:latin typeface="メイリオ" panose="020B0604030504040204" pitchFamily="50" charset="-128"/>
                          <a:ea typeface="メイリオ" panose="020B0604030504040204" pitchFamily="50" charset="-128"/>
                        </a:rPr>
                        <a:t>◆職場環境</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未経験・ブランクがある方でも安心して働ける環境／</a:t>
                      </a:r>
                      <a:r>
                        <a:rPr lang="en-US" altLang="ja-JP" sz="1200" dirty="0">
                          <a:latin typeface="メイリオ" panose="020B0604030504040204" pitchFamily="50" charset="-128"/>
                          <a:ea typeface="メイリオ" panose="020B0604030504040204" pitchFamily="50" charset="-128"/>
                        </a:rPr>
                        <a:t>ICT</a:t>
                      </a:r>
                      <a:r>
                        <a:rPr lang="ja-JP" altLang="en-US" sz="1200" dirty="0">
                          <a:latin typeface="メイリオ" panose="020B0604030504040204" pitchFamily="50" charset="-128"/>
                          <a:ea typeface="メイリオ" panose="020B0604030504040204" pitchFamily="50" charset="-128"/>
                        </a:rPr>
                        <a:t>化による業務負担軽減／持ち帰り残業なし／有給休暇を取得しやすい／保育補助配置／エプロン貸与／給食補助</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◆教育・研修</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新人研修制度あり／</a:t>
                      </a:r>
                      <a:r>
                        <a:rPr lang="en-US" altLang="ja-JP" sz="1200" dirty="0">
                          <a:latin typeface="メイリオ" panose="020B0604030504040204" pitchFamily="50" charset="-128"/>
                          <a:ea typeface="メイリオ" panose="020B0604030504040204" pitchFamily="50" charset="-128"/>
                        </a:rPr>
                        <a:t>OJT</a:t>
                      </a:r>
                      <a:r>
                        <a:rPr lang="ja-JP" altLang="en-US" sz="1200" dirty="0">
                          <a:latin typeface="メイリオ" panose="020B0604030504040204" pitchFamily="50" charset="-128"/>
                          <a:ea typeface="メイリオ" panose="020B0604030504040204" pitchFamily="50" charset="-128"/>
                        </a:rPr>
                        <a:t>制度あり／資格取得支援制度あり</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◆福利厚生・働きやすさ</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育児休業・介護休業・看護休暇制度あり／短時間勤務制度</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◆通勤・勤務条件</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車通勤可能／無料駐車場完備／希望休取得可能</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◆保育分野としてのアピールポイント</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350770929"/>
                  </a:ext>
                </a:extLst>
              </a:tr>
              <a:tr h="41824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事前見学</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について</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4">
                        <a:lumMod val="60000"/>
                        <a:lumOff val="40000"/>
                      </a:schemeClr>
                    </a:solidFill>
                  </a:tcPr>
                </a:tc>
                <a:tc gridSpan="2">
                  <a:txBody>
                    <a:bodyPr/>
                    <a:lstStyle/>
                    <a:p>
                      <a:r>
                        <a:rPr kumimoji="1" lang="ja-JP" altLang="en-US" sz="1200" dirty="0"/>
                        <a:t>応募前に事前見学は可能でしょうか</a:t>
                      </a:r>
                      <a:r>
                        <a:rPr kumimoji="1" lang="en-US" altLang="ja-JP" sz="1200" dirty="0"/>
                        <a:t>?</a:t>
                      </a:r>
                      <a:r>
                        <a:rPr kumimoji="1" lang="ja-JP" altLang="en-US" sz="1200" dirty="0"/>
                        <a:t>　可能　・　現在は難しい</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083238107"/>
                  </a:ext>
                </a:extLst>
              </a:tr>
              <a:tr h="418243">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340035">
                <a:tc gridSpan="2">
                  <a:txBody>
                    <a:bodyPr/>
                    <a:lstStyle/>
                    <a:p>
                      <a:r>
                        <a:rPr lang="ja-JP" altLang="en-US" sz="1200" dirty="0">
                          <a:solidFill>
                            <a:srgbClr val="C00000"/>
                          </a:solidFill>
                          <a:latin typeface="メイリオ" panose="020B0604030504040204" pitchFamily="50" charset="-128"/>
                          <a:ea typeface="メイリオ" panose="020B0604030504040204" pitchFamily="50" charset="-128"/>
                        </a:rPr>
                        <a:t>✔お仕事を探されている方へのメッセージをご記載ください。</a:t>
                      </a:r>
                    </a:p>
                    <a:p>
                      <a:endParaRPr lang="ja-JP" altLang="en-US" sz="1200" dirty="0">
                        <a:latin typeface="メイリオ" panose="020B0604030504040204" pitchFamily="50" charset="-128"/>
                        <a:ea typeface="メイリオ" panose="020B0604030504040204" pitchFamily="50" charset="-128"/>
                      </a:endParaRPr>
                    </a:p>
                  </a:txBody>
                  <a:tcPr marL="132080" marR="132080" marT="66040" marB="66040"/>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7650424" y="9594804"/>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algn="l"/>
            <a:r>
              <a:rPr lang="ja-JP" altLang="en-US" sz="1156" dirty="0">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210840" y="351754"/>
            <a:ext cx="595035" cy="338554"/>
          </a:xfrm>
          <a:prstGeom prst="rect">
            <a:avLst/>
          </a:prstGeom>
          <a:noFill/>
        </p:spPr>
        <p:txBody>
          <a:bodyPr wrap="none" rtlCol="0">
            <a:spAutoFit/>
          </a:bodyPr>
          <a:lstStyle/>
          <a:p>
            <a:r>
              <a:rPr kumimoji="1" lang="ja-JP" altLang="en-US" sz="1600" dirty="0">
                <a:latin typeface="メイリオ" panose="020B0604030504040204" pitchFamily="50" charset="-128"/>
                <a:ea typeface="メイリオ" panose="020B0604030504040204" pitchFamily="50" charset="-128"/>
              </a:rPr>
              <a:t>保育</a:t>
            </a:r>
            <a:endParaRPr kumimoji="1" lang="en-US" altLang="ja-JP" sz="1600" dirty="0">
              <a:latin typeface="メイリオ" panose="020B0604030504040204" pitchFamily="50" charset="-128"/>
              <a:ea typeface="メイリオ" panose="020B0604030504040204" pitchFamily="50" charset="-128"/>
            </a:endParaRPr>
          </a:p>
        </p:txBody>
      </p:sp>
      <p:sp>
        <p:nvSpPr>
          <p:cNvPr id="19" name="角丸四角形 18"/>
          <p:cNvSpPr/>
          <p:nvPr/>
        </p:nvSpPr>
        <p:spPr>
          <a:xfrm>
            <a:off x="4816620" y="3279869"/>
            <a:ext cx="1574799" cy="1378409"/>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p:cNvSpPr txBox="1"/>
          <p:nvPr/>
        </p:nvSpPr>
        <p:spPr>
          <a:xfrm>
            <a:off x="5283423" y="3431577"/>
            <a:ext cx="646331" cy="369332"/>
          </a:xfrm>
          <a:prstGeom prst="rect">
            <a:avLst/>
          </a:prstGeom>
          <a:noFill/>
        </p:spPr>
        <p:txBody>
          <a:bodyPr wrap="none" rtlCol="0">
            <a:spAutoFit/>
          </a:bodyPr>
          <a:lstStyle/>
          <a:p>
            <a:r>
              <a:rPr kumimoji="1" lang="ja-JP" altLang="en-US" b="1" dirty="0">
                <a:solidFill>
                  <a:srgbClr val="FF0000"/>
                </a:solidFill>
                <a:latin typeface="メイリオ" panose="020B0604030504040204" pitchFamily="50" charset="-128"/>
                <a:ea typeface="メイリオ" panose="020B0604030504040204" pitchFamily="50" charset="-128"/>
              </a:rPr>
              <a:t>画像</a:t>
            </a:r>
          </a:p>
        </p:txBody>
      </p:sp>
      <p:sp>
        <p:nvSpPr>
          <p:cNvPr id="22" name="テキスト ボックス 21"/>
          <p:cNvSpPr txBox="1"/>
          <p:nvPr/>
        </p:nvSpPr>
        <p:spPr>
          <a:xfrm>
            <a:off x="4834039" y="3822436"/>
            <a:ext cx="1569660" cy="623248"/>
          </a:xfrm>
          <a:prstGeom prst="rect">
            <a:avLst/>
          </a:prstGeom>
          <a:noFill/>
        </p:spPr>
        <p:txBody>
          <a:bodyPr wrap="none" rtlCol="0">
            <a:spAutoFit/>
          </a:bodyPr>
          <a:lstStyle/>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職場の様子や</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雰囲気が伝わるもの</a:t>
            </a:r>
            <a:endParaRPr kumimoji="1"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3" name="角丸四角形 22"/>
          <p:cNvSpPr/>
          <p:nvPr/>
        </p:nvSpPr>
        <p:spPr>
          <a:xfrm>
            <a:off x="4816620" y="1644800"/>
            <a:ext cx="1574799" cy="142508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5283424" y="1854205"/>
            <a:ext cx="646331" cy="369332"/>
          </a:xfrm>
          <a:prstGeom prst="rect">
            <a:avLst/>
          </a:prstGeom>
          <a:noFill/>
        </p:spPr>
        <p:txBody>
          <a:bodyPr wrap="none" rtlCol="0">
            <a:spAutoFit/>
          </a:bodyPr>
          <a:lstStyle/>
          <a:p>
            <a:r>
              <a:rPr kumimoji="1" lang="ja-JP" altLang="en-US" b="1" dirty="0">
                <a:solidFill>
                  <a:srgbClr val="FF0000"/>
                </a:solidFill>
                <a:latin typeface="メイリオ" panose="020B0604030504040204" pitchFamily="50" charset="-128"/>
                <a:ea typeface="メイリオ" panose="020B0604030504040204" pitchFamily="50" charset="-128"/>
              </a:rPr>
              <a:t>画像</a:t>
            </a:r>
          </a:p>
        </p:txBody>
      </p:sp>
      <p:sp>
        <p:nvSpPr>
          <p:cNvPr id="13" name="テキスト ボックス 12"/>
          <p:cNvSpPr txBox="1"/>
          <p:nvPr/>
        </p:nvSpPr>
        <p:spPr>
          <a:xfrm>
            <a:off x="5141815" y="2257916"/>
            <a:ext cx="954107" cy="623248"/>
          </a:xfrm>
          <a:prstGeom prst="rect">
            <a:avLst/>
          </a:prstGeom>
          <a:noFill/>
        </p:spPr>
        <p:txBody>
          <a:bodyPr wrap="none" rtlCol="0">
            <a:spAutoFit/>
          </a:bodyPr>
          <a:lstStyle/>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施設外観や</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内観など</a:t>
            </a:r>
            <a:endParaRPr kumimoji="1"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4" name="角丸四角形 23"/>
          <p:cNvSpPr/>
          <p:nvPr/>
        </p:nvSpPr>
        <p:spPr>
          <a:xfrm>
            <a:off x="4821172" y="8558646"/>
            <a:ext cx="1574799" cy="1187537"/>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4932751" y="8634704"/>
            <a:ext cx="1522701" cy="338554"/>
          </a:xfrm>
          <a:prstGeom prst="rect">
            <a:avLst/>
          </a:prstGeom>
          <a:noFill/>
        </p:spPr>
        <p:txBody>
          <a:bodyPr wrap="square" rtlCol="0">
            <a:spAutoFit/>
          </a:bodyPr>
          <a:lstStyle/>
          <a:p>
            <a:r>
              <a:rPr kumimoji="1" lang="ja-JP" altLang="en-US" sz="1600" b="1" dirty="0">
                <a:solidFill>
                  <a:srgbClr val="FF0000"/>
                </a:solidFill>
                <a:latin typeface="メイリオ" panose="020B0604030504040204" pitchFamily="50" charset="-128"/>
                <a:ea typeface="メイリオ" panose="020B0604030504040204" pitchFamily="50" charset="-128"/>
              </a:rPr>
              <a:t>二次元コード</a:t>
            </a:r>
          </a:p>
        </p:txBody>
      </p:sp>
      <p:sp>
        <p:nvSpPr>
          <p:cNvPr id="26" name="テキスト ボックス 25"/>
          <p:cNvSpPr txBox="1"/>
          <p:nvPr/>
        </p:nvSpPr>
        <p:spPr>
          <a:xfrm>
            <a:off x="5057706" y="8899488"/>
            <a:ext cx="1127232" cy="799258"/>
          </a:xfrm>
          <a:prstGeom prst="rect">
            <a:avLst/>
          </a:prstGeom>
          <a:noFill/>
        </p:spPr>
        <p:txBody>
          <a:bodyPr wrap="none" rtlCol="0">
            <a:spAutoFit/>
          </a:bodyPr>
          <a:lstStyle/>
          <a:p>
            <a:pPr algn="ctr">
              <a:lnSpc>
                <a:spcPct val="150000"/>
              </a:lnSpc>
            </a:pPr>
            <a:r>
              <a:rPr kumimoji="1" lang="ja-JP" altLang="en-US" sz="1050" dirty="0">
                <a:solidFill>
                  <a:srgbClr val="FF0000"/>
                </a:solidFill>
                <a:latin typeface="メイリオ" panose="020B0604030504040204" pitchFamily="50" charset="-128"/>
                <a:ea typeface="メイリオ" panose="020B0604030504040204" pitchFamily="50" charset="-128"/>
              </a:rPr>
              <a:t>ホームページや</a:t>
            </a:r>
            <a:endParaRPr kumimoji="1" lang="en-US" altLang="ja-JP" sz="105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en-US" altLang="ja-JP" sz="1050" dirty="0">
                <a:solidFill>
                  <a:srgbClr val="FF0000"/>
                </a:solidFill>
                <a:latin typeface="メイリオ" panose="020B0604030504040204" pitchFamily="50" charset="-128"/>
                <a:ea typeface="メイリオ" panose="020B0604030504040204" pitchFamily="50" charset="-128"/>
              </a:rPr>
              <a:t>SNS</a:t>
            </a:r>
            <a:r>
              <a:rPr kumimoji="1" lang="ja-JP" altLang="en-US" sz="1050" dirty="0">
                <a:solidFill>
                  <a:srgbClr val="FF0000"/>
                </a:solidFill>
                <a:latin typeface="メイリオ" panose="020B0604030504040204" pitchFamily="50" charset="-128"/>
                <a:ea typeface="メイリオ" panose="020B0604030504040204" pitchFamily="50" charset="-128"/>
              </a:rPr>
              <a:t>の</a:t>
            </a:r>
            <a:endParaRPr kumimoji="1" lang="en-US" altLang="ja-JP" sz="105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en-US" altLang="ja-JP" sz="1050" dirty="0">
                <a:solidFill>
                  <a:srgbClr val="FF0000"/>
                </a:solidFill>
                <a:latin typeface="メイリオ" panose="020B0604030504040204" pitchFamily="50" charset="-128"/>
                <a:ea typeface="メイリオ" panose="020B0604030504040204" pitchFamily="50" charset="-128"/>
              </a:rPr>
              <a:t>QR</a:t>
            </a:r>
            <a:r>
              <a:rPr kumimoji="1" lang="ja-JP" altLang="en-US" sz="1050" dirty="0">
                <a:solidFill>
                  <a:srgbClr val="FF0000"/>
                </a:solidFill>
                <a:latin typeface="メイリオ" panose="020B0604030504040204" pitchFamily="50" charset="-128"/>
                <a:ea typeface="メイリオ" panose="020B0604030504040204" pitchFamily="50" charset="-128"/>
              </a:rPr>
              <a:t>コードなど</a:t>
            </a:r>
            <a:endParaRPr kumimoji="1" lang="en-US" altLang="ja-JP" sz="1050" dirty="0">
              <a:solidFill>
                <a:srgbClr val="FF0000"/>
              </a:solidFill>
              <a:latin typeface="メイリオ" panose="020B0604030504040204" pitchFamily="50" charset="-128"/>
              <a:ea typeface="メイリオ" panose="020B0604030504040204" pitchFamily="50" charset="-128"/>
            </a:endParaRP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5956291" y="7664409"/>
            <a:ext cx="757925" cy="1044587"/>
          </a:xfrm>
          <a:prstGeom prst="rect">
            <a:avLst/>
          </a:prstGeom>
        </p:spPr>
      </p:pic>
      <p:sp>
        <p:nvSpPr>
          <p:cNvPr id="4" name="楕円 3">
            <a:extLst>
              <a:ext uri="{FF2B5EF4-FFF2-40B4-BE49-F238E27FC236}">
                <a16:creationId xmlns:a16="http://schemas.microsoft.com/office/drawing/2014/main" id="{9D6FD5A9-95F0-0F67-3743-F7AF5F343DCB}"/>
              </a:ext>
            </a:extLst>
          </p:cNvPr>
          <p:cNvSpPr/>
          <p:nvPr/>
        </p:nvSpPr>
        <p:spPr>
          <a:xfrm>
            <a:off x="4145466" y="7637515"/>
            <a:ext cx="521275" cy="369423"/>
          </a:xfrm>
          <a:prstGeom prst="ellipse">
            <a:avLst/>
          </a:prstGeom>
          <a:no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34183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CD1BF6-0047-7788-E61A-6C358351F2FC}"/>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75E4A698-4D28-D3B4-68EA-18784A3838AD}"/>
              </a:ext>
            </a:extLst>
          </p:cNvPr>
          <p:cNvSpPr txBox="1"/>
          <p:nvPr/>
        </p:nvSpPr>
        <p:spPr>
          <a:xfrm>
            <a:off x="363505" y="200704"/>
            <a:ext cx="3960302" cy="348813"/>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UD Digi Kyokasho NK-R"/>
                <a:ea typeface="UD Digi Kyokasho NK-R"/>
                <a:cs typeface="Calibri"/>
              </a:rPr>
              <a:t>作成における注意事項　※必ずご一読ください</a:t>
            </a:r>
            <a:endParaRPr kumimoji="0" lang="en-US" sz="1400" b="1" i="0" u="none" strike="noStrike" kern="1200" cap="none" spc="0" normalizeH="0" baseline="0" noProof="0" dirty="0">
              <a:ln>
                <a:noFill/>
              </a:ln>
              <a:solidFill>
                <a:prstClr val="black"/>
              </a:solidFill>
              <a:effectLst/>
              <a:uLnTx/>
              <a:uFillTx/>
              <a:latin typeface="UD Digi Kyokasho NK-R"/>
              <a:ea typeface="UD Digi Kyokasho NK-R"/>
              <a:cs typeface="Calibri"/>
            </a:endParaRPr>
          </a:p>
        </p:txBody>
      </p:sp>
      <p:sp>
        <p:nvSpPr>
          <p:cNvPr id="20" name="TextBox 19">
            <a:extLst>
              <a:ext uri="{FF2B5EF4-FFF2-40B4-BE49-F238E27FC236}">
                <a16:creationId xmlns:a16="http://schemas.microsoft.com/office/drawing/2014/main" id="{E3F9A98C-3BA4-2C60-0F04-576BCC1C2642}"/>
              </a:ext>
            </a:extLst>
          </p:cNvPr>
          <p:cNvSpPr txBox="1"/>
          <p:nvPr/>
        </p:nvSpPr>
        <p:spPr>
          <a:xfrm>
            <a:off x="363505" y="703869"/>
            <a:ext cx="6043306" cy="6042680"/>
          </a:xfrm>
          <a:prstGeom prst="rect">
            <a:avLst/>
          </a:prstGeom>
          <a:noFill/>
          <a:ln>
            <a:solidFill>
              <a:srgbClr val="FF0000"/>
            </a:solidFill>
          </a:ln>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①記載枠について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記載枠や右下のキャラクター画像の移動や文言の変更等は行わないようにお願いします。（文字数によって各枠の大きさ（縦辺の長さ）は多少前後しますが、枠の縦辺がページからはみださない範囲であれば長さを変更しても構いません。なお、枠の横辺の長さの変更はお控え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また、背景色や枠内の色（薄オレンジ色や薄緑色）の変更は行わないようお願いします。</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②フォントについて</a:t>
            </a: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フォントについて指定はございませんが、事業所様から特段の指定がない場合は「</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UD</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デジタル教科書体</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NK-R</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（当スライドに用いているフォントです）」とさせていただきますのでご承知おきください。</a:t>
            </a: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③フォントサイズについて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フォントサイズに指定はございません。枠内に収まるように文章をご記載ください。</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④文字色について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文字色に指定はございません。</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⑤フリースペースについて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公序良俗に反する文言や画像等の不適切な記載、貼付がされている場合は修正を依頼するか当所にて変更処理を行いますのでご承知おきください。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また自社のもの以外の商標や固有名詞等の記載、使用はお控えください（公共施設の名称等の公共にかかるものを除く）。</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⑥貼付する写真について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事業所内で撮影された作業風景等に従業員以外の一般人や利用者が写り込んでいる場合は、個人情報の観点から使用（貼付）をお控えください。</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⑦ご提出について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加工いただいた当シートはハローワーク名古屋東企業支援部あてメールへ（</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2301zinkaku@mhlw.go.jp</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）でご提出ください。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手書きで加工を行った場合やメールにて送付できない事情がある場合はご相談ください。</a:t>
            </a:r>
          </a:p>
        </p:txBody>
      </p:sp>
      <p:sp>
        <p:nvSpPr>
          <p:cNvPr id="21" name="TextBox 20">
            <a:extLst>
              <a:ext uri="{FF2B5EF4-FFF2-40B4-BE49-F238E27FC236}">
                <a16:creationId xmlns:a16="http://schemas.microsoft.com/office/drawing/2014/main" id="{3D64B39E-85A8-D59C-CF10-3D096B548AB7}"/>
              </a:ext>
            </a:extLst>
          </p:cNvPr>
          <p:cNvSpPr txBox="1"/>
          <p:nvPr/>
        </p:nvSpPr>
        <p:spPr>
          <a:xfrm>
            <a:off x="363505" y="8734312"/>
            <a:ext cx="12910489" cy="687368"/>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その他、作成等にかかるお問い合わせは下記にて承ります。</a:t>
            </a:r>
            <a:endParaRPr kumimoji="0" 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ハローワーク名古屋東　企業支援部門　　℡０５２－６８６－４４８４（直通）</a:t>
            </a:r>
          </a:p>
        </p:txBody>
      </p:sp>
    </p:spTree>
    <p:extLst>
      <p:ext uri="{BB962C8B-B14F-4D97-AF65-F5344CB8AC3E}">
        <p14:creationId xmlns:p14="http://schemas.microsoft.com/office/powerpoint/2010/main" val="164169327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7e8925d-148d-42a3-8e07-27989b5e3df9">
      <Terms xmlns="http://schemas.microsoft.com/office/infopath/2007/PartnerControls"/>
    </lcf76f155ced4ddcb4097134ff3c332f>
    <TaxCatchAll xmlns="44856c1c-163a-4db4-9f2d-e69ab44d016d" xsi:nil="true"/>
    <Owner xmlns="87e8925d-148d-42a3-8e07-27989b5e3df9">
      <UserInfo>
        <DisplayName/>
        <AccountId xsi:nil="true"/>
        <AccountType/>
      </UserInfo>
    </Owner>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E785C3DC8062E449AEBDA84C1A4255F7" ma:contentTypeVersion="15" ma:contentTypeDescription="新しいドキュメントを作成します。" ma:contentTypeScope="" ma:versionID="0dc4519b195955056c95bb8341e17af6">
  <xsd:schema xmlns:xsd="http://www.w3.org/2001/XMLSchema" xmlns:xs="http://www.w3.org/2001/XMLSchema" xmlns:p="http://schemas.microsoft.com/office/2006/metadata/properties" xmlns:ns2="87e8925d-148d-42a3-8e07-27989b5e3df9" xmlns:ns3="44856c1c-163a-4db4-9f2d-e69ab44d016d" targetNamespace="http://schemas.microsoft.com/office/2006/metadata/properties" ma:root="true" ma:fieldsID="58095e51dab1c610fb17f4a8673eb95b" ns2:_="" ns3:_="">
    <xsd:import namespace="87e8925d-148d-42a3-8e07-27989b5e3df9"/>
    <xsd:import namespace="44856c1c-163a-4db4-9f2d-e69ab44d016d"/>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e8925d-148d-42a3-8e07-27989b5e3df9"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856c1c-163a-4db4-9f2d-e69ab44d016d"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875d62c7-b690-482a-96a1-6599cc3563ff}" ma:internalName="TaxCatchAll" ma:showField="CatchAllData" ma:web="44856c1c-163a-4db4-9f2d-e69ab44d01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44008D-4D69-44F5-94FF-A094EFDE533F}">
  <ds:schemaRefs>
    <ds:schemaRef ds:uri="http://schemas.microsoft.com/sharepoint/v3/contenttype/forms"/>
  </ds:schemaRefs>
</ds:datastoreItem>
</file>

<file path=customXml/itemProps2.xml><?xml version="1.0" encoding="utf-8"?>
<ds:datastoreItem xmlns:ds="http://schemas.openxmlformats.org/officeDocument/2006/customXml" ds:itemID="{C637090C-5FDC-4CC2-B1E9-9C17D869868C}">
  <ds:schemaRefs>
    <ds:schemaRef ds:uri="http://purl.org/dc/terms/"/>
    <ds:schemaRef ds:uri="44856c1c-163a-4db4-9f2d-e69ab44d016d"/>
    <ds:schemaRef ds:uri="87e8925d-148d-42a3-8e07-27989b5e3df9"/>
    <ds:schemaRef ds:uri="http://schemas.microsoft.com/office/infopath/2007/PartnerControls"/>
    <ds:schemaRef ds:uri="http://purl.org/dc/elements/1.1/"/>
    <ds:schemaRef ds:uri="http://www.w3.org/XML/1998/namespace"/>
    <ds:schemaRef ds:uri="http://schemas.microsoft.com/office/2006/metadata/properties"/>
    <ds:schemaRef ds:uri="http://schemas.microsoft.com/office/2006/documentManagement/types"/>
    <ds:schemaRef ds:uri="http://schemas.openxmlformats.org/package/2006/metadata/core-properties"/>
    <ds:schemaRef ds:uri="http://purl.org/dc/dcmitype/"/>
  </ds:schemaRefs>
</ds:datastoreItem>
</file>

<file path=customXml/itemProps3.xml><?xml version="1.0" encoding="utf-8"?>
<ds:datastoreItem xmlns:ds="http://schemas.openxmlformats.org/officeDocument/2006/customXml" ds:itemID="{6F2DD9B2-F7AB-41C0-8BCD-9C5F3E8CB5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e8925d-148d-42a3-8e07-27989b5e3df9"/>
    <ds:schemaRef ds:uri="44856c1c-163a-4db4-9f2d-e69ab44d01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Words>1051</Words>
  <PresentationFormat>A4 210 x 297 mm</PresentationFormat>
  <Paragraphs>102</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ＭＳ 明朝</vt:lpstr>
      <vt:lpstr>UD デジタル 教科書体 NK-R</vt:lpstr>
      <vt:lpstr>メイリオ</vt:lpstr>
      <vt:lpstr>Arial</vt:lpstr>
      <vt:lpstr>Calibri</vt:lpstr>
      <vt:lpstr>Calibri Light</vt:lpstr>
      <vt:lpstr>Office テーマ</vt:lpstr>
      <vt:lpstr>PowerPoint プレゼンテーション</vt:lpstr>
      <vt:lpstr>写真・文章の使用に関する同意書</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0x010100E785C3DC8062E449AEBDA84C1A4255F7</vt:lpwstr>
  </property>
  <property fmtid="{D5CDD505-2E9C-101B-9397-08002B2CF9AE}" pid="3" name="MediaServiceImageTags">
    <vt:lpwstr/>
  </property>
</Properties>
</file>