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9" r:id="rId5"/>
    <p:sldId id="258" r:id="rId6"/>
    <p:sldId id="260" r:id="rId7"/>
  </p:sldIdLst>
  <p:sldSz cx="6858000" cy="9906000" type="A4"/>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FBF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7C2922-63F6-C4AD-4B6B-1A1E068BC7A6}" v="150" dt="2025-04-23T06:19:05.070"/>
    <p1510:client id="{DA8FCEEC-512B-E8C4-93CF-E78D5D7F0263}" v="2290" dt="2025-04-23T03:29:32.5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3" d="100"/>
          <a:sy n="73" d="100"/>
        </p:scale>
        <p:origin x="1236" y="48"/>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佐藤仁紀" userId="S::smczhs@kikan-ad.esb.mhlw.go.jp::f28f4f1b-85f8-4044-8746-9d3a9855f315" providerId="AD" clId="Web-{DA8FCEEC-512B-E8C4-93CF-E78D5D7F0263}"/>
    <pc:docChg chg="addSld delSld modSld sldOrd">
      <pc:chgData name="佐藤仁紀" userId="S::smczhs@kikan-ad.esb.mhlw.go.jp::f28f4f1b-85f8-4044-8746-9d3a9855f315" providerId="AD" clId="Web-{DA8FCEEC-512B-E8C4-93CF-E78D5D7F0263}" dt="2025-04-23T03:29:32.531" v="1765"/>
      <pc:docMkLst>
        <pc:docMk/>
      </pc:docMkLst>
      <pc:sldChg chg="addSp delSp modSp del">
        <pc:chgData name="佐藤仁紀" userId="S::smczhs@kikan-ad.esb.mhlw.go.jp::f28f4f1b-85f8-4044-8746-9d3a9855f315" providerId="AD" clId="Web-{DA8FCEEC-512B-E8C4-93CF-E78D5D7F0263}" dt="2025-04-23T01:32:11.774" v="335"/>
        <pc:sldMkLst>
          <pc:docMk/>
          <pc:sldMk cId="3355424056" sldId="256"/>
        </pc:sldMkLst>
        <pc:spChg chg="add del mod">
          <ac:chgData name="佐藤仁紀" userId="S::smczhs@kikan-ad.esb.mhlw.go.jp::f28f4f1b-85f8-4044-8746-9d3a9855f315" providerId="AD" clId="Web-{DA8FCEEC-512B-E8C4-93CF-E78D5D7F0263}" dt="2025-04-23T01:18:30.841" v="136"/>
          <ac:spMkLst>
            <pc:docMk/>
            <pc:sldMk cId="3355424056" sldId="256"/>
            <ac:spMk id="5" creationId="{856A6697-5CCC-CEDC-05EF-3256EF33F493}"/>
          </ac:spMkLst>
        </pc:spChg>
        <pc:spChg chg="mod">
          <ac:chgData name="佐藤仁紀" userId="S::smczhs@kikan-ad.esb.mhlw.go.jp::f28f4f1b-85f8-4044-8746-9d3a9855f315" providerId="AD" clId="Web-{DA8FCEEC-512B-E8C4-93CF-E78D5D7F0263}" dt="2025-04-23T00:50:14.756" v="20" actId="1076"/>
          <ac:spMkLst>
            <pc:docMk/>
            <pc:sldMk cId="3355424056" sldId="256"/>
            <ac:spMk id="7" creationId="{00000000-0000-0000-0000-000000000000}"/>
          </ac:spMkLst>
        </pc:spChg>
        <pc:spChg chg="mod">
          <ac:chgData name="佐藤仁紀" userId="S::smczhs@kikan-ad.esb.mhlw.go.jp::f28f4f1b-85f8-4044-8746-9d3a9855f315" providerId="AD" clId="Web-{DA8FCEEC-512B-E8C4-93CF-E78D5D7F0263}" dt="2025-04-23T00:50:08.193" v="19" actId="14100"/>
          <ac:spMkLst>
            <pc:docMk/>
            <pc:sldMk cId="3355424056" sldId="256"/>
            <ac:spMk id="8" creationId="{00000000-0000-0000-0000-000000000000}"/>
          </ac:spMkLst>
        </pc:spChg>
        <pc:graphicFrameChg chg="add mod modGraphic">
          <ac:chgData name="佐藤仁紀" userId="S::smczhs@kikan-ad.esb.mhlw.go.jp::f28f4f1b-85f8-4044-8746-9d3a9855f315" providerId="AD" clId="Web-{DA8FCEEC-512B-E8C4-93CF-E78D5D7F0263}" dt="2025-04-23T01:15:51.461" v="129"/>
          <ac:graphicFrameMkLst>
            <pc:docMk/>
            <pc:sldMk cId="3355424056" sldId="256"/>
            <ac:graphicFrameMk id="3" creationId="{12DB2F0B-5124-54E7-3540-18B0F53F83DC}"/>
          </ac:graphicFrameMkLst>
        </pc:graphicFrameChg>
        <pc:picChg chg="add mod">
          <ac:chgData name="佐藤仁紀" userId="S::smczhs@kikan-ad.esb.mhlw.go.jp::f28f4f1b-85f8-4044-8746-9d3a9855f315" providerId="AD" clId="Web-{DA8FCEEC-512B-E8C4-93CF-E78D5D7F0263}" dt="2025-04-23T00:50:19.475" v="21" actId="1076"/>
          <ac:picMkLst>
            <pc:docMk/>
            <pc:sldMk cId="3355424056" sldId="256"/>
            <ac:picMk id="2" creationId="{22CF6E30-6493-D4D7-D893-43E4329F8340}"/>
          </ac:picMkLst>
        </pc:picChg>
        <pc:picChg chg="add mod">
          <ac:chgData name="佐藤仁紀" userId="S::smczhs@kikan-ad.esb.mhlw.go.jp::f28f4f1b-85f8-4044-8746-9d3a9855f315" providerId="AD" clId="Web-{DA8FCEEC-512B-E8C4-93CF-E78D5D7F0263}" dt="2025-04-23T01:16:17.556" v="132" actId="1076"/>
          <ac:picMkLst>
            <pc:docMk/>
            <pc:sldMk cId="3355424056" sldId="256"/>
            <ac:picMk id="4" creationId="{C50F255E-2F45-5FD6-59FE-0958089F9E2C}"/>
          </ac:picMkLst>
        </pc:picChg>
      </pc:sldChg>
      <pc:sldChg chg="addSp delSp modSp add replId">
        <pc:chgData name="佐藤仁紀" userId="S::smczhs@kikan-ad.esb.mhlw.go.jp::f28f4f1b-85f8-4044-8746-9d3a9855f315" providerId="AD" clId="Web-{DA8FCEEC-512B-E8C4-93CF-E78D5D7F0263}" dt="2025-04-23T03:19:29.917" v="1641" actId="20577"/>
        <pc:sldMkLst>
          <pc:docMk/>
          <pc:sldMk cId="2916587368" sldId="257"/>
        </pc:sldMkLst>
        <pc:spChg chg="add mod">
          <ac:chgData name="佐藤仁紀" userId="S::smczhs@kikan-ad.esb.mhlw.go.jp::f28f4f1b-85f8-4044-8746-9d3a9855f315" providerId="AD" clId="Web-{DA8FCEEC-512B-E8C4-93CF-E78D5D7F0263}" dt="2025-04-23T01:35:58.563" v="432" actId="1076"/>
          <ac:spMkLst>
            <pc:docMk/>
            <pc:sldMk cId="2916587368" sldId="257"/>
            <ac:spMk id="5" creationId="{6B1776C3-85D1-CD81-B062-2393BAB1BB68}"/>
          </ac:spMkLst>
        </pc:spChg>
        <pc:spChg chg="add mod">
          <ac:chgData name="佐藤仁紀" userId="S::smczhs@kikan-ad.esb.mhlw.go.jp::f28f4f1b-85f8-4044-8746-9d3a9855f315" providerId="AD" clId="Web-{DA8FCEEC-512B-E8C4-93CF-E78D5D7F0263}" dt="2025-04-23T01:36:01.797" v="433" actId="1076"/>
          <ac:spMkLst>
            <pc:docMk/>
            <pc:sldMk cId="2916587368" sldId="257"/>
            <ac:spMk id="6" creationId="{5BDADF9E-75A2-4760-5CF8-F34FD812767D}"/>
          </ac:spMkLst>
        </pc:spChg>
        <pc:spChg chg="mod">
          <ac:chgData name="佐藤仁紀" userId="S::smczhs@kikan-ad.esb.mhlw.go.jp::f28f4f1b-85f8-4044-8746-9d3a9855f315" providerId="AD" clId="Web-{DA8FCEEC-512B-E8C4-93CF-E78D5D7F0263}" dt="2025-04-23T01:33:04.307" v="344" actId="20577"/>
          <ac:spMkLst>
            <pc:docMk/>
            <pc:sldMk cId="2916587368" sldId="257"/>
            <ac:spMk id="7" creationId="{077F8E74-E042-0A25-8EE1-DF12C4424CD8}"/>
          </ac:spMkLst>
        </pc:spChg>
        <pc:spChg chg="mod">
          <ac:chgData name="佐藤仁紀" userId="S::smczhs@kikan-ad.esb.mhlw.go.jp::f28f4f1b-85f8-4044-8746-9d3a9855f315" providerId="AD" clId="Web-{DA8FCEEC-512B-E8C4-93CF-E78D5D7F0263}" dt="2025-04-23T01:25:34.011" v="293" actId="14100"/>
          <ac:spMkLst>
            <pc:docMk/>
            <pc:sldMk cId="2916587368" sldId="257"/>
            <ac:spMk id="8" creationId="{49642512-E7BA-F70B-5C08-5399946730E1}"/>
          </ac:spMkLst>
        </pc:spChg>
        <pc:spChg chg="add mod">
          <ac:chgData name="佐藤仁紀" userId="S::smczhs@kikan-ad.esb.mhlw.go.jp::f28f4f1b-85f8-4044-8746-9d3a9855f315" providerId="AD" clId="Web-{DA8FCEEC-512B-E8C4-93CF-E78D5D7F0263}" dt="2025-04-23T03:19:29.917" v="1641" actId="20577"/>
          <ac:spMkLst>
            <pc:docMk/>
            <pc:sldMk cId="2916587368" sldId="257"/>
            <ac:spMk id="9" creationId="{6377BB02-F4A8-3F92-78A4-7DF2F3418D52}"/>
          </ac:spMkLst>
        </pc:spChg>
        <pc:spChg chg="add mod">
          <ac:chgData name="佐藤仁紀" userId="S::smczhs@kikan-ad.esb.mhlw.go.jp::f28f4f1b-85f8-4044-8746-9d3a9855f315" providerId="AD" clId="Web-{DA8FCEEC-512B-E8C4-93CF-E78D5D7F0263}" dt="2025-04-23T02:10:57.521" v="1133" actId="1076"/>
          <ac:spMkLst>
            <pc:docMk/>
            <pc:sldMk cId="2916587368" sldId="257"/>
            <ac:spMk id="10" creationId="{033FEC2A-95EB-2128-DC7F-A5B765C61214}"/>
          </ac:spMkLst>
        </pc:spChg>
        <pc:spChg chg="add mod">
          <ac:chgData name="佐藤仁紀" userId="S::smczhs@kikan-ad.esb.mhlw.go.jp::f28f4f1b-85f8-4044-8746-9d3a9855f315" providerId="AD" clId="Web-{DA8FCEEC-512B-E8C4-93CF-E78D5D7F0263}" dt="2025-04-23T02:10:37.786" v="1126" actId="1076"/>
          <ac:spMkLst>
            <pc:docMk/>
            <pc:sldMk cId="2916587368" sldId="257"/>
            <ac:spMk id="11" creationId="{5F4F23A7-F6B5-3617-5213-3CD928230E2E}"/>
          </ac:spMkLst>
        </pc:spChg>
        <pc:spChg chg="add mod">
          <ac:chgData name="佐藤仁紀" userId="S::smczhs@kikan-ad.esb.mhlw.go.jp::f28f4f1b-85f8-4044-8746-9d3a9855f315" providerId="AD" clId="Web-{DA8FCEEC-512B-E8C4-93CF-E78D5D7F0263}" dt="2025-04-23T03:18:39.931" v="1627" actId="14100"/>
          <ac:spMkLst>
            <pc:docMk/>
            <pc:sldMk cId="2916587368" sldId="257"/>
            <ac:spMk id="12" creationId="{12167759-CB0E-460B-E9B5-FDEE2EB84FD3}"/>
          </ac:spMkLst>
        </pc:spChg>
        <pc:spChg chg="add mod">
          <ac:chgData name="佐藤仁紀" userId="S::smczhs@kikan-ad.esb.mhlw.go.jp::f28f4f1b-85f8-4044-8746-9d3a9855f315" providerId="AD" clId="Web-{DA8FCEEC-512B-E8C4-93CF-E78D5D7F0263}" dt="2025-04-23T02:01:01.642" v="993" actId="1076"/>
          <ac:spMkLst>
            <pc:docMk/>
            <pc:sldMk cId="2916587368" sldId="257"/>
            <ac:spMk id="13" creationId="{A7A1F32A-9A17-EC5C-115C-7CC4F6B60F1B}"/>
          </ac:spMkLst>
        </pc:spChg>
        <pc:spChg chg="add mod">
          <ac:chgData name="佐藤仁紀" userId="S::smczhs@kikan-ad.esb.mhlw.go.jp::f28f4f1b-85f8-4044-8746-9d3a9855f315" providerId="AD" clId="Web-{DA8FCEEC-512B-E8C4-93CF-E78D5D7F0263}" dt="2025-04-23T03:18:34.978" v="1625" actId="1076"/>
          <ac:spMkLst>
            <pc:docMk/>
            <pc:sldMk cId="2916587368" sldId="257"/>
            <ac:spMk id="14" creationId="{D5403EB0-6606-188C-99DF-CC52F6536358}"/>
          </ac:spMkLst>
        </pc:spChg>
        <pc:spChg chg="add mod">
          <ac:chgData name="佐藤仁紀" userId="S::smczhs@kikan-ad.esb.mhlw.go.jp::f28f4f1b-85f8-4044-8746-9d3a9855f315" providerId="AD" clId="Web-{DA8FCEEC-512B-E8C4-93CF-E78D5D7F0263}" dt="2025-04-23T03:18:31.290" v="1624" actId="1076"/>
          <ac:spMkLst>
            <pc:docMk/>
            <pc:sldMk cId="2916587368" sldId="257"/>
            <ac:spMk id="15" creationId="{19511937-1962-FD80-5556-DE4A1CA5C26A}"/>
          </ac:spMkLst>
        </pc:spChg>
        <pc:spChg chg="add mod">
          <ac:chgData name="佐藤仁紀" userId="S::smczhs@kikan-ad.esb.mhlw.go.jp::f28f4f1b-85f8-4044-8746-9d3a9855f315" providerId="AD" clId="Web-{DA8FCEEC-512B-E8C4-93CF-E78D5D7F0263}" dt="2025-04-23T02:01:17.455" v="998" actId="1076"/>
          <ac:spMkLst>
            <pc:docMk/>
            <pc:sldMk cId="2916587368" sldId="257"/>
            <ac:spMk id="16" creationId="{9D66BAEE-AFA7-FEBC-46C8-9BF3DAE6BC77}"/>
          </ac:spMkLst>
        </pc:spChg>
        <pc:spChg chg="add mod">
          <ac:chgData name="佐藤仁紀" userId="S::smczhs@kikan-ad.esb.mhlw.go.jp::f28f4f1b-85f8-4044-8746-9d3a9855f315" providerId="AD" clId="Web-{DA8FCEEC-512B-E8C4-93CF-E78D5D7F0263}" dt="2025-04-23T02:00:59.689" v="992" actId="1076"/>
          <ac:spMkLst>
            <pc:docMk/>
            <pc:sldMk cId="2916587368" sldId="257"/>
            <ac:spMk id="17" creationId="{0D2A13CA-FA82-C440-B040-DE943F98621F}"/>
          </ac:spMkLst>
        </pc:spChg>
        <pc:spChg chg="add mod">
          <ac:chgData name="佐藤仁紀" userId="S::smczhs@kikan-ad.esb.mhlw.go.jp::f28f4f1b-85f8-4044-8746-9d3a9855f315" providerId="AD" clId="Web-{DA8FCEEC-512B-E8C4-93CF-E78D5D7F0263}" dt="2025-04-23T02:01:14.283" v="997" actId="1076"/>
          <ac:spMkLst>
            <pc:docMk/>
            <pc:sldMk cId="2916587368" sldId="257"/>
            <ac:spMk id="18" creationId="{78F4C60F-45A6-BD80-7CF4-C90B145E0B86}"/>
          </ac:spMkLst>
        </pc:spChg>
        <pc:spChg chg="add mod">
          <ac:chgData name="佐藤仁紀" userId="S::smczhs@kikan-ad.esb.mhlw.go.jp::f28f4f1b-85f8-4044-8746-9d3a9855f315" providerId="AD" clId="Web-{DA8FCEEC-512B-E8C4-93CF-E78D5D7F0263}" dt="2025-04-23T02:21:43.979" v="1203" actId="20577"/>
          <ac:spMkLst>
            <pc:docMk/>
            <pc:sldMk cId="2916587368" sldId="257"/>
            <ac:spMk id="19" creationId="{82711951-D9C4-1502-C9A6-A53606283C15}"/>
          </ac:spMkLst>
        </pc:spChg>
        <pc:graphicFrameChg chg="mod modGraphic">
          <ac:chgData name="佐藤仁紀" userId="S::smczhs@kikan-ad.esb.mhlw.go.jp::f28f4f1b-85f8-4044-8746-9d3a9855f315" providerId="AD" clId="Web-{DA8FCEEC-512B-E8C4-93CF-E78D5D7F0263}" dt="2025-04-23T02:45:44.195" v="1219"/>
          <ac:graphicFrameMkLst>
            <pc:docMk/>
            <pc:sldMk cId="2916587368" sldId="257"/>
            <ac:graphicFrameMk id="3" creationId="{9F470786-A173-ED3D-497C-95B562BE8D6C}"/>
          </ac:graphicFrameMkLst>
        </pc:graphicFrameChg>
        <pc:picChg chg="mod">
          <ac:chgData name="佐藤仁紀" userId="S::smczhs@kikan-ad.esb.mhlw.go.jp::f28f4f1b-85f8-4044-8746-9d3a9855f315" providerId="AD" clId="Web-{DA8FCEEC-512B-E8C4-93CF-E78D5D7F0263}" dt="2025-04-23T01:25:42.824" v="294" actId="1076"/>
          <ac:picMkLst>
            <pc:docMk/>
            <pc:sldMk cId="2916587368" sldId="257"/>
            <ac:picMk id="2" creationId="{F1AEEC6C-A174-7BFB-415D-E7808A69F8AE}"/>
          </ac:picMkLst>
        </pc:picChg>
        <pc:picChg chg="mod">
          <ac:chgData name="佐藤仁紀" userId="S::smczhs@kikan-ad.esb.mhlw.go.jp::f28f4f1b-85f8-4044-8746-9d3a9855f315" providerId="AD" clId="Web-{DA8FCEEC-512B-E8C4-93CF-E78D5D7F0263}" dt="2025-04-23T03:18:36.572" v="1626" actId="1076"/>
          <ac:picMkLst>
            <pc:docMk/>
            <pc:sldMk cId="2916587368" sldId="257"/>
            <ac:picMk id="4" creationId="{7BDDF6C2-813E-C30B-4506-37CB463958D5}"/>
          </ac:picMkLst>
        </pc:picChg>
        <pc:picChg chg="add del mod">
          <ac:chgData name="佐藤仁紀" userId="S::smczhs@kikan-ad.esb.mhlw.go.jp::f28f4f1b-85f8-4044-8746-9d3a9855f315" providerId="AD" clId="Web-{DA8FCEEC-512B-E8C4-93CF-E78D5D7F0263}" dt="2025-04-23T01:49:23.260" v="855"/>
          <ac:picMkLst>
            <pc:docMk/>
            <pc:sldMk cId="2916587368" sldId="257"/>
            <ac:picMk id="9" creationId="{70B73AFE-AE8A-D8A8-7A85-7F7A2A9DCE78}"/>
          </ac:picMkLst>
        </pc:picChg>
      </pc:sldChg>
      <pc:sldChg chg="addSp delSp modSp add ord replId">
        <pc:chgData name="佐藤仁紀" userId="S::smczhs@kikan-ad.esb.mhlw.go.jp::f28f4f1b-85f8-4044-8746-9d3a9855f315" providerId="AD" clId="Web-{DA8FCEEC-512B-E8C4-93CF-E78D5D7F0263}" dt="2025-04-23T03:29:32.531" v="1765"/>
        <pc:sldMkLst>
          <pc:docMk/>
          <pc:sldMk cId="3734183244" sldId="258"/>
        </pc:sldMkLst>
        <pc:spChg chg="del">
          <ac:chgData name="佐藤仁紀" userId="S::smczhs@kikan-ad.esb.mhlw.go.jp::f28f4f1b-85f8-4044-8746-9d3a9855f315" providerId="AD" clId="Web-{DA8FCEEC-512B-E8C4-93CF-E78D5D7F0263}" dt="2025-04-23T03:29:27.952" v="1762"/>
          <ac:spMkLst>
            <pc:docMk/>
            <pc:sldMk cId="3734183244" sldId="258"/>
            <ac:spMk id="5" creationId="{2445E4C5-06B9-6893-0A1A-4A6C824BE22C}"/>
          </ac:spMkLst>
        </pc:spChg>
        <pc:spChg chg="del">
          <ac:chgData name="佐藤仁紀" userId="S::smczhs@kikan-ad.esb.mhlw.go.jp::f28f4f1b-85f8-4044-8746-9d3a9855f315" providerId="AD" clId="Web-{DA8FCEEC-512B-E8C4-93CF-E78D5D7F0263}" dt="2025-04-23T03:29:30.859" v="1763"/>
          <ac:spMkLst>
            <pc:docMk/>
            <pc:sldMk cId="3734183244" sldId="258"/>
            <ac:spMk id="6" creationId="{9A1694BC-4892-8965-6529-F14F5CA59342}"/>
          </ac:spMkLst>
        </pc:spChg>
        <pc:spChg chg="mod">
          <ac:chgData name="佐藤仁紀" userId="S::smczhs@kikan-ad.esb.mhlw.go.jp::f28f4f1b-85f8-4044-8746-9d3a9855f315" providerId="AD" clId="Web-{DA8FCEEC-512B-E8C4-93CF-E78D5D7F0263}" dt="2025-04-23T01:33:14.276" v="347" actId="20577"/>
          <ac:spMkLst>
            <pc:docMk/>
            <pc:sldMk cId="3734183244" sldId="258"/>
            <ac:spMk id="7" creationId="{F207783C-5505-303D-F597-04E81F74FF93}"/>
          </ac:spMkLst>
        </pc:spChg>
        <pc:spChg chg="add del">
          <ac:chgData name="佐藤仁紀" userId="S::smczhs@kikan-ad.esb.mhlw.go.jp::f28f4f1b-85f8-4044-8746-9d3a9855f315" providerId="AD" clId="Web-{DA8FCEEC-512B-E8C4-93CF-E78D5D7F0263}" dt="2025-04-23T03:19:52.231" v="1644"/>
          <ac:spMkLst>
            <pc:docMk/>
            <pc:sldMk cId="3734183244" sldId="258"/>
            <ac:spMk id="12" creationId="{EAA6CD7F-3C0F-EEE0-B3A7-036CF3FC523E}"/>
          </ac:spMkLst>
        </pc:spChg>
        <pc:spChg chg="add">
          <ac:chgData name="佐藤仁紀" userId="S::smczhs@kikan-ad.esb.mhlw.go.jp::f28f4f1b-85f8-4044-8746-9d3a9855f315" providerId="AD" clId="Web-{DA8FCEEC-512B-E8C4-93CF-E78D5D7F0263}" dt="2025-04-23T03:19:55.668" v="1648"/>
          <ac:spMkLst>
            <pc:docMk/>
            <pc:sldMk cId="3734183244" sldId="258"/>
            <ac:spMk id="16" creationId="{07398A10-9320-2BC6-26C0-5954C70B5B92}"/>
          </ac:spMkLst>
        </pc:spChg>
        <pc:spChg chg="add">
          <ac:chgData name="佐藤仁紀" userId="S::smczhs@kikan-ad.esb.mhlw.go.jp::f28f4f1b-85f8-4044-8746-9d3a9855f315" providerId="AD" clId="Web-{DA8FCEEC-512B-E8C4-93CF-E78D5D7F0263}" dt="2025-04-23T03:29:32.499" v="1764"/>
          <ac:spMkLst>
            <pc:docMk/>
            <pc:sldMk cId="3734183244" sldId="258"/>
            <ac:spMk id="18" creationId="{EDB4006A-ACDE-C774-F02E-B5CE420D8C52}"/>
          </ac:spMkLst>
        </pc:spChg>
        <pc:spChg chg="add">
          <ac:chgData name="佐藤仁紀" userId="S::smczhs@kikan-ad.esb.mhlw.go.jp::f28f4f1b-85f8-4044-8746-9d3a9855f315" providerId="AD" clId="Web-{DA8FCEEC-512B-E8C4-93CF-E78D5D7F0263}" dt="2025-04-23T03:29:32.531" v="1765"/>
          <ac:spMkLst>
            <pc:docMk/>
            <pc:sldMk cId="3734183244" sldId="258"/>
            <ac:spMk id="20" creationId="{F9F37724-9A9B-5612-D95A-948FDBF553DB}"/>
          </ac:spMkLst>
        </pc:spChg>
        <pc:graphicFrameChg chg="mod modGraphic">
          <ac:chgData name="佐藤仁紀" userId="S::smczhs@kikan-ad.esb.mhlw.go.jp::f28f4f1b-85f8-4044-8746-9d3a9855f315" providerId="AD" clId="Web-{DA8FCEEC-512B-E8C4-93CF-E78D5D7F0263}" dt="2025-04-23T02:45:35.945" v="1215"/>
          <ac:graphicFrameMkLst>
            <pc:docMk/>
            <pc:sldMk cId="3734183244" sldId="258"/>
            <ac:graphicFrameMk id="3" creationId="{FD45CEFA-B333-9627-C5FD-0F3C5202CF88}"/>
          </ac:graphicFrameMkLst>
        </pc:graphicFrameChg>
        <pc:picChg chg="del">
          <ac:chgData name="佐藤仁紀" userId="S::smczhs@kikan-ad.esb.mhlw.go.jp::f28f4f1b-85f8-4044-8746-9d3a9855f315" providerId="AD" clId="Web-{DA8FCEEC-512B-E8C4-93CF-E78D5D7F0263}" dt="2025-04-23T03:19:53.887" v="1646"/>
          <ac:picMkLst>
            <pc:docMk/>
            <pc:sldMk cId="3734183244" sldId="258"/>
            <ac:picMk id="4" creationId="{262E1BD9-F842-C3A1-EC51-69026D4026AF}"/>
          </ac:picMkLst>
        </pc:picChg>
        <pc:picChg chg="add del">
          <ac:chgData name="佐藤仁紀" userId="S::smczhs@kikan-ad.esb.mhlw.go.jp::f28f4f1b-85f8-4044-8746-9d3a9855f315" providerId="AD" clId="Web-{DA8FCEEC-512B-E8C4-93CF-E78D5D7F0263}" dt="2025-04-23T03:19:52.231" v="1645"/>
          <ac:picMkLst>
            <pc:docMk/>
            <pc:sldMk cId="3734183244" sldId="258"/>
            <ac:picMk id="10" creationId="{16DF0E90-521B-B9E6-E6FA-7E693B2CA5DF}"/>
          </ac:picMkLst>
        </pc:picChg>
        <pc:picChg chg="add">
          <ac:chgData name="佐藤仁紀" userId="S::smczhs@kikan-ad.esb.mhlw.go.jp::f28f4f1b-85f8-4044-8746-9d3a9855f315" providerId="AD" clId="Web-{DA8FCEEC-512B-E8C4-93CF-E78D5D7F0263}" dt="2025-04-23T03:19:55.653" v="1647"/>
          <ac:picMkLst>
            <pc:docMk/>
            <pc:sldMk cId="3734183244" sldId="258"/>
            <ac:picMk id="14" creationId="{753F6860-3BE5-BFEE-6DE3-6CF90D428B30}"/>
          </ac:picMkLst>
        </pc:picChg>
      </pc:sldChg>
      <pc:sldChg chg="addSp delSp modSp add replId">
        <pc:chgData name="佐藤仁紀" userId="S::smczhs@kikan-ad.esb.mhlw.go.jp::f28f4f1b-85f8-4044-8746-9d3a9855f315" providerId="AD" clId="Web-{DA8FCEEC-512B-E8C4-93CF-E78D5D7F0263}" dt="2025-04-23T03:27:33.370" v="1761" actId="20577"/>
        <pc:sldMkLst>
          <pc:docMk/>
          <pc:sldMk cId="2335056849" sldId="259"/>
        </pc:sldMkLst>
        <pc:spChg chg="del">
          <ac:chgData name="佐藤仁紀" userId="S::smczhs@kikan-ad.esb.mhlw.go.jp::f28f4f1b-85f8-4044-8746-9d3a9855f315" providerId="AD" clId="Web-{DA8FCEEC-512B-E8C4-93CF-E78D5D7F0263}" dt="2025-04-23T02:52:23.411" v="1232"/>
          <ac:spMkLst>
            <pc:docMk/>
            <pc:sldMk cId="2335056849" sldId="259"/>
            <ac:spMk id="5" creationId="{0BD0D4EB-F693-5821-4958-2451E6651F87}"/>
          </ac:spMkLst>
        </pc:spChg>
        <pc:spChg chg="del">
          <ac:chgData name="佐藤仁紀" userId="S::smczhs@kikan-ad.esb.mhlw.go.jp::f28f4f1b-85f8-4044-8746-9d3a9855f315" providerId="AD" clId="Web-{DA8FCEEC-512B-E8C4-93CF-E78D5D7F0263}" dt="2025-04-23T02:52:23.411" v="1231"/>
          <ac:spMkLst>
            <pc:docMk/>
            <pc:sldMk cId="2335056849" sldId="259"/>
            <ac:spMk id="6" creationId="{A1145929-654D-1956-BD99-2021D2E2F9E0}"/>
          </ac:spMkLst>
        </pc:spChg>
        <pc:spChg chg="del">
          <ac:chgData name="佐藤仁紀" userId="S::smczhs@kikan-ad.esb.mhlw.go.jp::f28f4f1b-85f8-4044-8746-9d3a9855f315" providerId="AD" clId="Web-{DA8FCEEC-512B-E8C4-93CF-E78D5D7F0263}" dt="2025-04-23T02:52:23.411" v="1236"/>
          <ac:spMkLst>
            <pc:docMk/>
            <pc:sldMk cId="2335056849" sldId="259"/>
            <ac:spMk id="7" creationId="{FD9AD198-F4D0-195D-B7C4-C74902604DA4}"/>
          </ac:spMkLst>
        </pc:spChg>
        <pc:spChg chg="del">
          <ac:chgData name="佐藤仁紀" userId="S::smczhs@kikan-ad.esb.mhlw.go.jp::f28f4f1b-85f8-4044-8746-9d3a9855f315" providerId="AD" clId="Web-{DA8FCEEC-512B-E8C4-93CF-E78D5D7F0263}" dt="2025-04-23T02:52:23.411" v="1237"/>
          <ac:spMkLst>
            <pc:docMk/>
            <pc:sldMk cId="2335056849" sldId="259"/>
            <ac:spMk id="8" creationId="{4595D6F4-BA35-636B-248D-9E2124FDCDDF}"/>
          </ac:spMkLst>
        </pc:spChg>
        <pc:spChg chg="add mod">
          <ac:chgData name="佐藤仁紀" userId="S::smczhs@kikan-ad.esb.mhlw.go.jp::f28f4f1b-85f8-4044-8746-9d3a9855f315" providerId="AD" clId="Web-{DA8FCEEC-512B-E8C4-93CF-E78D5D7F0263}" dt="2025-04-23T03:27:17.714" v="1758" actId="1076"/>
          <ac:spMkLst>
            <pc:docMk/>
            <pc:sldMk cId="2335056849" sldId="259"/>
            <ac:spMk id="9" creationId="{75E4A698-4D28-D3B4-68EA-18784A3838AD}"/>
          </ac:spMkLst>
        </pc:spChg>
        <pc:spChg chg="del">
          <ac:chgData name="佐藤仁紀" userId="S::smczhs@kikan-ad.esb.mhlw.go.jp::f28f4f1b-85f8-4044-8746-9d3a9855f315" providerId="AD" clId="Web-{DA8FCEEC-512B-E8C4-93CF-E78D5D7F0263}" dt="2025-04-23T02:52:23.411" v="1230"/>
          <ac:spMkLst>
            <pc:docMk/>
            <pc:sldMk cId="2335056849" sldId="259"/>
            <ac:spMk id="10" creationId="{412DE494-6E0C-C7A3-ABB3-E21E3D336D30}"/>
          </ac:spMkLst>
        </pc:spChg>
        <pc:spChg chg="del">
          <ac:chgData name="佐藤仁紀" userId="S::smczhs@kikan-ad.esb.mhlw.go.jp::f28f4f1b-85f8-4044-8746-9d3a9855f315" providerId="AD" clId="Web-{DA8FCEEC-512B-E8C4-93CF-E78D5D7F0263}" dt="2025-04-23T02:52:23.411" v="1229"/>
          <ac:spMkLst>
            <pc:docMk/>
            <pc:sldMk cId="2335056849" sldId="259"/>
            <ac:spMk id="11" creationId="{F0B62294-A23F-A966-8CB5-4AC115D02908}"/>
          </ac:spMkLst>
        </pc:spChg>
        <pc:spChg chg="del">
          <ac:chgData name="佐藤仁紀" userId="S::smczhs@kikan-ad.esb.mhlw.go.jp::f28f4f1b-85f8-4044-8746-9d3a9855f315" providerId="AD" clId="Web-{DA8FCEEC-512B-E8C4-93CF-E78D5D7F0263}" dt="2025-04-23T02:52:23.411" v="1228"/>
          <ac:spMkLst>
            <pc:docMk/>
            <pc:sldMk cId="2335056849" sldId="259"/>
            <ac:spMk id="12" creationId="{B0B3EAF9-37AF-B6B3-F3F6-F15B399E45BF}"/>
          </ac:spMkLst>
        </pc:spChg>
        <pc:spChg chg="del">
          <ac:chgData name="佐藤仁紀" userId="S::smczhs@kikan-ad.esb.mhlw.go.jp::f28f4f1b-85f8-4044-8746-9d3a9855f315" providerId="AD" clId="Web-{DA8FCEEC-512B-E8C4-93CF-E78D5D7F0263}" dt="2025-04-23T02:52:23.411" v="1227"/>
          <ac:spMkLst>
            <pc:docMk/>
            <pc:sldMk cId="2335056849" sldId="259"/>
            <ac:spMk id="13" creationId="{59D6F64C-1284-4682-238D-87B42BD9A4BB}"/>
          </ac:spMkLst>
        </pc:spChg>
        <pc:spChg chg="del">
          <ac:chgData name="佐藤仁紀" userId="S::smczhs@kikan-ad.esb.mhlw.go.jp::f28f4f1b-85f8-4044-8746-9d3a9855f315" providerId="AD" clId="Web-{DA8FCEEC-512B-E8C4-93CF-E78D5D7F0263}" dt="2025-04-23T02:52:23.411" v="1226"/>
          <ac:spMkLst>
            <pc:docMk/>
            <pc:sldMk cId="2335056849" sldId="259"/>
            <ac:spMk id="14" creationId="{F37D4B62-C04F-2F2D-BABC-9FC170643D91}"/>
          </ac:spMkLst>
        </pc:spChg>
        <pc:spChg chg="del">
          <ac:chgData name="佐藤仁紀" userId="S::smczhs@kikan-ad.esb.mhlw.go.jp::f28f4f1b-85f8-4044-8746-9d3a9855f315" providerId="AD" clId="Web-{DA8FCEEC-512B-E8C4-93CF-E78D5D7F0263}" dt="2025-04-23T02:52:23.411" v="1225"/>
          <ac:spMkLst>
            <pc:docMk/>
            <pc:sldMk cId="2335056849" sldId="259"/>
            <ac:spMk id="15" creationId="{EBF3133C-401E-98D2-57A1-48B876070C88}"/>
          </ac:spMkLst>
        </pc:spChg>
        <pc:spChg chg="del">
          <ac:chgData name="佐藤仁紀" userId="S::smczhs@kikan-ad.esb.mhlw.go.jp::f28f4f1b-85f8-4044-8746-9d3a9855f315" providerId="AD" clId="Web-{DA8FCEEC-512B-E8C4-93CF-E78D5D7F0263}" dt="2025-04-23T02:52:23.411" v="1224"/>
          <ac:spMkLst>
            <pc:docMk/>
            <pc:sldMk cId="2335056849" sldId="259"/>
            <ac:spMk id="16" creationId="{DB1AB20C-20C9-5085-AA04-3BC4F672FC6A}"/>
          </ac:spMkLst>
        </pc:spChg>
        <pc:spChg chg="del">
          <ac:chgData name="佐藤仁紀" userId="S::smczhs@kikan-ad.esb.mhlw.go.jp::f28f4f1b-85f8-4044-8746-9d3a9855f315" providerId="AD" clId="Web-{DA8FCEEC-512B-E8C4-93CF-E78D5D7F0263}" dt="2025-04-23T02:52:23.411" v="1223"/>
          <ac:spMkLst>
            <pc:docMk/>
            <pc:sldMk cId="2335056849" sldId="259"/>
            <ac:spMk id="17" creationId="{064C6948-93BF-00C4-4CD1-0AF3DD6EF777}"/>
          </ac:spMkLst>
        </pc:spChg>
        <pc:spChg chg="del">
          <ac:chgData name="佐藤仁紀" userId="S::smczhs@kikan-ad.esb.mhlw.go.jp::f28f4f1b-85f8-4044-8746-9d3a9855f315" providerId="AD" clId="Web-{DA8FCEEC-512B-E8C4-93CF-E78D5D7F0263}" dt="2025-04-23T02:52:23.411" v="1222"/>
          <ac:spMkLst>
            <pc:docMk/>
            <pc:sldMk cId="2335056849" sldId="259"/>
            <ac:spMk id="18" creationId="{8462331C-5764-F003-FE6B-47276FE4207B}"/>
          </ac:spMkLst>
        </pc:spChg>
        <pc:spChg chg="del">
          <ac:chgData name="佐藤仁紀" userId="S::smczhs@kikan-ad.esb.mhlw.go.jp::f28f4f1b-85f8-4044-8746-9d3a9855f315" providerId="AD" clId="Web-{DA8FCEEC-512B-E8C4-93CF-E78D5D7F0263}" dt="2025-04-23T02:52:23.411" v="1221"/>
          <ac:spMkLst>
            <pc:docMk/>
            <pc:sldMk cId="2335056849" sldId="259"/>
            <ac:spMk id="19" creationId="{3A713FD0-851D-7A58-5756-457F56B975E9}"/>
          </ac:spMkLst>
        </pc:spChg>
        <pc:spChg chg="add mod">
          <ac:chgData name="佐藤仁紀" userId="S::smczhs@kikan-ad.esb.mhlw.go.jp::f28f4f1b-85f8-4044-8746-9d3a9855f315" providerId="AD" clId="Web-{DA8FCEEC-512B-E8C4-93CF-E78D5D7F0263}" dt="2025-04-23T03:27:33.370" v="1761" actId="20577"/>
          <ac:spMkLst>
            <pc:docMk/>
            <pc:sldMk cId="2335056849" sldId="259"/>
            <ac:spMk id="20" creationId="{E3F9A98C-3BA4-2C60-0F04-576BCC1C2642}"/>
          </ac:spMkLst>
        </pc:spChg>
        <pc:spChg chg="add mod">
          <ac:chgData name="佐藤仁紀" userId="S::smczhs@kikan-ad.esb.mhlw.go.jp::f28f4f1b-85f8-4044-8746-9d3a9855f315" providerId="AD" clId="Web-{DA8FCEEC-512B-E8C4-93CF-E78D5D7F0263}" dt="2025-04-23T03:25:04.319" v="1737" actId="20577"/>
          <ac:spMkLst>
            <pc:docMk/>
            <pc:sldMk cId="2335056849" sldId="259"/>
            <ac:spMk id="21" creationId="{3D64B39E-85A8-D59C-CF10-3D096B548AB7}"/>
          </ac:spMkLst>
        </pc:spChg>
        <pc:graphicFrameChg chg="del">
          <ac:chgData name="佐藤仁紀" userId="S::smczhs@kikan-ad.esb.mhlw.go.jp::f28f4f1b-85f8-4044-8746-9d3a9855f315" providerId="AD" clId="Web-{DA8FCEEC-512B-E8C4-93CF-E78D5D7F0263}" dt="2025-04-23T02:52:23.411" v="1234"/>
          <ac:graphicFrameMkLst>
            <pc:docMk/>
            <pc:sldMk cId="2335056849" sldId="259"/>
            <ac:graphicFrameMk id="3" creationId="{7FF05911-271B-6940-7C9B-2C7F29D97D42}"/>
          </ac:graphicFrameMkLst>
        </pc:graphicFrameChg>
        <pc:picChg chg="del">
          <ac:chgData name="佐藤仁紀" userId="S::smczhs@kikan-ad.esb.mhlw.go.jp::f28f4f1b-85f8-4044-8746-9d3a9855f315" providerId="AD" clId="Web-{DA8FCEEC-512B-E8C4-93CF-E78D5D7F0263}" dt="2025-04-23T02:52:23.411" v="1235"/>
          <ac:picMkLst>
            <pc:docMk/>
            <pc:sldMk cId="2335056849" sldId="259"/>
            <ac:picMk id="2" creationId="{D43B82B6-616B-F7C2-C208-9982F95A16B0}"/>
          </ac:picMkLst>
        </pc:picChg>
        <pc:picChg chg="del">
          <ac:chgData name="佐藤仁紀" userId="S::smczhs@kikan-ad.esb.mhlw.go.jp::f28f4f1b-85f8-4044-8746-9d3a9855f315" providerId="AD" clId="Web-{DA8FCEEC-512B-E8C4-93CF-E78D5D7F0263}" dt="2025-04-23T02:52:23.411" v="1233"/>
          <ac:picMkLst>
            <pc:docMk/>
            <pc:sldMk cId="2335056849" sldId="259"/>
            <ac:picMk id="4" creationId="{B6D0CD86-ACAA-B937-1364-0BB3390EB4D7}"/>
          </ac:picMkLst>
        </pc:picChg>
      </pc:sldChg>
    </pc:docChg>
  </pc:docChgLst>
  <pc:docChgLst>
    <pc:chgData name="佐藤仁紀" userId="S::smczhs@kikan-ad.esb.mhlw.go.jp::f28f4f1b-85f8-4044-8746-9d3a9855f315" providerId="AD" clId="Web-{357C2922-63F6-C4AD-4B6B-1A1E068BC7A6}"/>
    <pc:docChg chg="modSld">
      <pc:chgData name="佐藤仁紀" userId="S::smczhs@kikan-ad.esb.mhlw.go.jp::f28f4f1b-85f8-4044-8746-9d3a9855f315" providerId="AD" clId="Web-{357C2922-63F6-C4AD-4B6B-1A1E068BC7A6}" dt="2025-04-23T06:19:01.461" v="101" actId="20577"/>
      <pc:docMkLst>
        <pc:docMk/>
      </pc:docMkLst>
      <pc:sldChg chg="addSp delSp modSp">
        <pc:chgData name="佐藤仁紀" userId="S::smczhs@kikan-ad.esb.mhlw.go.jp::f28f4f1b-85f8-4044-8746-9d3a9855f315" providerId="AD" clId="Web-{357C2922-63F6-C4AD-4B6B-1A1E068BC7A6}" dt="2025-04-23T05:07:36.138" v="68"/>
        <pc:sldMkLst>
          <pc:docMk/>
          <pc:sldMk cId="2916587368" sldId="257"/>
        </pc:sldMkLst>
        <pc:spChg chg="del">
          <ac:chgData name="佐藤仁紀" userId="S::smczhs@kikan-ad.esb.mhlw.go.jp::f28f4f1b-85f8-4044-8746-9d3a9855f315" providerId="AD" clId="Web-{357C2922-63F6-C4AD-4B6B-1A1E068BC7A6}" dt="2025-04-23T03:50:58.745" v="16"/>
          <ac:spMkLst>
            <pc:docMk/>
            <pc:sldMk cId="2916587368" sldId="257"/>
            <ac:spMk id="5" creationId="{6B1776C3-85D1-CD81-B062-2393BAB1BB68}"/>
          </ac:spMkLst>
        </pc:spChg>
        <pc:spChg chg="del">
          <ac:chgData name="佐藤仁紀" userId="S::smczhs@kikan-ad.esb.mhlw.go.jp::f28f4f1b-85f8-4044-8746-9d3a9855f315" providerId="AD" clId="Web-{357C2922-63F6-C4AD-4B6B-1A1E068BC7A6}" dt="2025-04-23T03:50:58.745" v="15"/>
          <ac:spMkLst>
            <pc:docMk/>
            <pc:sldMk cId="2916587368" sldId="257"/>
            <ac:spMk id="6" creationId="{5BDADF9E-75A2-4760-5CF8-F34FD812767D}"/>
          </ac:spMkLst>
        </pc:spChg>
        <pc:spChg chg="del">
          <ac:chgData name="佐藤仁紀" userId="S::smczhs@kikan-ad.esb.mhlw.go.jp::f28f4f1b-85f8-4044-8746-9d3a9855f315" providerId="AD" clId="Web-{357C2922-63F6-C4AD-4B6B-1A1E068BC7A6}" dt="2025-04-23T03:50:17.510" v="8"/>
          <ac:spMkLst>
            <pc:docMk/>
            <pc:sldMk cId="2916587368" sldId="257"/>
            <ac:spMk id="7" creationId="{077F8E74-E042-0A25-8EE1-DF12C4424CD8}"/>
          </ac:spMkLst>
        </pc:spChg>
        <pc:spChg chg="del">
          <ac:chgData name="佐藤仁紀" userId="S::smczhs@kikan-ad.esb.mhlw.go.jp::f28f4f1b-85f8-4044-8746-9d3a9855f315" providerId="AD" clId="Web-{357C2922-63F6-C4AD-4B6B-1A1E068BC7A6}" dt="2025-04-23T03:50:17.510" v="9"/>
          <ac:spMkLst>
            <pc:docMk/>
            <pc:sldMk cId="2916587368" sldId="257"/>
            <ac:spMk id="8" creationId="{49642512-E7BA-F70B-5C08-5399946730E1}"/>
          </ac:spMkLst>
        </pc:spChg>
        <pc:spChg chg="add del">
          <ac:chgData name="佐藤仁紀" userId="S::smczhs@kikan-ad.esb.mhlw.go.jp::f28f4f1b-85f8-4044-8746-9d3a9855f315" providerId="AD" clId="Web-{357C2922-63F6-C4AD-4B6B-1A1E068BC7A6}" dt="2025-04-23T03:51:15.823" v="29"/>
          <ac:spMkLst>
            <pc:docMk/>
            <pc:sldMk cId="2916587368" sldId="257"/>
            <ac:spMk id="21" creationId="{A08FC55D-5CE4-EFA7-1501-948069B71AB5}"/>
          </ac:spMkLst>
        </pc:spChg>
        <pc:spChg chg="add del">
          <ac:chgData name="佐藤仁紀" userId="S::smczhs@kikan-ad.esb.mhlw.go.jp::f28f4f1b-85f8-4044-8746-9d3a9855f315" providerId="AD" clId="Web-{357C2922-63F6-C4AD-4B6B-1A1E068BC7A6}" dt="2025-04-23T03:51:15.823" v="28"/>
          <ac:spMkLst>
            <pc:docMk/>
            <pc:sldMk cId="2916587368" sldId="257"/>
            <ac:spMk id="23" creationId="{71DB5DF7-9E26-A9E6-D28F-B6C0BB26583C}"/>
          </ac:spMkLst>
        </pc:spChg>
        <pc:spChg chg="add del">
          <ac:chgData name="佐藤仁紀" userId="S::smczhs@kikan-ad.esb.mhlw.go.jp::f28f4f1b-85f8-4044-8746-9d3a9855f315" providerId="AD" clId="Web-{357C2922-63F6-C4AD-4B6B-1A1E068BC7A6}" dt="2025-04-23T03:51:15.823" v="25"/>
          <ac:spMkLst>
            <pc:docMk/>
            <pc:sldMk cId="2916587368" sldId="257"/>
            <ac:spMk id="29" creationId="{A03F368A-C5CA-D7CF-1491-E8D1FD5B7573}"/>
          </ac:spMkLst>
        </pc:spChg>
        <pc:spChg chg="add del">
          <ac:chgData name="佐藤仁紀" userId="S::smczhs@kikan-ad.esb.mhlw.go.jp::f28f4f1b-85f8-4044-8746-9d3a9855f315" providerId="AD" clId="Web-{357C2922-63F6-C4AD-4B6B-1A1E068BC7A6}" dt="2025-04-23T03:51:15.823" v="24"/>
          <ac:spMkLst>
            <pc:docMk/>
            <pc:sldMk cId="2916587368" sldId="257"/>
            <ac:spMk id="31" creationId="{6A24BC2D-F98D-51F6-34B3-9DAAF43AEC2F}"/>
          </ac:spMkLst>
        </pc:spChg>
        <pc:spChg chg="add">
          <ac:chgData name="佐藤仁紀" userId="S::smczhs@kikan-ad.esb.mhlw.go.jp::f28f4f1b-85f8-4044-8746-9d3a9855f315" providerId="AD" clId="Web-{357C2922-63F6-C4AD-4B6B-1A1E068BC7A6}" dt="2025-04-23T03:51:29.636" v="30"/>
          <ac:spMkLst>
            <pc:docMk/>
            <pc:sldMk cId="2916587368" sldId="257"/>
            <ac:spMk id="33" creationId="{8EB7D2F3-AA7E-396B-4298-6B1030575D6A}"/>
          </ac:spMkLst>
        </pc:spChg>
        <pc:spChg chg="add">
          <ac:chgData name="佐藤仁紀" userId="S::smczhs@kikan-ad.esb.mhlw.go.jp::f28f4f1b-85f8-4044-8746-9d3a9855f315" providerId="AD" clId="Web-{357C2922-63F6-C4AD-4B6B-1A1E068BC7A6}" dt="2025-04-23T03:51:29.667" v="31"/>
          <ac:spMkLst>
            <pc:docMk/>
            <pc:sldMk cId="2916587368" sldId="257"/>
            <ac:spMk id="35" creationId="{CA0C76AD-FD54-98F7-9172-3A0A4ADC83F6}"/>
          </ac:spMkLst>
        </pc:spChg>
        <pc:spChg chg="add">
          <ac:chgData name="佐藤仁紀" userId="S::smczhs@kikan-ad.esb.mhlw.go.jp::f28f4f1b-85f8-4044-8746-9d3a9855f315" providerId="AD" clId="Web-{357C2922-63F6-C4AD-4B6B-1A1E068BC7A6}" dt="2025-04-23T03:51:29.745" v="33"/>
          <ac:spMkLst>
            <pc:docMk/>
            <pc:sldMk cId="2916587368" sldId="257"/>
            <ac:spMk id="39" creationId="{A36DB667-E5CE-A42D-5F55-3B7CC079969F}"/>
          </ac:spMkLst>
        </pc:spChg>
        <pc:spChg chg="add">
          <ac:chgData name="佐藤仁紀" userId="S::smczhs@kikan-ad.esb.mhlw.go.jp::f28f4f1b-85f8-4044-8746-9d3a9855f315" providerId="AD" clId="Web-{357C2922-63F6-C4AD-4B6B-1A1E068BC7A6}" dt="2025-04-23T03:51:29.776" v="34"/>
          <ac:spMkLst>
            <pc:docMk/>
            <pc:sldMk cId="2916587368" sldId="257"/>
            <ac:spMk id="41" creationId="{113224F2-9A25-0BF2-6B07-B74806FEB159}"/>
          </ac:spMkLst>
        </pc:spChg>
        <pc:graphicFrameChg chg="mod modGraphic">
          <ac:chgData name="佐藤仁紀" userId="S::smczhs@kikan-ad.esb.mhlw.go.jp::f28f4f1b-85f8-4044-8746-9d3a9855f315" providerId="AD" clId="Web-{357C2922-63F6-C4AD-4B6B-1A1E068BC7A6}" dt="2025-04-23T05:07:36.138" v="68"/>
          <ac:graphicFrameMkLst>
            <pc:docMk/>
            <pc:sldMk cId="2916587368" sldId="257"/>
            <ac:graphicFrameMk id="3" creationId="{9F470786-A173-ED3D-497C-95B562BE8D6C}"/>
          </ac:graphicFrameMkLst>
        </pc:graphicFrameChg>
        <pc:graphicFrameChg chg="add del">
          <ac:chgData name="佐藤仁紀" userId="S::smczhs@kikan-ad.esb.mhlw.go.jp::f28f4f1b-85f8-4044-8746-9d3a9855f315" providerId="AD" clId="Web-{357C2922-63F6-C4AD-4B6B-1A1E068BC7A6}" dt="2025-04-23T03:51:15.823" v="26"/>
          <ac:graphicFrameMkLst>
            <pc:docMk/>
            <pc:sldMk cId="2916587368" sldId="257"/>
            <ac:graphicFrameMk id="27" creationId="{F7130E00-09A1-95D4-5784-8193EF85434F}"/>
          </ac:graphicFrameMkLst>
        </pc:graphicFrameChg>
        <pc:picChg chg="del">
          <ac:chgData name="佐藤仁紀" userId="S::smczhs@kikan-ad.esb.mhlw.go.jp::f28f4f1b-85f8-4044-8746-9d3a9855f315" providerId="AD" clId="Web-{357C2922-63F6-C4AD-4B6B-1A1E068BC7A6}" dt="2025-04-23T03:50:58.745" v="17"/>
          <ac:picMkLst>
            <pc:docMk/>
            <pc:sldMk cId="2916587368" sldId="257"/>
            <ac:picMk id="2" creationId="{F1AEEC6C-A174-7BFB-415D-E7808A69F8AE}"/>
          </ac:picMkLst>
        </pc:picChg>
        <pc:picChg chg="add del">
          <ac:chgData name="佐藤仁紀" userId="S::smczhs@kikan-ad.esb.mhlw.go.jp::f28f4f1b-85f8-4044-8746-9d3a9855f315" providerId="AD" clId="Web-{357C2922-63F6-C4AD-4B6B-1A1E068BC7A6}" dt="2025-04-23T03:51:15.823" v="27"/>
          <ac:picMkLst>
            <pc:docMk/>
            <pc:sldMk cId="2916587368" sldId="257"/>
            <ac:picMk id="25" creationId="{3F5A86AA-A81A-C4A9-A0AE-B0302ABB8D9D}"/>
          </ac:picMkLst>
        </pc:picChg>
        <pc:picChg chg="add">
          <ac:chgData name="佐藤仁紀" userId="S::smczhs@kikan-ad.esb.mhlw.go.jp::f28f4f1b-85f8-4044-8746-9d3a9855f315" providerId="AD" clId="Web-{357C2922-63F6-C4AD-4B6B-1A1E068BC7A6}" dt="2025-04-23T03:51:29.714" v="32"/>
          <ac:picMkLst>
            <pc:docMk/>
            <pc:sldMk cId="2916587368" sldId="257"/>
            <ac:picMk id="37" creationId="{2E653293-58D9-E026-C9B5-2D66EC2CBA9A}"/>
          </ac:picMkLst>
        </pc:picChg>
      </pc:sldChg>
      <pc:sldChg chg="modSp">
        <pc:chgData name="佐藤仁紀" userId="S::smczhs@kikan-ad.esb.mhlw.go.jp::f28f4f1b-85f8-4044-8746-9d3a9855f315" providerId="AD" clId="Web-{357C2922-63F6-C4AD-4B6B-1A1E068BC7A6}" dt="2025-04-23T05:07:55.951" v="76"/>
        <pc:sldMkLst>
          <pc:docMk/>
          <pc:sldMk cId="3734183244" sldId="258"/>
        </pc:sldMkLst>
        <pc:spChg chg="mod">
          <ac:chgData name="佐藤仁紀" userId="S::smczhs@kikan-ad.esb.mhlw.go.jp::f28f4f1b-85f8-4044-8746-9d3a9855f315" providerId="AD" clId="Web-{357C2922-63F6-C4AD-4B6B-1A1E068BC7A6}" dt="2025-04-23T03:50:08.635" v="7" actId="1076"/>
          <ac:spMkLst>
            <pc:docMk/>
            <pc:sldMk cId="3734183244" sldId="258"/>
            <ac:spMk id="7" creationId="{F207783C-5505-303D-F597-04E81F74FF93}"/>
          </ac:spMkLst>
        </pc:spChg>
        <pc:spChg chg="mod">
          <ac:chgData name="佐藤仁紀" userId="S::smczhs@kikan-ad.esb.mhlw.go.jp::f28f4f1b-85f8-4044-8746-9d3a9855f315" providerId="AD" clId="Web-{357C2922-63F6-C4AD-4B6B-1A1E068BC7A6}" dt="2025-04-23T03:50:08.635" v="6" actId="1076"/>
          <ac:spMkLst>
            <pc:docMk/>
            <pc:sldMk cId="3734183244" sldId="258"/>
            <ac:spMk id="8" creationId="{FE934188-4ADB-7BD5-F68C-3FB8DE71A34C}"/>
          </ac:spMkLst>
        </pc:spChg>
        <pc:spChg chg="mod">
          <ac:chgData name="佐藤仁紀" userId="S::smczhs@kikan-ad.esb.mhlw.go.jp::f28f4f1b-85f8-4044-8746-9d3a9855f315" providerId="AD" clId="Web-{357C2922-63F6-C4AD-4B6B-1A1E068BC7A6}" dt="2025-04-23T03:50:35.823" v="12" actId="1076"/>
          <ac:spMkLst>
            <pc:docMk/>
            <pc:sldMk cId="3734183244" sldId="258"/>
            <ac:spMk id="18" creationId="{EDB4006A-ACDE-C774-F02E-B5CE420D8C52}"/>
          </ac:spMkLst>
        </pc:spChg>
        <pc:spChg chg="mod">
          <ac:chgData name="佐藤仁紀" userId="S::smczhs@kikan-ad.esb.mhlw.go.jp::f28f4f1b-85f8-4044-8746-9d3a9855f315" providerId="AD" clId="Web-{357C2922-63F6-C4AD-4B6B-1A1E068BC7A6}" dt="2025-04-23T03:50:41.354" v="13" actId="1076"/>
          <ac:spMkLst>
            <pc:docMk/>
            <pc:sldMk cId="3734183244" sldId="258"/>
            <ac:spMk id="20" creationId="{F9F37724-9A9B-5612-D95A-948FDBF553DB}"/>
          </ac:spMkLst>
        </pc:spChg>
        <pc:graphicFrameChg chg="mod modGraphic">
          <ac:chgData name="佐藤仁紀" userId="S::smczhs@kikan-ad.esb.mhlw.go.jp::f28f4f1b-85f8-4044-8746-9d3a9855f315" providerId="AD" clId="Web-{357C2922-63F6-C4AD-4B6B-1A1E068BC7A6}" dt="2025-04-23T05:07:55.951" v="76"/>
          <ac:graphicFrameMkLst>
            <pc:docMk/>
            <pc:sldMk cId="3734183244" sldId="258"/>
            <ac:graphicFrameMk id="3" creationId="{FD45CEFA-B333-9627-C5FD-0F3C5202CF88}"/>
          </ac:graphicFrameMkLst>
        </pc:graphicFrameChg>
        <pc:picChg chg="mod">
          <ac:chgData name="佐藤仁紀" userId="S::smczhs@kikan-ad.esb.mhlw.go.jp::f28f4f1b-85f8-4044-8746-9d3a9855f315" providerId="AD" clId="Web-{357C2922-63F6-C4AD-4B6B-1A1E068BC7A6}" dt="2025-04-23T03:50:46.088" v="14" actId="1076"/>
          <ac:picMkLst>
            <pc:docMk/>
            <pc:sldMk cId="3734183244" sldId="258"/>
            <ac:picMk id="2" creationId="{26CB67BC-1F24-4871-2164-60EE723CB3A4}"/>
          </ac:picMkLst>
        </pc:picChg>
      </pc:sldChg>
      <pc:sldChg chg="modSp">
        <pc:chgData name="佐藤仁紀" userId="S::smczhs@kikan-ad.esb.mhlw.go.jp::f28f4f1b-85f8-4044-8746-9d3a9855f315" providerId="AD" clId="Web-{357C2922-63F6-C4AD-4B6B-1A1E068BC7A6}" dt="2025-04-23T06:19:01.461" v="101" actId="20577"/>
        <pc:sldMkLst>
          <pc:docMk/>
          <pc:sldMk cId="2335056849" sldId="259"/>
        </pc:sldMkLst>
        <pc:spChg chg="mod">
          <ac:chgData name="佐藤仁紀" userId="S::smczhs@kikan-ad.esb.mhlw.go.jp::f28f4f1b-85f8-4044-8746-9d3a9855f315" providerId="AD" clId="Web-{357C2922-63F6-C4AD-4B6B-1A1E068BC7A6}" dt="2025-04-23T06:18:03.006" v="82" actId="20577"/>
          <ac:spMkLst>
            <pc:docMk/>
            <pc:sldMk cId="2335056849" sldId="259"/>
            <ac:spMk id="9" creationId="{75E4A698-4D28-D3B4-68EA-18784A3838AD}"/>
          </ac:spMkLst>
        </pc:spChg>
        <pc:spChg chg="mod">
          <ac:chgData name="佐藤仁紀" userId="S::smczhs@kikan-ad.esb.mhlw.go.jp::f28f4f1b-85f8-4044-8746-9d3a9855f315" providerId="AD" clId="Web-{357C2922-63F6-C4AD-4B6B-1A1E068BC7A6}" dt="2025-04-23T06:19:01.461" v="101" actId="20577"/>
          <ac:spMkLst>
            <pc:docMk/>
            <pc:sldMk cId="2335056849" sldId="259"/>
            <ac:spMk id="20" creationId="{E3F9A98C-3BA4-2C60-0F04-576BCC1C2642}"/>
          </ac:spMkLst>
        </pc:spChg>
        <pc:spChg chg="mod">
          <ac:chgData name="佐藤仁紀" userId="S::smczhs@kikan-ad.esb.mhlw.go.jp::f28f4f1b-85f8-4044-8746-9d3a9855f315" providerId="AD" clId="Web-{357C2922-63F6-C4AD-4B6B-1A1E068BC7A6}" dt="2025-04-23T06:18:15.756" v="83" actId="20577"/>
          <ac:spMkLst>
            <pc:docMk/>
            <pc:sldMk cId="2335056849" sldId="259"/>
            <ac:spMk id="21" creationId="{3D64B39E-85A8-D59C-CF10-3D096B548AB7}"/>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42444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65711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29577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70219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103464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652234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008618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32358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725701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56276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2026/6/15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31123859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C67D1E2-198F-4CB0-A2A5-5FC31FC8E853}" type="datetimeFigureOut">
              <a:rPr kumimoji="1" lang="ja-JP" altLang="en-US" smtClean="0"/>
              <a:t>2026/6/15</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9544851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6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もっと魅力発見</a:t>
            </a:r>
            <a:r>
              <a:rPr kumimoji="1" lang="ja-JP" altLang="en-US"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a:t>
            </a: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会社アピール票</a:t>
            </a:r>
            <a:endParaRPr kumimoji="0" 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nvGraphicFramePr>
        <p:xfrm>
          <a:off x="330200" y="843199"/>
          <a:ext cx="6197602" cy="8744938"/>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835334">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dirty="0">
                          <a:latin typeface="メイリオ" panose="020B0604030504040204" pitchFamily="50" charset="-128"/>
                          <a:ea typeface="メイリオ" panose="020B0604030504040204" pitchFamily="50" charset="-128"/>
                        </a:rPr>
                        <a:t>　</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884448">
                <a:tc vMerge="1">
                  <a:txBody>
                    <a:bodyPr/>
                    <a:lstStyle/>
                    <a:p>
                      <a:endParaRPr kumimoji="1" lang="ja-JP" altLang="en-US"/>
                    </a:p>
                  </a:txBody>
                  <a:tcPr/>
                </a:tc>
                <a:tc>
                  <a:txBody>
                    <a:bodyPr/>
                    <a:lstStyle/>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15102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750423">
                <a:tc gridSpan="2">
                  <a:txBody>
                    <a:bodyPr/>
                    <a:lstStyle/>
                    <a:p>
                      <a:endParaRPr 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56" b="0"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76489" y="7029980"/>
            <a:ext cx="757925" cy="1044587"/>
          </a:xfrm>
          <a:prstGeom prst="rect">
            <a:avLst/>
          </a:prstGeom>
        </p:spPr>
      </p:pic>
      <p:sp>
        <p:nvSpPr>
          <p:cNvPr id="12" name="テキスト ボックス 11"/>
          <p:cNvSpPr txBox="1"/>
          <p:nvPr/>
        </p:nvSpPr>
        <p:spPr>
          <a:xfrm>
            <a:off x="210840" y="351754"/>
            <a:ext cx="595035" cy="338554"/>
          </a:xfrm>
          <a:prstGeom prst="rect">
            <a:avLst/>
          </a:prstGeom>
          <a:noFill/>
        </p:spPr>
        <p:txBody>
          <a:bodyPr wrap="none" rtlCol="0">
            <a:spAutoFit/>
          </a:bodyPr>
          <a:lstStyle/>
          <a:p>
            <a:r>
              <a:rPr kumimoji="1" lang="ja-JP" altLang="en-US" sz="1600" dirty="0">
                <a:latin typeface="メイリオ" panose="020B0604030504040204" pitchFamily="50" charset="-128"/>
                <a:ea typeface="メイリオ" panose="020B0604030504040204" pitchFamily="50" charset="-128"/>
              </a:rPr>
              <a:t>警備</a:t>
            </a:r>
            <a:endParaRPr kumimoji="1" lang="en-US" altLang="ja-JP" sz="16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001143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600"/>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r>
              <a:rPr kumimoji="1" lang="ja-JP" altLang="en-US" b="1" dirty="0">
                <a:solidFill>
                  <a:schemeClr val="bg1"/>
                </a:solidFill>
                <a:latin typeface="メイリオ" panose="020B0604030504040204" pitchFamily="50" charset="-128"/>
                <a:ea typeface="メイリオ" panose="020B0604030504040204" pitchFamily="50" charset="-128"/>
              </a:rPr>
              <a:t>もっと魅力発見</a:t>
            </a:r>
            <a:r>
              <a:rPr kumimoji="1" lang="ja-JP" altLang="en-US" dirty="0">
                <a:solidFill>
                  <a:schemeClr val="bg1"/>
                </a:solidFill>
                <a:latin typeface="メイリオ" panose="020B0604030504040204" pitchFamily="50" charset="-128"/>
                <a:ea typeface="メイリオ" panose="020B0604030504040204" pitchFamily="50" charset="-128"/>
              </a:rPr>
              <a:t>　 　　　</a:t>
            </a:r>
            <a:r>
              <a:rPr kumimoji="1" lang="ja-JP" altLang="en-US" b="1" dirty="0">
                <a:solidFill>
                  <a:schemeClr val="bg1"/>
                </a:solidFill>
                <a:latin typeface="メイリオ" panose="020B0604030504040204" pitchFamily="50" charset="-128"/>
                <a:ea typeface="メイリオ" panose="020B0604030504040204" pitchFamily="50" charset="-128"/>
              </a:rPr>
              <a:t>会社アピール票</a:t>
            </a:r>
            <a:endParaRPr lang="en-US" b="1" dirty="0">
              <a:solidFill>
                <a:schemeClr val="bg1"/>
              </a:solidFill>
              <a:latin typeface="メイリオ" panose="020B0604030504040204" pitchFamily="50" charset="-128"/>
              <a:ea typeface="メイリオ" panose="020B0604030504040204" pitchFamily="50" charset="-128"/>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249176815"/>
              </p:ext>
            </p:extLst>
          </p:nvPr>
        </p:nvGraphicFramePr>
        <p:xfrm>
          <a:off x="330198" y="780814"/>
          <a:ext cx="6197602" cy="8967007"/>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r>
                        <a:rPr lang="ja-JP" altLang="en-US" sz="1200" dirty="0">
                          <a:solidFill>
                            <a:srgbClr val="C00000"/>
                          </a:solidFill>
                          <a:latin typeface="メイリオ" panose="020B0604030504040204" pitchFamily="50" charset="-128"/>
                          <a:ea typeface="メイリオ" panose="020B0604030504040204" pitchFamily="50" charset="-128"/>
                        </a:rPr>
                        <a:t>✔社名をご記載ください</a:t>
                      </a:r>
                    </a:p>
                    <a:p>
                      <a:pPr algn="ctr"/>
                      <a:r>
                        <a:rPr lang="ja-JP" altLang="en-US" sz="1200" dirty="0">
                          <a:latin typeface="メイリオ" panose="020B0604030504040204" pitchFamily="50" charset="-128"/>
                          <a:ea typeface="メイリオ" panose="020B0604030504040204" pitchFamily="50" charset="-128"/>
                        </a:rPr>
                        <a:t>　株式会社ハロワク　</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625609">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dirty="0">
                          <a:solidFill>
                            <a:srgbClr val="C00000"/>
                          </a:solidFill>
                          <a:latin typeface="メイリオ" panose="020B0604030504040204" pitchFamily="50" charset="-128"/>
                          <a:ea typeface="メイリオ" panose="020B0604030504040204" pitchFamily="50" charset="-128"/>
                        </a:rPr>
                        <a:t>会社や運営施設の概要をご記載ください。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事業内容／運営施設数／警備理念／経営理念／従業員人数／主な警備種別／施設警備・交通誘導・雑踏警備・イベント警備の実績／配置先数／認定取得状況／</a:t>
                      </a:r>
                      <a:r>
                        <a:rPr lang="en-US" altLang="ja-JP" sz="1200" dirty="0">
                          <a:latin typeface="メイリオ" panose="020B0604030504040204" pitchFamily="50" charset="-128"/>
                          <a:ea typeface="メイリオ" panose="020B0604030504040204" pitchFamily="50" charset="-128"/>
                        </a:rPr>
                        <a:t>SDG</a:t>
                      </a:r>
                      <a:r>
                        <a:rPr lang="ja-JP" altLang="en-US" sz="1200" dirty="0">
                          <a:latin typeface="メイリオ" panose="020B0604030504040204" pitchFamily="50" charset="-128"/>
                          <a:ea typeface="メイリオ" panose="020B0604030504040204" pitchFamily="50" charset="-128"/>
                        </a:rPr>
                        <a:t>ｓへのとり組み／</a:t>
                      </a:r>
                      <a:r>
                        <a:rPr lang="en-US" altLang="ja-JP" sz="1200" dirty="0">
                          <a:latin typeface="メイリオ" panose="020B0604030504040204" pitchFamily="50" charset="-128"/>
                          <a:ea typeface="メイリオ" panose="020B0604030504040204" pitchFamily="50" charset="-128"/>
                        </a:rPr>
                        <a:t>ICT</a:t>
                      </a:r>
                      <a:r>
                        <a:rPr lang="ja-JP" altLang="en-US" sz="1200" dirty="0">
                          <a:latin typeface="メイリオ" panose="020B0604030504040204" pitchFamily="50" charset="-128"/>
                          <a:ea typeface="メイリオ" panose="020B0604030504040204" pitchFamily="50" charset="-128"/>
                        </a:rPr>
                        <a:t>導入／施設・設備の特徴</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672046">
                <a:tc vMerge="1">
                  <a:txBody>
                    <a:bodyPr/>
                    <a:lstStyle/>
                    <a:p>
                      <a:endParaRPr kumimoji="1" lang="ja-JP" altLang="en-US"/>
                    </a:p>
                  </a:txBody>
                  <a:tcPr/>
                </a:tc>
                <a:tc>
                  <a:txBody>
                    <a:bodyPr/>
                    <a:lstStyle/>
                    <a:p>
                      <a:r>
                        <a:rPr lang="ja-JP" altLang="en-US" sz="1200" dirty="0">
                          <a:solidFill>
                            <a:srgbClr val="C00000"/>
                          </a:solidFill>
                          <a:latin typeface="メイリオ" panose="020B0604030504040204" pitchFamily="50" charset="-128"/>
                          <a:ea typeface="メイリオ" panose="020B0604030504040204" pitchFamily="50" charset="-128"/>
                        </a:rPr>
                        <a:t>✔社風、従業員情報などをご記載ください。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警備員平均年齢／女性警備員割合／シニア活躍状況／無資格・未経験からの入職割合／隊員同士の連携／現場フォロー体制／指導教育体制／相談体制／定着率／勤続年数／キャリアアップ実績／資格取得実績 など</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15102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b="0" dirty="0">
                          <a:solidFill>
                            <a:srgbClr val="C00000"/>
                          </a:solidFill>
                          <a:latin typeface="メイリオ" panose="020B0604030504040204" pitchFamily="50" charset="-128"/>
                          <a:ea typeface="メイリオ" panose="020B0604030504040204" pitchFamily="50" charset="-128"/>
                        </a:rPr>
                        <a:t>ワークライフバランスを重視した制度、通勤、定着支援、キャリアアップ支援、独自の福利厚生などあれば自由にご記載ください。</a:t>
                      </a:r>
                      <a:endParaRPr lang="en-US" altLang="ja-JP" sz="1200" b="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p>
                    <a:p>
                      <a:r>
                        <a:rPr lang="ja-JP" altLang="en-US" sz="1200" dirty="0">
                          <a:latin typeface="メイリオ" panose="020B0604030504040204" pitchFamily="50" charset="-128"/>
                          <a:ea typeface="メイリオ" panose="020B0604030504040204" pitchFamily="50" charset="-128"/>
                        </a:rPr>
                        <a:t>◆職場環境</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未経験でも働ける環境／残業が少ない／有給休暇を取得しやすい</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◆教育・研修</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新人研修制度あり／</a:t>
                      </a:r>
                      <a:r>
                        <a:rPr lang="en-US" altLang="ja-JP" sz="1200" dirty="0">
                          <a:latin typeface="メイリオ" panose="020B0604030504040204" pitchFamily="50" charset="-128"/>
                          <a:ea typeface="メイリオ" panose="020B0604030504040204" pitchFamily="50" charset="-128"/>
                        </a:rPr>
                        <a:t>OJT</a:t>
                      </a:r>
                      <a:r>
                        <a:rPr lang="ja-JP" altLang="en-US" sz="1200" dirty="0">
                          <a:latin typeface="メイリオ" panose="020B0604030504040204" pitchFamily="50" charset="-128"/>
                          <a:ea typeface="メイリオ" panose="020B0604030504040204" pitchFamily="50" charset="-128"/>
                        </a:rPr>
                        <a:t>制度あり／資格取得支援制度あり</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◆福利厚生・働きやすさ</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育児休業・介護休業・看護休暇制度あり／日勤・夜勤専属勤務可能</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正社員登用制度あり／制服（空調服・防寒着）貸与</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◆通勤・勤務条件</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車通勤可能／無料駐車場完備／希望休取得可能／健康診断実施</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◆警備分野としてのアピールポイント</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1824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789107111"/>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538282">
                <a:tc gridSpan="2">
                  <a:txBody>
                    <a:bodyPr/>
                    <a:lstStyle/>
                    <a:p>
                      <a:r>
                        <a:rPr lang="ja-JP" altLang="en-US" sz="1200" dirty="0">
                          <a:solidFill>
                            <a:srgbClr val="C00000"/>
                          </a:solidFill>
                          <a:latin typeface="メイリオ" panose="020B0604030504040204" pitchFamily="50" charset="-128"/>
                          <a:ea typeface="メイリオ" panose="020B0604030504040204" pitchFamily="50" charset="-128"/>
                        </a:rPr>
                        <a:t>✔お仕事を探されている方へのメッセージをご記載ください。</a:t>
                      </a:r>
                    </a:p>
                    <a:p>
                      <a:endParaRPr lang="en-US" altLang="ja-JP" sz="1200" dirty="0">
                        <a:latin typeface="メイリオ" panose="020B0604030504040204" pitchFamily="50" charset="-128"/>
                        <a:ea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endParaRPr>
                    </a:p>
                  </a:txBody>
                  <a:tcPr marL="132080" marR="132080" marT="66040" marB="66040"/>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algn="l"/>
            <a:r>
              <a:rPr lang="ja-JP" altLang="en-US" sz="1156" dirty="0">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210840" y="351754"/>
            <a:ext cx="595035" cy="338554"/>
          </a:xfrm>
          <a:prstGeom prst="rect">
            <a:avLst/>
          </a:prstGeom>
          <a:noFill/>
        </p:spPr>
        <p:txBody>
          <a:bodyPr wrap="none" rtlCol="0">
            <a:spAutoFit/>
          </a:bodyPr>
          <a:lstStyle/>
          <a:p>
            <a:r>
              <a:rPr kumimoji="1" lang="ja-JP" altLang="en-US" sz="1600" dirty="0">
                <a:latin typeface="メイリオ" panose="020B0604030504040204" pitchFamily="50" charset="-128"/>
                <a:ea typeface="メイリオ" panose="020B0604030504040204" pitchFamily="50" charset="-128"/>
              </a:rPr>
              <a:t>警備</a:t>
            </a:r>
            <a:endParaRPr kumimoji="1" lang="en-US" altLang="ja-JP" sz="1600" dirty="0">
              <a:latin typeface="メイリオ" panose="020B0604030504040204" pitchFamily="50" charset="-128"/>
              <a:ea typeface="メイリオ" panose="020B0604030504040204" pitchFamily="50" charset="-128"/>
            </a:endParaRPr>
          </a:p>
        </p:txBody>
      </p:sp>
      <p:sp>
        <p:nvSpPr>
          <p:cNvPr id="19" name="角丸四角形 18"/>
          <p:cNvSpPr/>
          <p:nvPr/>
        </p:nvSpPr>
        <p:spPr>
          <a:xfrm>
            <a:off x="4828900" y="3248812"/>
            <a:ext cx="1574799" cy="1423287"/>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p:cNvSpPr txBox="1"/>
          <p:nvPr/>
        </p:nvSpPr>
        <p:spPr>
          <a:xfrm>
            <a:off x="5283423" y="3414285"/>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22" name="テキスト ボックス 21"/>
          <p:cNvSpPr txBox="1"/>
          <p:nvPr/>
        </p:nvSpPr>
        <p:spPr>
          <a:xfrm>
            <a:off x="4834039" y="3794385"/>
            <a:ext cx="1569660" cy="623248"/>
          </a:xfrm>
          <a:prstGeom prst="rect">
            <a:avLst/>
          </a:prstGeom>
          <a:noFill/>
        </p:spPr>
        <p:txBody>
          <a:bodyPr wrap="none" rtlCol="0">
            <a:spAutoFit/>
          </a:bodyPr>
          <a:lstStyle/>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職場の様子や</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雰囲気が伝わるもの</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3" name="角丸四角形 22"/>
          <p:cNvSpPr/>
          <p:nvPr/>
        </p:nvSpPr>
        <p:spPr>
          <a:xfrm>
            <a:off x="4816620" y="1595235"/>
            <a:ext cx="1574799" cy="1423287"/>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5283424" y="1739326"/>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13" name="テキスト ボックス 12"/>
          <p:cNvSpPr txBox="1"/>
          <p:nvPr/>
        </p:nvSpPr>
        <p:spPr>
          <a:xfrm>
            <a:off x="4973077" y="2131824"/>
            <a:ext cx="1261884" cy="646331"/>
          </a:xfrm>
          <a:prstGeom prst="rect">
            <a:avLst/>
          </a:prstGeom>
          <a:noFill/>
        </p:spPr>
        <p:txBody>
          <a:bodyPr wrap="none" rtlCol="0">
            <a:spAutoFit/>
          </a:bodyPr>
          <a:lstStyle/>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お仕事の様子が</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わかるもの</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4" name="角丸四角形 23"/>
          <p:cNvSpPr/>
          <p:nvPr/>
        </p:nvSpPr>
        <p:spPr>
          <a:xfrm>
            <a:off x="4821172" y="8310765"/>
            <a:ext cx="1574799" cy="1335913"/>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4932751" y="8466044"/>
            <a:ext cx="1522701" cy="338554"/>
          </a:xfrm>
          <a:prstGeom prst="rect">
            <a:avLst/>
          </a:prstGeom>
          <a:noFill/>
        </p:spPr>
        <p:txBody>
          <a:bodyPr wrap="square" rtlCol="0">
            <a:spAutoFit/>
          </a:bodyPr>
          <a:lstStyle/>
          <a:p>
            <a:r>
              <a:rPr kumimoji="1" lang="ja-JP" altLang="en-US" sz="1600" b="1" dirty="0">
                <a:solidFill>
                  <a:srgbClr val="FF0000"/>
                </a:solidFill>
                <a:latin typeface="メイリオ" panose="020B0604030504040204" pitchFamily="50" charset="-128"/>
                <a:ea typeface="メイリオ" panose="020B0604030504040204" pitchFamily="50" charset="-128"/>
              </a:rPr>
              <a:t>二次元コード</a:t>
            </a:r>
          </a:p>
        </p:txBody>
      </p:sp>
      <p:sp>
        <p:nvSpPr>
          <p:cNvPr id="26" name="テキスト ボックス 25"/>
          <p:cNvSpPr txBox="1"/>
          <p:nvPr/>
        </p:nvSpPr>
        <p:spPr>
          <a:xfrm>
            <a:off x="5057706" y="8770017"/>
            <a:ext cx="1127232" cy="799258"/>
          </a:xfrm>
          <a:prstGeom prst="rect">
            <a:avLst/>
          </a:prstGeom>
          <a:noFill/>
        </p:spPr>
        <p:txBody>
          <a:bodyPr wrap="none" rtlCol="0">
            <a:spAutoFit/>
          </a:bodyPr>
          <a:lstStyle/>
          <a:p>
            <a:pPr algn="ctr">
              <a:lnSpc>
                <a:spcPct val="150000"/>
              </a:lnSpc>
            </a:pPr>
            <a:r>
              <a:rPr kumimoji="1" lang="ja-JP" altLang="en-US" sz="1050" dirty="0">
                <a:solidFill>
                  <a:srgbClr val="FF0000"/>
                </a:solidFill>
                <a:latin typeface="メイリオ" panose="020B0604030504040204" pitchFamily="50" charset="-128"/>
                <a:ea typeface="メイリオ" panose="020B0604030504040204" pitchFamily="50" charset="-128"/>
              </a:rPr>
              <a:t>ホームページや</a:t>
            </a:r>
            <a:endParaRPr kumimoji="1" lang="en-US" altLang="ja-JP" sz="105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050" dirty="0">
                <a:solidFill>
                  <a:srgbClr val="FF0000"/>
                </a:solidFill>
                <a:latin typeface="メイリオ" panose="020B0604030504040204" pitchFamily="50" charset="-128"/>
                <a:ea typeface="メイリオ" panose="020B0604030504040204" pitchFamily="50" charset="-128"/>
              </a:rPr>
              <a:t>SNS</a:t>
            </a:r>
            <a:r>
              <a:rPr kumimoji="1" lang="ja-JP" altLang="en-US" sz="1050" dirty="0">
                <a:solidFill>
                  <a:srgbClr val="FF0000"/>
                </a:solidFill>
                <a:latin typeface="メイリオ" panose="020B0604030504040204" pitchFamily="50" charset="-128"/>
                <a:ea typeface="メイリオ" panose="020B0604030504040204" pitchFamily="50" charset="-128"/>
              </a:rPr>
              <a:t>の</a:t>
            </a:r>
            <a:endParaRPr kumimoji="1" lang="en-US" altLang="ja-JP" sz="105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050" dirty="0">
                <a:solidFill>
                  <a:srgbClr val="FF0000"/>
                </a:solidFill>
                <a:latin typeface="メイリオ" panose="020B0604030504040204" pitchFamily="50" charset="-128"/>
                <a:ea typeface="メイリオ" panose="020B0604030504040204" pitchFamily="50" charset="-128"/>
              </a:rPr>
              <a:t>QR</a:t>
            </a:r>
            <a:r>
              <a:rPr kumimoji="1" lang="ja-JP" altLang="en-US" sz="1050" dirty="0">
                <a:solidFill>
                  <a:srgbClr val="FF0000"/>
                </a:solidFill>
                <a:latin typeface="メイリオ" panose="020B0604030504040204" pitchFamily="50" charset="-128"/>
                <a:ea typeface="メイリオ" panose="020B0604030504040204" pitchFamily="50" charset="-128"/>
              </a:rPr>
              <a:t>コードなど</a:t>
            </a:r>
            <a:endParaRPr kumimoji="1" lang="en-US" altLang="ja-JP" sz="1050" dirty="0">
              <a:solidFill>
                <a:srgbClr val="FF0000"/>
              </a:solidFill>
              <a:latin typeface="メイリオ" panose="020B0604030504040204" pitchFamily="50" charset="-128"/>
              <a:ea typeface="メイリオ" panose="020B0604030504040204" pitchFamily="50" charset="-128"/>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76489" y="7029980"/>
            <a:ext cx="757925" cy="1044587"/>
          </a:xfrm>
          <a:prstGeom prst="rect">
            <a:avLst/>
          </a:prstGeom>
        </p:spPr>
      </p:pic>
    </p:spTree>
    <p:extLst>
      <p:ext uri="{BB962C8B-B14F-4D97-AF65-F5344CB8AC3E}">
        <p14:creationId xmlns:p14="http://schemas.microsoft.com/office/powerpoint/2010/main" val="3734183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D1BF6-0047-7788-E61A-6C358351F2FC}"/>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75E4A698-4D28-D3B4-68EA-18784A3838AD}"/>
              </a:ext>
            </a:extLst>
          </p:cNvPr>
          <p:cNvSpPr txBox="1"/>
          <p:nvPr/>
        </p:nvSpPr>
        <p:spPr>
          <a:xfrm>
            <a:off x="363505" y="200704"/>
            <a:ext cx="3960302" cy="348813"/>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UD Digi Kyokasho NK-R"/>
                <a:ea typeface="UD Digi Kyokasho NK-R"/>
                <a:cs typeface="Calibri"/>
              </a:rPr>
              <a:t>作成における注意事項　※必ずご一読ください</a:t>
            </a:r>
            <a:endParaRPr kumimoji="0" lang="en-US" sz="1400" b="1" i="0" u="none" strike="noStrike" kern="1200" cap="none" spc="0" normalizeH="0" baseline="0" noProof="0" dirty="0">
              <a:ln>
                <a:noFill/>
              </a:ln>
              <a:solidFill>
                <a:prstClr val="black"/>
              </a:solidFill>
              <a:effectLst/>
              <a:uLnTx/>
              <a:uFillTx/>
              <a:latin typeface="UD Digi Kyokasho NK-R"/>
              <a:ea typeface="UD Digi Kyokasho NK-R"/>
              <a:cs typeface="Calibri"/>
            </a:endParaRPr>
          </a:p>
        </p:txBody>
      </p:sp>
      <p:sp>
        <p:nvSpPr>
          <p:cNvPr id="20" name="TextBox 19">
            <a:extLst>
              <a:ext uri="{FF2B5EF4-FFF2-40B4-BE49-F238E27FC236}">
                <a16:creationId xmlns:a16="http://schemas.microsoft.com/office/drawing/2014/main" id="{E3F9A98C-3BA4-2C60-0F04-576BCC1C2642}"/>
              </a:ext>
            </a:extLst>
          </p:cNvPr>
          <p:cNvSpPr txBox="1"/>
          <p:nvPr/>
        </p:nvSpPr>
        <p:spPr>
          <a:xfrm>
            <a:off x="363505" y="703869"/>
            <a:ext cx="6043306" cy="6042680"/>
          </a:xfrm>
          <a:prstGeom prst="rect">
            <a:avLst/>
          </a:prstGeom>
          <a:noFill/>
          <a:ln>
            <a:solidFill>
              <a:srgbClr val="FF0000"/>
            </a:solidFill>
          </a:ln>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①記載枠について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記載枠や右下のキャラクター画像の移動や文言の変更等は行わないようにお願いします。（文字数によって各枠の大きさ（縦辺の長さ）は多少前後しますが、枠の縦辺がページからはみださない範囲であれば長さを変更しても構いません。なお、枠の横辺の長さの変更は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また、背景色や枠内の色（薄オレンジ色や薄緑色）の変更は行わないようお願いします。</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②フォントについて</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フォントについて指定はございませんが、事業所様から特段の指定がない場合は「</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UD</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デジタル教科書体</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NK-R</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（当スライドに用いているフォントです）」とさせていただきますのでご承知おきください。</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③フォントサイズについて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フォントサイズに指定はございません。枠内に収まるように文章をご記載ください。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④文字色について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文字色に指定はございません。</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⑤フリースペースについて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公序良俗に反する文言や画像等の不適切な記載、貼付がされている場合は修正を依頼するか当所にて変更処理を行いますのでご承知おきください。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また自社のもの以外の商標や固有名詞等の記載、使用はお控えください（公共施設の名称等の公共にかかるものを除く）。</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⑥貼付する写真について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事業所内で撮影された作業風景等に従業員以外の一般人や利用者が写り込んでいる場合は、個人情報の観点から使用（貼付）をお控えください。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⑦ご提出について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加工いただいた当シートはハローワーク名古屋東企業支援部あてメールへ（</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2301zinkaku@mhlw.go.jp</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）でご提出ください。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手書きで加工を行った場合やメールにて送付できない事情がある場合はご相談ください。</a:t>
            </a:r>
          </a:p>
        </p:txBody>
      </p:sp>
      <p:sp>
        <p:nvSpPr>
          <p:cNvPr id="21" name="TextBox 20">
            <a:extLst>
              <a:ext uri="{FF2B5EF4-FFF2-40B4-BE49-F238E27FC236}">
                <a16:creationId xmlns:a16="http://schemas.microsoft.com/office/drawing/2014/main" id="{3D64B39E-85A8-D59C-CF10-3D096B548AB7}"/>
              </a:ext>
            </a:extLst>
          </p:cNvPr>
          <p:cNvSpPr txBox="1"/>
          <p:nvPr/>
        </p:nvSpPr>
        <p:spPr>
          <a:xfrm>
            <a:off x="363505" y="8734312"/>
            <a:ext cx="12910489" cy="687368"/>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その他、作成等にかかるお問い合わせは下記にて承ります。</a:t>
            </a:r>
            <a:endParaRPr kumimoji="0" 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　企業支援部門　　℡０５２－６８６－４４８４（直通）</a:t>
            </a:r>
          </a:p>
        </p:txBody>
      </p:sp>
    </p:spTree>
    <p:extLst>
      <p:ext uri="{BB962C8B-B14F-4D97-AF65-F5344CB8AC3E}">
        <p14:creationId xmlns:p14="http://schemas.microsoft.com/office/powerpoint/2010/main" val="164169327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785C3DC8062E449AEBDA84C1A4255F7" ma:contentTypeVersion="15" ma:contentTypeDescription="新しいドキュメントを作成します。" ma:contentTypeScope="" ma:versionID="0dc4519b195955056c95bb8341e17af6">
  <xsd:schema xmlns:xsd="http://www.w3.org/2001/XMLSchema" xmlns:xs="http://www.w3.org/2001/XMLSchema" xmlns:p="http://schemas.microsoft.com/office/2006/metadata/properties" xmlns:ns2="87e8925d-148d-42a3-8e07-27989b5e3df9" xmlns:ns3="44856c1c-163a-4db4-9f2d-e69ab44d016d" targetNamespace="http://schemas.microsoft.com/office/2006/metadata/properties" ma:root="true" ma:fieldsID="58095e51dab1c610fb17f4a8673eb95b" ns2:_="" ns3:_="">
    <xsd:import namespace="87e8925d-148d-42a3-8e07-27989b5e3df9"/>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e8925d-148d-42a3-8e07-27989b5e3df9"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875d62c7-b690-482a-96a1-6599cc3563ff}"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7e8925d-148d-42a3-8e07-27989b5e3df9">
      <Terms xmlns="http://schemas.microsoft.com/office/infopath/2007/PartnerControls"/>
    </lcf76f155ced4ddcb4097134ff3c332f>
    <TaxCatchAll xmlns="44856c1c-163a-4db4-9f2d-e69ab44d016d" xsi:nil="true"/>
    <Owner xmlns="87e8925d-148d-42a3-8e07-27989b5e3df9">
      <UserInfo>
        <DisplayName/>
        <AccountId xsi:nil="true"/>
        <AccountType/>
      </UserInfo>
    </Owner>
  </documentManagement>
</p:properties>
</file>

<file path=customXml/itemProps1.xml><?xml version="1.0" encoding="utf-8"?>
<ds:datastoreItem xmlns:ds="http://schemas.openxmlformats.org/officeDocument/2006/customXml" ds:itemID="{E444008D-4D69-44F5-94FF-A094EFDE533F}">
  <ds:schemaRefs>
    <ds:schemaRef ds:uri="http://schemas.microsoft.com/sharepoint/v3/contenttype/forms"/>
  </ds:schemaRefs>
</ds:datastoreItem>
</file>

<file path=customXml/itemProps2.xml><?xml version="1.0" encoding="utf-8"?>
<ds:datastoreItem xmlns:ds="http://schemas.openxmlformats.org/officeDocument/2006/customXml" ds:itemID="{6F2DD9B2-F7AB-41C0-8BCD-9C5F3E8CB5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e8925d-148d-42a3-8e07-27989b5e3df9"/>
    <ds:schemaRef ds:uri="44856c1c-163a-4db4-9f2d-e69ab44d01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637090C-5FDC-4CC2-B1E9-9C17D869868C}">
  <ds:schemaRefs>
    <ds:schemaRef ds:uri="http://www.w3.org/XML/1998/namespace"/>
    <ds:schemaRef ds:uri="http://schemas.microsoft.com/office/infopath/2007/PartnerControls"/>
    <ds:schemaRef ds:uri="44856c1c-163a-4db4-9f2d-e69ab44d016d"/>
    <ds:schemaRef ds:uri="http://purl.org/dc/dcmitype/"/>
    <ds:schemaRef ds:uri="http://schemas.microsoft.com/office/2006/metadata/properties"/>
    <ds:schemaRef ds:uri="http://purl.org/dc/terms/"/>
    <ds:schemaRef ds:uri="http://purl.org/dc/elements/1.1/"/>
    <ds:schemaRef ds:uri="http://schemas.microsoft.com/office/2006/documentManagement/types"/>
    <ds:schemaRef ds:uri="http://schemas.openxmlformats.org/package/2006/metadata/core-properties"/>
    <ds:schemaRef ds:uri="87e8925d-148d-42a3-8e07-27989b5e3df9"/>
  </ds:schemaRefs>
</ds:datastoreItem>
</file>

<file path=docProps/app.xml><?xml version="1.0" encoding="utf-8"?>
<Properties xmlns="http://schemas.openxmlformats.org/officeDocument/2006/extended-properties" xmlns:vt="http://schemas.openxmlformats.org/officeDocument/2006/docPropsVTypes">
  <Template>Office Theme</Template>
  <Words>732</Words>
  <PresentationFormat>A4 210 x 297 mm</PresentationFormat>
  <Paragraphs>80</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UD Digi Kyokasho NK-R</vt:lpstr>
      <vt:lpstr>メイリオ</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0x010100E785C3DC8062E449AEBDA84C1A4255F7</vt:lpwstr>
  </property>
  <property fmtid="{D5CDD505-2E9C-101B-9397-08002B2CF9AE}" pid="3" name="MediaServiceImageTags">
    <vt:lpwstr/>
  </property>
</Properties>
</file>