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image/svg+xml" Extension="svg"/>
  <Default ContentType="image/x-wmf" Extension="wmf"/>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4"/>
  </p:sldMasterIdLst>
  <p:notesMasterIdLst>
    <p:notesMasterId r:id="rId11"/>
  </p:notesMasterIdLst>
  <p:handoutMasterIdLst>
    <p:handoutMasterId r:id="rId12"/>
  </p:handoutMasterIdLst>
  <p:sldIdLst>
    <p:sldId id="499" r:id="rId5"/>
    <p:sldId id="500" r:id="rId6"/>
    <p:sldId id="467" r:id="rId7"/>
    <p:sldId id="503" r:id="rId8"/>
    <p:sldId id="501" r:id="rId9"/>
    <p:sldId id="502" r:id="rId10"/>
  </p:sldIdLst>
  <p:sldSz cx="9906000" cy="6858000" type="A4"/>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レイアウトサンプル" id="{AF6CC579-B67C-2844-BE25-84E40ED98AB0}">
          <p14:sldIdLst>
            <p14:sldId id="499"/>
            <p14:sldId id="500"/>
            <p14:sldId id="467"/>
            <p14:sldId id="503"/>
            <p14:sldId id="501"/>
            <p14:sldId id="502"/>
          </p14:sldIdLst>
        </p14:section>
      </p14:sectionLst>
    </p:ext>
    <p:ext uri="{EFAFB233-063F-42B5-8137-9DF3F51BA10A}">
      <p15:sldGuideLst xmlns:p15="http://schemas.microsoft.com/office/powerpoint/2012/main">
        <p15:guide id="1" orient="horz" pos="1228" userDrawn="1">
          <p15:clr>
            <a:srgbClr val="A4A3A4"/>
          </p15:clr>
        </p15:guide>
        <p15:guide id="2" pos="192" userDrawn="1">
          <p15:clr>
            <a:srgbClr val="A4A3A4"/>
          </p15:clr>
        </p15:guide>
        <p15:guide id="3" pos="3216" userDrawn="1">
          <p15:clr>
            <a:srgbClr val="A4A3A4"/>
          </p15:clr>
        </p15:guide>
        <p15:guide id="4" pos="6068" userDrawn="1">
          <p15:clr>
            <a:srgbClr val="A4A3A4"/>
          </p15:clr>
        </p15:guide>
        <p15:guide id="5" pos="3024" userDrawn="1">
          <p15:clr>
            <a:srgbClr val="A4A3A4"/>
          </p15:clr>
        </p15:guide>
        <p15:guide id="6" pos="4560" userDrawn="1">
          <p15:clr>
            <a:srgbClr val="A4A3A4"/>
          </p15:clr>
        </p15:guide>
        <p15:guide id="7" pos="4735" userDrawn="1">
          <p15:clr>
            <a:srgbClr val="A4A3A4"/>
          </p15:clr>
        </p15:guide>
        <p15:guide id="8" pos="1513" userDrawn="1">
          <p15:clr>
            <a:srgbClr val="A4A3A4"/>
          </p15:clr>
        </p15:guide>
        <p15:guide id="9" pos="1696" userDrawn="1">
          <p15:clr>
            <a:srgbClr val="A4A3A4"/>
          </p15:clr>
        </p15:guide>
        <p15:guide id="11" pos="2016" userDrawn="1">
          <p15:clr>
            <a:srgbClr val="A4A3A4"/>
          </p15:clr>
        </p15:guide>
        <p15:guide id="12" pos="2208" userDrawn="1">
          <p15:clr>
            <a:srgbClr val="A4A3A4"/>
          </p15:clr>
        </p15:guide>
        <p15:guide id="13" pos="4051" userDrawn="1">
          <p15:clr>
            <a:srgbClr val="A4A3A4"/>
          </p15:clr>
        </p15:guide>
        <p15:guide id="14" pos="422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637E"/>
    <a:srgbClr val="7EC4C1"/>
    <a:srgbClr val="E4E2ED"/>
    <a:srgbClr val="E57F95"/>
    <a:srgbClr val="FDF3B9"/>
    <a:srgbClr val="C9E7E7"/>
    <a:srgbClr val="EBE9F3"/>
    <a:srgbClr val="FEDFE1"/>
    <a:srgbClr val="66BAB7"/>
    <a:srgbClr val="DB4D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9095E1-3B63-C73B-E386-B1CE489681E1}" v="130" dt="2025-07-04T05:25:57.784"/>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341" autoAdjust="0"/>
  </p:normalViewPr>
  <p:slideViewPr>
    <p:cSldViewPr snapToGrid="0">
      <p:cViewPr varScale="1">
        <p:scale>
          <a:sx n="84" d="100"/>
          <a:sy n="84" d="100"/>
        </p:scale>
        <p:origin x="2196" y="90"/>
      </p:cViewPr>
      <p:guideLst>
        <p:guide orient="horz" pos="1228"/>
        <p:guide pos="192"/>
        <p:guide pos="3216"/>
        <p:guide pos="6068"/>
        <p:guide pos="3024"/>
        <p:guide pos="4560"/>
        <p:guide pos="4735"/>
        <p:guide pos="1513"/>
        <p:guide pos="1696"/>
        <p:guide pos="2016"/>
        <p:guide pos="2208"/>
        <p:guide pos="4051"/>
        <p:guide pos="422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slides/slide6.xml" Type="http://schemas.openxmlformats.org/officeDocument/2006/relationships/slide"/><Relationship Id="rId11" Target="notesMasters/notesMaster1.xml" Type="http://schemas.openxmlformats.org/officeDocument/2006/relationships/notesMaster"/><Relationship Id="rId12" Target="handoutMasters/handoutMaster1.xml" Type="http://schemas.openxmlformats.org/officeDocument/2006/relationships/handoutMaster"/><Relationship Id="rId13" Target="presProps.xml" Type="http://schemas.openxmlformats.org/officeDocument/2006/relationships/presProps"/><Relationship Id="rId14" Target="viewProps.xml" Type="http://schemas.openxmlformats.org/officeDocument/2006/relationships/viewProps"/><Relationship Id="rId15" Target="theme/theme1.xml" Type="http://schemas.openxmlformats.org/officeDocument/2006/relationships/theme"/><Relationship Id="rId16" Target="tableStyles.xml" Type="http://schemas.openxmlformats.org/officeDocument/2006/relationships/tableStyles"/><Relationship Id="rId17" Target="revisionInfo.xml" Type="http://schemas.microsoft.com/office/2015/10/relationships/revisionInfo"/><Relationship Id="rId2" Target="../customXml/item2.xml" Type="http://schemas.openxmlformats.org/officeDocument/2006/relationships/customXml"/><Relationship Id="rId3" Target="../customXml/item3.xml" Type="http://schemas.openxmlformats.org/officeDocument/2006/relationships/customXml"/><Relationship Id="rId4" Target="slideMasters/slideMaster1.xml" Type="http://schemas.openxmlformats.org/officeDocument/2006/relationships/slide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handoutMasters/_rels/handoutMaster1.xml.rels><?xml version="1.0" encoding="UTF-8" standalone="yes"?><Relationships xmlns="http://schemas.openxmlformats.org/package/2006/relationships"><Relationship Id="rId1" Target="../theme/theme3.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8462B45-3B19-644E-AD02-C8057219CE62}"/>
              </a:ext>
            </a:extLst>
          </p:cNvPr>
          <p:cNvSpPr>
            <a:spLocks noGrp="1"/>
          </p:cNvSpPr>
          <p:nvPr>
            <p:ph type="hdr" sz="quarter"/>
          </p:nvPr>
        </p:nvSpPr>
        <p:spPr>
          <a:xfrm>
            <a:off x="1" y="1"/>
            <a:ext cx="2949099" cy="498693"/>
          </a:xfrm>
          <a:prstGeom prst="rect">
            <a:avLst/>
          </a:prstGeom>
        </p:spPr>
        <p:txBody>
          <a:bodyPr vert="horz" lIns="91431" tIns="45715" rIns="91431" bIns="45715"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083D6E86-57B2-8C4B-A4A6-B815EB7BC088}"/>
              </a:ext>
            </a:extLst>
          </p:cNvPr>
          <p:cNvSpPr>
            <a:spLocks noGrp="1"/>
          </p:cNvSpPr>
          <p:nvPr>
            <p:ph type="dt" sz="quarter" idx="1"/>
          </p:nvPr>
        </p:nvSpPr>
        <p:spPr>
          <a:xfrm>
            <a:off x="3854940" y="1"/>
            <a:ext cx="2949099" cy="498693"/>
          </a:xfrm>
          <a:prstGeom prst="rect">
            <a:avLst/>
          </a:prstGeom>
        </p:spPr>
        <p:txBody>
          <a:bodyPr vert="horz" lIns="91431" tIns="45715" rIns="91431" bIns="45715" rtlCol="0"/>
          <a:lstStyle>
            <a:lvl1pPr algn="r">
              <a:defRPr sz="1200"/>
            </a:lvl1pPr>
          </a:lstStyle>
          <a:p>
            <a:fld id="{BC100692-EAF4-2D4D-8CB7-4A95778DD0E4}" type="datetimeFigureOut">
              <a:rPr kumimoji="1" lang="ja-JP" altLang="en-US" smtClean="0"/>
              <a:t>2025/7/4</a:t>
            </a:fld>
            <a:endParaRPr kumimoji="1" lang="ja-JP" altLang="en-US"/>
          </a:p>
        </p:txBody>
      </p:sp>
      <p:sp>
        <p:nvSpPr>
          <p:cNvPr id="4" name="フッター プレースホルダー 3">
            <a:extLst>
              <a:ext uri="{FF2B5EF4-FFF2-40B4-BE49-F238E27FC236}">
                <a16:creationId xmlns:a16="http://schemas.microsoft.com/office/drawing/2014/main" id="{C8B21570-7BD7-0C4B-8425-70205C7AD7A8}"/>
              </a:ext>
            </a:extLst>
          </p:cNvPr>
          <p:cNvSpPr>
            <a:spLocks noGrp="1"/>
          </p:cNvSpPr>
          <p:nvPr>
            <p:ph type="ftr" sz="quarter" idx="2"/>
          </p:nvPr>
        </p:nvSpPr>
        <p:spPr>
          <a:xfrm>
            <a:off x="1" y="9440648"/>
            <a:ext cx="2949099" cy="498692"/>
          </a:xfrm>
          <a:prstGeom prst="rect">
            <a:avLst/>
          </a:prstGeom>
        </p:spPr>
        <p:txBody>
          <a:bodyPr vert="horz" lIns="91431" tIns="45715" rIns="91431" bIns="45715"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3C85AC23-07E1-0E46-9EE9-96123763DA4B}"/>
              </a:ext>
            </a:extLst>
          </p:cNvPr>
          <p:cNvSpPr>
            <a:spLocks noGrp="1"/>
          </p:cNvSpPr>
          <p:nvPr>
            <p:ph type="sldNum" sz="quarter" idx="3"/>
          </p:nvPr>
        </p:nvSpPr>
        <p:spPr>
          <a:xfrm>
            <a:off x="3854940" y="9440648"/>
            <a:ext cx="2949099" cy="498692"/>
          </a:xfrm>
          <a:prstGeom prst="rect">
            <a:avLst/>
          </a:prstGeom>
        </p:spPr>
        <p:txBody>
          <a:bodyPr vert="horz" lIns="91431" tIns="45715" rIns="91431" bIns="45715" rtlCol="0" anchor="b"/>
          <a:lstStyle>
            <a:lvl1pPr algn="r">
              <a:defRPr sz="1200"/>
            </a:lvl1pPr>
          </a:lstStyle>
          <a:p>
            <a:fld id="{BD3031F9-2228-CB40-9934-33F673688A70}" type="slidenum">
              <a:rPr kumimoji="1" lang="ja-JP" altLang="en-US" smtClean="0"/>
              <a:t>‹#›</a:t>
            </a:fld>
            <a:endParaRPr kumimoji="1" lang="ja-JP" altLang="en-US"/>
          </a:p>
        </p:txBody>
      </p:sp>
    </p:spTree>
    <p:extLst>
      <p:ext uri="{BB962C8B-B14F-4D97-AF65-F5344CB8AC3E}">
        <p14:creationId xmlns:p14="http://schemas.microsoft.com/office/powerpoint/2010/main" val="2534536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099" cy="498693"/>
          </a:xfrm>
          <a:prstGeom prst="rect">
            <a:avLst/>
          </a:prstGeom>
        </p:spPr>
        <p:txBody>
          <a:bodyPr vert="horz" lIns="91431" tIns="45715" rIns="91431"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940" y="1"/>
            <a:ext cx="2949099" cy="498693"/>
          </a:xfrm>
          <a:prstGeom prst="rect">
            <a:avLst/>
          </a:prstGeom>
        </p:spPr>
        <p:txBody>
          <a:bodyPr vert="horz" lIns="91431" tIns="45715" rIns="91431" bIns="45715" rtlCol="0"/>
          <a:lstStyle>
            <a:lvl1pPr algn="r">
              <a:defRPr sz="1200"/>
            </a:lvl1pPr>
          </a:lstStyle>
          <a:p>
            <a:fld id="{B37A305E-D807-3946-A1A4-56C9B77AFB38}" type="datetimeFigureOut">
              <a:rPr kumimoji="1" lang="ja-JP" altLang="en-US" smtClean="0"/>
              <a:t>2025/7/4</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3463" cy="3354387"/>
          </a:xfrm>
          <a:prstGeom prst="rect">
            <a:avLst/>
          </a:prstGeom>
          <a:noFill/>
          <a:ln w="12700">
            <a:solidFill>
              <a:prstClr val="black"/>
            </a:solidFill>
          </a:ln>
        </p:spPr>
        <p:txBody>
          <a:bodyPr vert="horz" lIns="91431" tIns="45715" rIns="91431" bIns="45715" rtlCol="0" anchor="ctr"/>
          <a:lstStyle/>
          <a:p>
            <a:endParaRPr lang="ja-JP" altLang="en-US"/>
          </a:p>
        </p:txBody>
      </p:sp>
      <p:sp>
        <p:nvSpPr>
          <p:cNvPr id="5" name="ノート プレースホルダー 4"/>
          <p:cNvSpPr>
            <a:spLocks noGrp="1"/>
          </p:cNvSpPr>
          <p:nvPr>
            <p:ph type="body" sz="quarter" idx="3"/>
          </p:nvPr>
        </p:nvSpPr>
        <p:spPr>
          <a:xfrm>
            <a:off x="680562" y="4783307"/>
            <a:ext cx="5444490" cy="3913614"/>
          </a:xfrm>
          <a:prstGeom prst="rect">
            <a:avLst/>
          </a:prstGeom>
        </p:spPr>
        <p:txBody>
          <a:bodyPr vert="horz" lIns="91431" tIns="45715" rIns="91431" bIns="457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8"/>
            <a:ext cx="2949099" cy="498692"/>
          </a:xfrm>
          <a:prstGeom prst="rect">
            <a:avLst/>
          </a:prstGeom>
        </p:spPr>
        <p:txBody>
          <a:bodyPr vert="horz" lIns="91431" tIns="45715" rIns="91431"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940" y="9440648"/>
            <a:ext cx="2949099" cy="498692"/>
          </a:xfrm>
          <a:prstGeom prst="rect">
            <a:avLst/>
          </a:prstGeom>
        </p:spPr>
        <p:txBody>
          <a:bodyPr vert="horz" lIns="91431" tIns="45715" rIns="91431" bIns="45715" rtlCol="0" anchor="b"/>
          <a:lstStyle>
            <a:lvl1pPr algn="r">
              <a:defRPr sz="1200"/>
            </a:lvl1pPr>
          </a:lstStyle>
          <a:p>
            <a:fld id="{844F3F95-1DE9-F948-9ABE-A8F6E5B8157B}" type="slidenum">
              <a:rPr kumimoji="1" lang="ja-JP" altLang="en-US" smtClean="0"/>
              <a:t>‹#›</a:t>
            </a:fld>
            <a:endParaRPr kumimoji="1" lang="ja-JP" altLang="en-US"/>
          </a:p>
        </p:txBody>
      </p:sp>
    </p:spTree>
    <p:extLst>
      <p:ext uri="{BB962C8B-B14F-4D97-AF65-F5344CB8AC3E}">
        <p14:creationId xmlns:p14="http://schemas.microsoft.com/office/powerpoint/2010/main" val="2294022621"/>
      </p:ext>
    </p:extLst>
  </p:cSld>
  <p:clrMap bg1="lt1" tx1="dk1" bg2="lt2" tx2="dk2" accent1="accent1" accent2="accent2" accent3="accent3" accent4="accent4" accent5="accent5" accent6="accent6" hlink="hlink" folHlink="folHlink"/>
  <p:notesStyle>
    <a:lvl1pPr marL="0" algn="l" defTabSz="914373" rtl="0" eaLnBrk="1" latinLnBrk="0" hangingPunct="1">
      <a:defRPr kumimoji="1" sz="1200" kern="1200">
        <a:solidFill>
          <a:schemeClr val="tx1"/>
        </a:solidFill>
        <a:latin typeface="+mn-lt"/>
        <a:ea typeface="+mn-ea"/>
        <a:cs typeface="+mn-cs"/>
      </a:defRPr>
    </a:lvl1pPr>
    <a:lvl2pPr marL="457187" algn="l" defTabSz="914373" rtl="0" eaLnBrk="1" latinLnBrk="0" hangingPunct="1">
      <a:defRPr kumimoji="1" sz="1200" kern="1200">
        <a:solidFill>
          <a:schemeClr val="tx1"/>
        </a:solidFill>
        <a:latin typeface="+mn-lt"/>
        <a:ea typeface="+mn-ea"/>
        <a:cs typeface="+mn-cs"/>
      </a:defRPr>
    </a:lvl2pPr>
    <a:lvl3pPr marL="914373" algn="l" defTabSz="914373" rtl="0" eaLnBrk="1" latinLnBrk="0" hangingPunct="1">
      <a:defRPr kumimoji="1" sz="1200" kern="1200">
        <a:solidFill>
          <a:schemeClr val="tx1"/>
        </a:solidFill>
        <a:latin typeface="+mn-lt"/>
        <a:ea typeface="+mn-ea"/>
        <a:cs typeface="+mn-cs"/>
      </a:defRPr>
    </a:lvl3pPr>
    <a:lvl4pPr marL="1371560" algn="l" defTabSz="914373" rtl="0" eaLnBrk="1" latinLnBrk="0" hangingPunct="1">
      <a:defRPr kumimoji="1" sz="1200" kern="1200">
        <a:solidFill>
          <a:schemeClr val="tx1"/>
        </a:solidFill>
        <a:latin typeface="+mn-lt"/>
        <a:ea typeface="+mn-ea"/>
        <a:cs typeface="+mn-cs"/>
      </a:defRPr>
    </a:lvl4pPr>
    <a:lvl5pPr marL="1828747" algn="l" defTabSz="914373" rtl="0" eaLnBrk="1" latinLnBrk="0" hangingPunct="1">
      <a:defRPr kumimoji="1" sz="1200" kern="1200">
        <a:solidFill>
          <a:schemeClr val="tx1"/>
        </a:solidFill>
        <a:latin typeface="+mn-lt"/>
        <a:ea typeface="+mn-ea"/>
        <a:cs typeface="+mn-cs"/>
      </a:defRPr>
    </a:lvl5pPr>
    <a:lvl6pPr marL="2285933" algn="l" defTabSz="914373" rtl="0" eaLnBrk="1" latinLnBrk="0" hangingPunct="1">
      <a:defRPr kumimoji="1" sz="1200" kern="1200">
        <a:solidFill>
          <a:schemeClr val="tx1"/>
        </a:solidFill>
        <a:latin typeface="+mn-lt"/>
        <a:ea typeface="+mn-ea"/>
        <a:cs typeface="+mn-cs"/>
      </a:defRPr>
    </a:lvl6pPr>
    <a:lvl7pPr marL="2743120" algn="l" defTabSz="914373" rtl="0" eaLnBrk="1" latinLnBrk="0" hangingPunct="1">
      <a:defRPr kumimoji="1" sz="1200" kern="1200">
        <a:solidFill>
          <a:schemeClr val="tx1"/>
        </a:solidFill>
        <a:latin typeface="+mn-lt"/>
        <a:ea typeface="+mn-ea"/>
        <a:cs typeface="+mn-cs"/>
      </a:defRPr>
    </a:lvl7pPr>
    <a:lvl8pPr marL="3200307" algn="l" defTabSz="914373" rtl="0" eaLnBrk="1" latinLnBrk="0" hangingPunct="1">
      <a:defRPr kumimoji="1" sz="1200" kern="1200">
        <a:solidFill>
          <a:schemeClr val="tx1"/>
        </a:solidFill>
        <a:latin typeface="+mn-lt"/>
        <a:ea typeface="+mn-ea"/>
        <a:cs typeface="+mn-cs"/>
      </a:defRPr>
    </a:lvl8pPr>
    <a:lvl9pPr marL="3657494" algn="l" defTabSz="914373"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今回の就職支援フェアにおけるスライド作成例です。</a:t>
            </a:r>
            <a:r>
              <a:rPr kumimoji="1" lang="en-US" altLang="ja-JP" dirty="0" smtClean="0"/>
              <a:t/>
            </a:r>
            <a:br>
              <a:rPr kumimoji="1" lang="en-US" altLang="ja-JP" dirty="0" smtClean="0"/>
            </a:br>
            <a:r>
              <a:rPr kumimoji="1" lang="en-US" altLang="ja-JP" dirty="0" smtClean="0"/>
              <a:t/>
            </a:r>
            <a:br>
              <a:rPr kumimoji="1" lang="en-US" altLang="ja-JP" dirty="0" smtClean="0"/>
            </a:br>
            <a:r>
              <a:rPr kumimoji="1" lang="ja-JP" altLang="en-US" dirty="0" smtClean="0"/>
              <a:t>まず、全体的にかかわる注意点です。</a:t>
            </a:r>
            <a:endParaRPr kumimoji="1" lang="en-US" altLang="ja-JP" dirty="0" smtClean="0"/>
          </a:p>
          <a:p>
            <a:r>
              <a:rPr kumimoji="1" lang="ja-JP" altLang="en-US" dirty="0" smtClean="0"/>
              <a:t>会場は広く、前のスクリーンは見えづらいため、文字のサイズに配慮をお願いします。</a:t>
            </a:r>
            <a:endParaRPr kumimoji="1" lang="en-US" altLang="ja-JP" dirty="0" smtClean="0"/>
          </a:p>
          <a:p>
            <a:r>
              <a:rPr kumimoji="1" lang="ja-JP" altLang="en-US" dirty="0" smtClean="0"/>
              <a:t>時間は</a:t>
            </a:r>
            <a:r>
              <a:rPr kumimoji="1" lang="en-US" altLang="ja-JP" dirty="0" smtClean="0"/>
              <a:t>10</a:t>
            </a:r>
            <a:r>
              <a:rPr kumimoji="1" lang="ja-JP" altLang="en-US" dirty="0" smtClean="0"/>
              <a:t>分～</a:t>
            </a:r>
            <a:r>
              <a:rPr kumimoji="1" lang="en-US" altLang="ja-JP" dirty="0" smtClean="0"/>
              <a:t>15</a:t>
            </a:r>
            <a:r>
              <a:rPr kumimoji="1" lang="ja-JP" altLang="en-US" dirty="0" smtClean="0"/>
              <a:t>分のため、多すぎるスライドはかえって伝わらなくなる場合があります。</a:t>
            </a:r>
            <a:r>
              <a:rPr kumimoji="1" lang="en-US" altLang="ja-JP" dirty="0" smtClean="0"/>
              <a:t/>
            </a:r>
            <a:br>
              <a:rPr kumimoji="1" lang="en-US" altLang="ja-JP" dirty="0" smtClean="0"/>
            </a:br>
            <a:r>
              <a:rPr kumimoji="1" lang="ja-JP" altLang="en-US" dirty="0" smtClean="0"/>
              <a:t>こちらの資料は</a:t>
            </a:r>
            <a:r>
              <a:rPr kumimoji="1" lang="en-US" altLang="ja-JP" dirty="0" smtClean="0"/>
              <a:t>150</a:t>
            </a:r>
            <a:r>
              <a:rPr kumimoji="1" lang="ja-JP" altLang="en-US" dirty="0" smtClean="0"/>
              <a:t>部作成していただきますので、ページ数を増やしすぎないようにご注意ください。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844F3F95-1DE9-F948-9ABE-A8F6E5B8157B}" type="slidenum">
              <a:rPr kumimoji="1" lang="ja-JP" altLang="en-US" smtClean="0"/>
              <a:t>1</a:t>
            </a:fld>
            <a:endParaRPr kumimoji="1" lang="ja-JP" altLang="en-US"/>
          </a:p>
        </p:txBody>
      </p:sp>
    </p:spTree>
    <p:extLst>
      <p:ext uri="{BB962C8B-B14F-4D97-AF65-F5344CB8AC3E}">
        <p14:creationId xmlns:p14="http://schemas.microsoft.com/office/powerpoint/2010/main" val="2429276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高齢者向けの内容ということで、従業員の男女構成、年齢構成を書いています。</a:t>
            </a:r>
            <a:endParaRPr kumimoji="1" lang="en-US" altLang="ja-JP" dirty="0" smtClean="0"/>
          </a:p>
          <a:p>
            <a:r>
              <a:rPr kumimoji="1" lang="en-US" altLang="ja-JP" dirty="0" smtClean="0"/>
              <a:t>60</a:t>
            </a:r>
            <a:r>
              <a:rPr kumimoji="1" lang="ja-JP" altLang="en-US" dirty="0" smtClean="0"/>
              <a:t>歳以上の従業員が一定数いることは、安心感につながります。</a:t>
            </a:r>
            <a:endParaRPr kumimoji="1" lang="en-US" altLang="ja-JP" dirty="0" smtClean="0"/>
          </a:p>
          <a:p>
            <a:r>
              <a:rPr kumimoji="1" lang="ja-JP" altLang="en-US" dirty="0" smtClean="0"/>
              <a:t>高齢者をこれから雇い入れる場合は、高齢者を雇い入れるにあたってしている準備をアピールしましょう。</a:t>
            </a:r>
            <a:endParaRPr kumimoji="1" lang="en-US" altLang="ja-JP" dirty="0" smtClean="0"/>
          </a:p>
          <a:p>
            <a:r>
              <a:rPr kumimoji="1" lang="ja-JP" altLang="en-US" dirty="0" smtClean="0"/>
              <a:t>また、事業所独自の</a:t>
            </a:r>
            <a:r>
              <a:rPr kumimoji="1" lang="en-US" altLang="ja-JP" dirty="0" smtClean="0"/>
              <a:t>PR</a:t>
            </a:r>
            <a:r>
              <a:rPr kumimoji="1" lang="ja-JP" altLang="en-US" dirty="0" smtClean="0"/>
              <a:t>は高齢者に対してであることや、働きやすさを意識していただくとよいと思います。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844F3F95-1DE9-F948-9ABE-A8F6E5B8157B}" type="slidenum">
              <a:rPr kumimoji="1" lang="ja-JP" altLang="en-US" smtClean="0"/>
              <a:t>2</a:t>
            </a:fld>
            <a:endParaRPr kumimoji="1" lang="ja-JP" altLang="en-US"/>
          </a:p>
        </p:txBody>
      </p:sp>
    </p:spTree>
    <p:extLst>
      <p:ext uri="{BB962C8B-B14F-4D97-AF65-F5344CB8AC3E}">
        <p14:creationId xmlns:p14="http://schemas.microsoft.com/office/powerpoint/2010/main" val="3098926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１日のスケジュールや</a:t>
            </a:r>
            <a:r>
              <a:rPr kumimoji="1" lang="en-US" altLang="ja-JP" dirty="0" smtClean="0"/>
              <a:t>1</a:t>
            </a:r>
            <a:r>
              <a:rPr kumimoji="1" lang="ja-JP" altLang="en-US" dirty="0" smtClean="0"/>
              <a:t>ヶ月のスケジュールなど、仕事内容のイメージがわく内容を伝えて下さい。</a:t>
            </a:r>
            <a:endParaRPr kumimoji="1" lang="ja-JP" altLang="en-US" dirty="0"/>
          </a:p>
        </p:txBody>
      </p:sp>
      <p:sp>
        <p:nvSpPr>
          <p:cNvPr id="4" name="スライド番号プレースホルダー 3"/>
          <p:cNvSpPr>
            <a:spLocks noGrp="1"/>
          </p:cNvSpPr>
          <p:nvPr>
            <p:ph type="sldNum" sz="quarter" idx="10"/>
          </p:nvPr>
        </p:nvSpPr>
        <p:spPr/>
        <p:txBody>
          <a:bodyPr/>
          <a:lstStyle/>
          <a:p>
            <a:fld id="{844F3F95-1DE9-F948-9ABE-A8F6E5B8157B}" type="slidenum">
              <a:rPr kumimoji="1" lang="ja-JP" altLang="en-US" smtClean="0"/>
              <a:t>3</a:t>
            </a:fld>
            <a:endParaRPr kumimoji="1" lang="ja-JP" altLang="en-US"/>
          </a:p>
        </p:txBody>
      </p:sp>
    </p:spTree>
    <p:extLst>
      <p:ext uri="{BB962C8B-B14F-4D97-AF65-F5344CB8AC3E}">
        <p14:creationId xmlns:p14="http://schemas.microsoft.com/office/powerpoint/2010/main" val="608402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仕事内容は、求人票よりも更に詳細に書いてください。</a:t>
            </a:r>
            <a:endParaRPr kumimoji="1" lang="en-US" altLang="ja-JP" dirty="0" smtClean="0"/>
          </a:p>
          <a:p>
            <a:r>
              <a:rPr kumimoji="1" lang="ja-JP" altLang="en-US" dirty="0" smtClean="0"/>
              <a:t>内部の人にとっては当たり前のことも、求職者には未知の世界です。</a:t>
            </a:r>
            <a:endParaRPr kumimoji="1" lang="en-US" altLang="ja-JP" dirty="0" smtClean="0"/>
          </a:p>
          <a:p>
            <a:r>
              <a:rPr kumimoji="1" lang="ja-JP" altLang="en-US" dirty="0" smtClean="0"/>
              <a:t>扱う物の重さや、必要な力、体力を想像できるような内容がおすすめです。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844F3F95-1DE9-F948-9ABE-A8F6E5B8157B}" type="slidenum">
              <a:rPr kumimoji="1" lang="ja-JP" altLang="en-US" smtClean="0"/>
              <a:t>4</a:t>
            </a:fld>
            <a:endParaRPr kumimoji="1" lang="ja-JP" altLang="en-US"/>
          </a:p>
        </p:txBody>
      </p:sp>
    </p:spTree>
    <p:extLst>
      <p:ext uri="{BB962C8B-B14F-4D97-AF65-F5344CB8AC3E}">
        <p14:creationId xmlns:p14="http://schemas.microsoft.com/office/powerpoint/2010/main" val="2105317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「働きやすいです」と言葉でアピールするだけでなく、</a:t>
            </a:r>
            <a:r>
              <a:rPr kumimoji="1" lang="en-US" altLang="ja-JP" dirty="0" smtClean="0"/>
              <a:t>〈</a:t>
            </a:r>
            <a:r>
              <a:rPr kumimoji="1" lang="ja-JP" altLang="en-US" dirty="0" smtClean="0"/>
              <a:t>実際にどういう点で働きやすいか</a:t>
            </a:r>
            <a:r>
              <a:rPr kumimoji="1" lang="en-US" altLang="ja-JP" dirty="0" smtClean="0"/>
              <a:t>〉</a:t>
            </a:r>
            <a:r>
              <a:rPr kumimoji="1" lang="ja-JP" altLang="en-US" dirty="0" smtClean="0"/>
              <a:t>を伝えてください。</a:t>
            </a:r>
            <a:endParaRPr kumimoji="1" lang="en-US" altLang="ja-JP" dirty="0" smtClean="0"/>
          </a:p>
          <a:p>
            <a:r>
              <a:rPr kumimoji="1" lang="ja-JP" altLang="en-US" dirty="0" smtClean="0"/>
              <a:t>誤解されやすいポイントやミスマッチが起こりやすいポイントを意識しましょう。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844F3F95-1DE9-F948-9ABE-A8F6E5B8157B}" type="slidenum">
              <a:rPr kumimoji="1" lang="ja-JP" altLang="en-US" smtClean="0"/>
              <a:t>5</a:t>
            </a:fld>
            <a:endParaRPr kumimoji="1" lang="ja-JP" altLang="en-US"/>
          </a:p>
        </p:txBody>
      </p:sp>
    </p:spTree>
    <p:extLst>
      <p:ext uri="{BB962C8B-B14F-4D97-AF65-F5344CB8AC3E}">
        <p14:creationId xmlns:p14="http://schemas.microsoft.com/office/powerpoint/2010/main" val="3398408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アピールするときは、「安全に配慮しています」ではなく、「労働災害０件」など、数字でわかる実績を伝えると効果的です。</a:t>
            </a:r>
            <a:endParaRPr kumimoji="1" lang="en-US" altLang="ja-JP" dirty="0" smtClean="0"/>
          </a:p>
          <a:p>
            <a:r>
              <a:rPr kumimoji="1" lang="ja-JP" altLang="en-US" dirty="0" smtClean="0"/>
              <a:t>写真や図はこれよりふんだんに使っていただいて構いません。</a:t>
            </a:r>
            <a:endParaRPr kumimoji="1" lang="en-US" altLang="ja-JP" dirty="0" smtClean="0"/>
          </a:p>
          <a:p>
            <a:r>
              <a:rPr kumimoji="1" lang="ja-JP" altLang="en-US" dirty="0" smtClean="0"/>
              <a:t>高齢者の方に「自分にもできるかもしれない」と思っていただくことが第一歩です。</a:t>
            </a:r>
            <a:endParaRPr kumimoji="1" lang="ja-JP" altLang="en-US" dirty="0"/>
          </a:p>
        </p:txBody>
      </p:sp>
      <p:sp>
        <p:nvSpPr>
          <p:cNvPr id="4" name="スライド番号プレースホルダー 3"/>
          <p:cNvSpPr>
            <a:spLocks noGrp="1"/>
          </p:cNvSpPr>
          <p:nvPr>
            <p:ph type="sldNum" sz="quarter" idx="10"/>
          </p:nvPr>
        </p:nvSpPr>
        <p:spPr/>
        <p:txBody>
          <a:bodyPr/>
          <a:lstStyle/>
          <a:p>
            <a:fld id="{844F3F95-1DE9-F948-9ABE-A8F6E5B8157B}" type="slidenum">
              <a:rPr kumimoji="1" lang="ja-JP" altLang="en-US" smtClean="0"/>
              <a:t>6</a:t>
            </a:fld>
            <a:endParaRPr kumimoji="1" lang="ja-JP" altLang="en-US"/>
          </a:p>
        </p:txBody>
      </p:sp>
    </p:spTree>
    <p:extLst>
      <p:ext uri="{BB962C8B-B14F-4D97-AF65-F5344CB8AC3E}">
        <p14:creationId xmlns:p14="http://schemas.microsoft.com/office/powerpoint/2010/main" val="3778774737"/>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3.emf" Type="http://schemas.openxmlformats.org/officeDocument/2006/relationships/image"/><Relationship Id="rId3" Target="../media/image4.wmf" Type="http://schemas.openxmlformats.org/officeDocument/2006/relationships/image"/></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4.wmf" Type="http://schemas.openxmlformats.org/officeDocument/2006/relationships/image"/></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4.wmf" Type="http://schemas.openxmlformats.org/officeDocument/2006/relationships/image"/></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4.wmf" Type="http://schemas.openxmlformats.org/officeDocument/2006/relationships/image"/></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4.wmf" Type="http://schemas.openxmlformats.org/officeDocument/2006/relationships/image"/></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4.wmf" Type="http://schemas.openxmlformats.org/officeDocument/2006/relationships/image"/></Relationships>
</file>

<file path=ppt/slideLayouts/_rels/slideLayout1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1.emf" Type="http://schemas.openxmlformats.org/officeDocument/2006/relationships/image"/></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1.emf" Type="http://schemas.openxmlformats.org/officeDocument/2006/relationships/image"/></Relationships>
</file>

<file path=ppt/slideLayouts/_rels/slideLayout21.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1.emf" Type="http://schemas.openxmlformats.org/officeDocument/2006/relationships/image"/></Relationships>
</file>

<file path=ppt/slideLayouts/_rels/slideLayout22.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wmf" Type="http://schemas.openxmlformats.org/officeDocument/2006/relationships/image"/></Relationships>
</file>

<file path=ppt/slideLayouts/_rels/slideLayout23.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4.wmf" Type="http://schemas.openxmlformats.org/officeDocument/2006/relationships/image"/></Relationships>
</file>

<file path=ppt/slideLayouts/_rels/slideLayout24.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4.wmf" Type="http://schemas.openxmlformats.org/officeDocument/2006/relationships/image"/></Relationships>
</file>

<file path=ppt/slideLayouts/_rels/slideLayout25.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4.wmf" Type="http://schemas.openxmlformats.org/officeDocument/2006/relationships/image"/></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1.emf" Type="http://schemas.openxmlformats.org/officeDocument/2006/relationships/image"/></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1.emf" Type="http://schemas.openxmlformats.org/officeDocument/2006/relationships/image"/></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1.emf" Type="http://schemas.openxmlformats.org/officeDocument/2006/relationships/image"/></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wmf" Type="http://schemas.openxmlformats.org/officeDocument/2006/relationships/image"/></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wmf" Type="http://schemas.openxmlformats.org/officeDocument/2006/relationships/image"/></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wmf" Type="http://schemas.openxmlformats.org/officeDocument/2006/relationships/image"/></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0" y="828000"/>
            <a:ext cx="9907200" cy="55088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3299167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中表紙1">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371426" y="3027"/>
            <a:ext cx="7543800"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362200" y="4042659"/>
            <a:ext cx="7534810" cy="412421"/>
          </a:xfrm>
        </p:spPr>
        <p:txBody>
          <a:bodyPr wrap="square" lIns="288000">
            <a:spAutoFit/>
          </a:bodyPr>
          <a:lstStyle>
            <a:lvl1pPr marL="0" indent="0">
              <a:spcAft>
                <a:spcPts val="400"/>
              </a:spcAft>
              <a:buNone/>
              <a:defRPr lang="ja-JP" altLang="en-US" sz="1600" spc="150" smtClean="0">
                <a:solidFill>
                  <a:schemeClr val="tx1"/>
                </a:solidFill>
              </a:defRPr>
            </a:lvl1pPr>
            <a:lvl2pPr marL="228600" indent="0">
              <a:spcAft>
                <a:spcPts val="400"/>
              </a:spcAft>
              <a:buNone/>
              <a:defRPr lang="ja-JP" altLang="en-US" sz="1600" smtClean="0">
                <a:solidFill>
                  <a:schemeClr val="tx1"/>
                </a:solidFill>
                <a:latin typeface="+mn-lt"/>
                <a:ea typeface="+mn-ea"/>
              </a:defRPr>
            </a:lvl2pPr>
            <a:lvl3pPr marL="685800" indent="0">
              <a:spcAft>
                <a:spcPts val="400"/>
              </a:spcAft>
              <a:buNone/>
              <a:defRPr lang="ja-JP" altLang="en-US" sz="1600" smtClean="0">
                <a:solidFill>
                  <a:schemeClr val="tx1"/>
                </a:solidFill>
                <a:latin typeface="+mn-lt"/>
                <a:ea typeface="+mn-ea"/>
              </a:defRPr>
            </a:lvl3pPr>
            <a:lvl4pPr marL="1143000" indent="0">
              <a:spcAft>
                <a:spcPts val="400"/>
              </a:spcAft>
              <a:buNone/>
              <a:defRPr lang="ja-JP" altLang="en-US" sz="1600" smtClean="0">
                <a:solidFill>
                  <a:schemeClr val="tx1"/>
                </a:solidFill>
                <a:latin typeface="+mn-lt"/>
                <a:ea typeface="+mn-ea"/>
              </a:defRPr>
            </a:lvl4pPr>
            <a:lvl5pPr marL="1600200" indent="0">
              <a:spcAft>
                <a:spcPts val="400"/>
              </a:spcAft>
              <a:buNone/>
              <a:defRPr lang="ja-JP" altLang="en-US" sz="1600">
                <a:solidFill>
                  <a:schemeClr val="tx1"/>
                </a:solidFill>
                <a:latin typeface="+mn-lt"/>
                <a:ea typeface="+mn-ea"/>
              </a:defRPr>
            </a:lvl5pPr>
          </a:lstStyle>
          <a:p>
            <a:pPr marL="0" lvl="0" defTabSz="457200"/>
            <a:r>
              <a:rPr kumimoji="1" lang="ja-JP" altLang="en-US"/>
              <a:t>マスター テキストの書式設定</a:t>
            </a:r>
          </a:p>
        </p:txBody>
      </p:sp>
      <p:pic>
        <p:nvPicPr>
          <p:cNvPr id="11" name="図 10">
            <a:extLst>
              <a:ext uri="{FF2B5EF4-FFF2-40B4-BE49-F238E27FC236}">
                <a16:creationId xmlns:a16="http://schemas.microsoft.com/office/drawing/2014/main" id="{CF91CF97-003A-8047-ADC7-81411BD333F3}"/>
              </a:ext>
            </a:extLst>
          </p:cNvPr>
          <p:cNvPicPr>
            <a:picLocks noChangeAspect="1"/>
          </p:cNvPicPr>
          <p:nvPr userDrawn="1"/>
        </p:nvPicPr>
        <p:blipFill>
          <a:blip r:embed="rId2">
            <a:alphaModFix amt="36000"/>
          </a:blip>
          <a:stretch>
            <a:fillRect/>
          </a:stretch>
        </p:blipFill>
        <p:spPr>
          <a:xfrm>
            <a:off x="5715000" y="6469296"/>
            <a:ext cx="3813317" cy="173332"/>
          </a:xfrm>
          <a:prstGeom prst="rect">
            <a:avLst/>
          </a:prstGeom>
        </p:spPr>
      </p:pic>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450710" y="6379365"/>
            <a:ext cx="3757975" cy="263263"/>
          </a:xfrm>
        </p:spPr>
        <p:txBody>
          <a:body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362200" y="1447800"/>
            <a:ext cx="7534810" cy="2304191"/>
          </a:xfrm>
        </p:spPr>
        <p:txBody>
          <a:bodyPr lIns="288000" tIns="180000" rIns="360000" bIns="72000" anchor="b"/>
          <a:lstStyle>
            <a:lvl1pPr>
              <a:defRPr sz="2400">
                <a:solidFill>
                  <a:schemeClr val="tx1"/>
                </a:solidFill>
              </a:defRPr>
            </a:lvl1pPr>
          </a:lstStyle>
          <a:p>
            <a:r>
              <a:rPr kumimoji="1" lang="ja-JP" altLang="en-US"/>
              <a:t>マスター タイトルの書式設定</a:t>
            </a:r>
          </a:p>
        </p:txBody>
      </p:sp>
      <p:grpSp>
        <p:nvGrpSpPr>
          <p:cNvPr id="89" name="グループ化 88"/>
          <p:cNvGrpSpPr/>
          <p:nvPr userDrawn="1"/>
        </p:nvGrpSpPr>
        <p:grpSpPr>
          <a:xfrm rot="16200000">
            <a:off x="-1117606" y="1574806"/>
            <a:ext cx="2819400" cy="126987"/>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1737125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中表紙2">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6E428EF-996A-5B69-331F-D8E1EC2F8790}"/>
              </a:ext>
            </a:extLst>
          </p:cNvPr>
          <p:cNvSpPr/>
          <p:nvPr userDrawn="1"/>
        </p:nvSpPr>
        <p:spPr>
          <a:xfrm>
            <a:off x="2362200" y="0"/>
            <a:ext cx="7543799" cy="6854972"/>
          </a:xfrm>
          <a:prstGeom prst="rect">
            <a:avLst/>
          </a:prstGeom>
          <a:gradFill flip="none" rotWithShape="1">
            <a:gsLst>
              <a:gs pos="0">
                <a:schemeClr val="bg1"/>
              </a:gs>
              <a:gs pos="99000">
                <a:schemeClr val="bg1">
                  <a:lumMod val="95000"/>
                  <a:alpha val="30014"/>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362200" y="4042659"/>
            <a:ext cx="7534810" cy="412421"/>
          </a:xfrm>
        </p:spPr>
        <p:txBody>
          <a:bodyPr wrap="square" lIns="288000">
            <a:spAutoFit/>
          </a:bodyPr>
          <a:lstStyle>
            <a:lvl1pPr marL="0" indent="0">
              <a:spcAft>
                <a:spcPts val="400"/>
              </a:spcAft>
              <a:buNone/>
              <a:defRPr lang="ja-JP" altLang="en-US" sz="1600" spc="150" smtClean="0">
                <a:solidFill>
                  <a:schemeClr val="tx1"/>
                </a:solidFill>
              </a:defRPr>
            </a:lvl1pPr>
            <a:lvl2pPr marL="228600" indent="0">
              <a:spcAft>
                <a:spcPts val="400"/>
              </a:spcAft>
              <a:buNone/>
              <a:defRPr lang="ja-JP" altLang="en-US" sz="1600" smtClean="0">
                <a:solidFill>
                  <a:schemeClr val="tx1"/>
                </a:solidFill>
                <a:latin typeface="+mn-lt"/>
                <a:ea typeface="+mn-ea"/>
              </a:defRPr>
            </a:lvl2pPr>
            <a:lvl3pPr marL="685800" indent="0">
              <a:spcAft>
                <a:spcPts val="400"/>
              </a:spcAft>
              <a:buNone/>
              <a:defRPr lang="ja-JP" altLang="en-US" sz="1600" smtClean="0">
                <a:solidFill>
                  <a:schemeClr val="tx1"/>
                </a:solidFill>
                <a:latin typeface="+mn-lt"/>
                <a:ea typeface="+mn-ea"/>
              </a:defRPr>
            </a:lvl3pPr>
            <a:lvl4pPr marL="1143000" indent="0">
              <a:spcAft>
                <a:spcPts val="400"/>
              </a:spcAft>
              <a:buNone/>
              <a:defRPr lang="ja-JP" altLang="en-US" sz="1600" smtClean="0">
                <a:solidFill>
                  <a:schemeClr val="tx1"/>
                </a:solidFill>
                <a:latin typeface="+mn-lt"/>
                <a:ea typeface="+mn-ea"/>
              </a:defRPr>
            </a:lvl4pPr>
            <a:lvl5pPr marL="1600200" indent="0">
              <a:spcAft>
                <a:spcPts val="400"/>
              </a:spcAft>
              <a:buNone/>
              <a:defRPr lang="ja-JP" altLang="en-US" sz="1600">
                <a:solidFill>
                  <a:schemeClr val="tx1"/>
                </a:solidFill>
                <a:latin typeface="+mn-lt"/>
                <a:ea typeface="+mn-ea"/>
              </a:defRPr>
            </a:lvl5pPr>
          </a:lstStyle>
          <a:p>
            <a:pPr marL="0" lvl="0" defTabSz="457200"/>
            <a:r>
              <a:rPr kumimoji="1" lang="ja-JP" altLang="en-US"/>
              <a:t>マスター テキストの書式設定</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450710" y="6379365"/>
            <a:ext cx="3757975" cy="263263"/>
          </a:xfrm>
        </p:spPr>
        <p:txBody>
          <a:body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362200" y="1447800"/>
            <a:ext cx="7534810" cy="2304191"/>
          </a:xfrm>
        </p:spPr>
        <p:txBody>
          <a:bodyPr lIns="288000" tIns="180000" rIns="360000" bIns="72000" anchor="b"/>
          <a:lstStyle>
            <a:lvl1pPr>
              <a:defRPr sz="2400">
                <a:solidFill>
                  <a:schemeClr val="tx1"/>
                </a:solidFill>
              </a:defRPr>
            </a:lvl1pPr>
          </a:lstStyle>
          <a:p>
            <a:r>
              <a:rPr kumimoji="1" lang="ja-JP" altLang="en-US"/>
              <a:t>マスター タイトルの書式設定</a:t>
            </a: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
        <p:nvSpPr>
          <p:cNvPr id="254" name="テキスト プレースホルダー 6">
            <a:extLst>
              <a:ext uri="{FF2B5EF4-FFF2-40B4-BE49-F238E27FC236}">
                <a16:creationId xmlns:a16="http://schemas.microsoft.com/office/drawing/2014/main" id="{7FF537BE-B245-A631-EFE1-939AB316497E}"/>
              </a:ext>
            </a:extLst>
          </p:cNvPr>
          <p:cNvSpPr txBox="1">
            <a:spLocks/>
          </p:cNvSpPr>
          <p:nvPr userDrawn="1"/>
        </p:nvSpPr>
        <p:spPr>
          <a:xfrm>
            <a:off x="0" y="0"/>
            <a:ext cx="2362200" cy="6854973"/>
          </a:xfrm>
          <a:prstGeom prst="rect">
            <a:avLst/>
          </a:prstGeom>
          <a:pattFill prst="dkUpDiag">
            <a:fgClr>
              <a:srgbClr val="CBCBCB"/>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grpSp>
        <p:nvGrpSpPr>
          <p:cNvPr id="255" name="グループ化 254">
            <a:extLst>
              <a:ext uri="{FF2B5EF4-FFF2-40B4-BE49-F238E27FC236}">
                <a16:creationId xmlns:a16="http://schemas.microsoft.com/office/drawing/2014/main" id="{9419D7C9-9D04-302B-DDE0-085F575D6906}"/>
              </a:ext>
            </a:extLst>
          </p:cNvPr>
          <p:cNvGrpSpPr/>
          <p:nvPr userDrawn="1"/>
        </p:nvGrpSpPr>
        <p:grpSpPr>
          <a:xfrm rot="16200000">
            <a:off x="-1117606" y="1574806"/>
            <a:ext cx="2819400" cy="126987"/>
            <a:chOff x="900632" y="1414463"/>
            <a:chExt cx="7938089" cy="357535"/>
          </a:xfrm>
          <a:solidFill>
            <a:schemeClr val="tx1">
              <a:lumMod val="50000"/>
              <a:lumOff val="50000"/>
            </a:schemeClr>
          </a:solidFill>
        </p:grpSpPr>
        <p:sp>
          <p:nvSpPr>
            <p:cNvPr id="256" name="Freeform 5">
              <a:extLst>
                <a:ext uri="{FF2B5EF4-FFF2-40B4-BE49-F238E27FC236}">
                  <a16:creationId xmlns:a16="http://schemas.microsoft.com/office/drawing/2014/main" id="{94B07853-9F1C-FD5C-2CBC-8D6CF81EEE5B}"/>
                </a:ext>
              </a:extLst>
            </p:cNvPr>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7" name="Freeform 6">
              <a:extLst>
                <a:ext uri="{FF2B5EF4-FFF2-40B4-BE49-F238E27FC236}">
                  <a16:creationId xmlns:a16="http://schemas.microsoft.com/office/drawing/2014/main" id="{1587B4BB-6153-D9EC-4340-73C1093C28BC}"/>
                </a:ext>
              </a:extLst>
            </p:cNvPr>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8" name="Freeform 7">
              <a:extLst>
                <a:ext uri="{FF2B5EF4-FFF2-40B4-BE49-F238E27FC236}">
                  <a16:creationId xmlns:a16="http://schemas.microsoft.com/office/drawing/2014/main" id="{E6E40E46-E33C-2360-1E7B-C9DF0BD40F26}"/>
                </a:ext>
              </a:extLst>
            </p:cNvPr>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9" name="Freeform 8">
              <a:extLst>
                <a:ext uri="{FF2B5EF4-FFF2-40B4-BE49-F238E27FC236}">
                  <a16:creationId xmlns:a16="http://schemas.microsoft.com/office/drawing/2014/main" id="{01B7CED6-9E5B-A954-DB71-85AFECA0B352}"/>
                </a:ext>
              </a:extLst>
            </p:cNvPr>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0" name="Freeform 9">
              <a:extLst>
                <a:ext uri="{FF2B5EF4-FFF2-40B4-BE49-F238E27FC236}">
                  <a16:creationId xmlns:a16="http://schemas.microsoft.com/office/drawing/2014/main" id="{44D33C2E-2C14-772F-C630-EDC10E0196B9}"/>
                </a:ext>
              </a:extLst>
            </p:cNvPr>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1" name="Freeform 10">
              <a:extLst>
                <a:ext uri="{FF2B5EF4-FFF2-40B4-BE49-F238E27FC236}">
                  <a16:creationId xmlns:a16="http://schemas.microsoft.com/office/drawing/2014/main" id="{4909E20E-2D30-30CC-FB47-5100954B248B}"/>
                </a:ext>
              </a:extLst>
            </p:cNvPr>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2" name="Freeform 11">
              <a:extLst>
                <a:ext uri="{FF2B5EF4-FFF2-40B4-BE49-F238E27FC236}">
                  <a16:creationId xmlns:a16="http://schemas.microsoft.com/office/drawing/2014/main" id="{52C710A8-EE2A-764E-9DF6-FEAEF1242568}"/>
                </a:ext>
              </a:extLst>
            </p:cNvPr>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3" name="Freeform 12">
              <a:extLst>
                <a:ext uri="{FF2B5EF4-FFF2-40B4-BE49-F238E27FC236}">
                  <a16:creationId xmlns:a16="http://schemas.microsoft.com/office/drawing/2014/main" id="{F12BD458-271C-5DEE-B0ED-12B0641D5368}"/>
                </a:ext>
              </a:extLst>
            </p:cNvPr>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4" name="Freeform 13">
              <a:extLst>
                <a:ext uri="{FF2B5EF4-FFF2-40B4-BE49-F238E27FC236}">
                  <a16:creationId xmlns:a16="http://schemas.microsoft.com/office/drawing/2014/main" id="{B8806336-E9EA-AA35-F79B-ECE05CD637C4}"/>
                </a:ext>
              </a:extLst>
            </p:cNvPr>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5" name="Freeform 14">
              <a:extLst>
                <a:ext uri="{FF2B5EF4-FFF2-40B4-BE49-F238E27FC236}">
                  <a16:creationId xmlns:a16="http://schemas.microsoft.com/office/drawing/2014/main" id="{06853070-6B60-38A0-4E84-64F43FEB87EB}"/>
                </a:ext>
              </a:extLst>
            </p:cNvPr>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6" name="Freeform 15">
              <a:extLst>
                <a:ext uri="{FF2B5EF4-FFF2-40B4-BE49-F238E27FC236}">
                  <a16:creationId xmlns:a16="http://schemas.microsoft.com/office/drawing/2014/main" id="{9D77C6AF-BC3F-E794-DF5B-148744020B82}"/>
                </a:ext>
              </a:extLst>
            </p:cNvPr>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7" name="Freeform 16">
              <a:extLst>
                <a:ext uri="{FF2B5EF4-FFF2-40B4-BE49-F238E27FC236}">
                  <a16:creationId xmlns:a16="http://schemas.microsoft.com/office/drawing/2014/main" id="{D7F11CDB-EC5F-A970-A873-12B3ECB0C0D0}"/>
                </a:ext>
              </a:extLst>
            </p:cNvPr>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8" name="Freeform 17">
              <a:extLst>
                <a:ext uri="{FF2B5EF4-FFF2-40B4-BE49-F238E27FC236}">
                  <a16:creationId xmlns:a16="http://schemas.microsoft.com/office/drawing/2014/main" id="{B8706BB2-9782-AC33-CF0E-FE219024EE5E}"/>
                </a:ext>
              </a:extLst>
            </p:cNvPr>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9" name="Freeform 18">
              <a:extLst>
                <a:ext uri="{FF2B5EF4-FFF2-40B4-BE49-F238E27FC236}">
                  <a16:creationId xmlns:a16="http://schemas.microsoft.com/office/drawing/2014/main" id="{71B22D44-9E2C-6CD3-3C64-EA0CF2A58D41}"/>
                </a:ext>
              </a:extLst>
            </p:cNvPr>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0" name="Freeform 19">
              <a:extLst>
                <a:ext uri="{FF2B5EF4-FFF2-40B4-BE49-F238E27FC236}">
                  <a16:creationId xmlns:a16="http://schemas.microsoft.com/office/drawing/2014/main" id="{7961D006-DF5C-1268-0F39-573EBF0D742F}"/>
                </a:ext>
              </a:extLst>
            </p:cNvPr>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1" name="Freeform 20">
              <a:extLst>
                <a:ext uri="{FF2B5EF4-FFF2-40B4-BE49-F238E27FC236}">
                  <a16:creationId xmlns:a16="http://schemas.microsoft.com/office/drawing/2014/main" id="{0DE0D5BA-21EE-5E1E-4D67-9BCDF3F4453F}"/>
                </a:ext>
              </a:extLst>
            </p:cNvPr>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2" name="Freeform 21">
              <a:extLst>
                <a:ext uri="{FF2B5EF4-FFF2-40B4-BE49-F238E27FC236}">
                  <a16:creationId xmlns:a16="http://schemas.microsoft.com/office/drawing/2014/main" id="{33774108-234F-2E63-9A7A-F5A95E238800}"/>
                </a:ext>
              </a:extLst>
            </p:cNvPr>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3" name="Freeform 22">
              <a:extLst>
                <a:ext uri="{FF2B5EF4-FFF2-40B4-BE49-F238E27FC236}">
                  <a16:creationId xmlns:a16="http://schemas.microsoft.com/office/drawing/2014/main" id="{736F2DBE-8D0B-3519-48DC-D0037E7D3227}"/>
                </a:ext>
              </a:extLst>
            </p:cNvPr>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4" name="Freeform 23">
              <a:extLst>
                <a:ext uri="{FF2B5EF4-FFF2-40B4-BE49-F238E27FC236}">
                  <a16:creationId xmlns:a16="http://schemas.microsoft.com/office/drawing/2014/main" id="{978BFFDC-CD50-85AD-9625-1559F26DA665}"/>
                </a:ext>
              </a:extLst>
            </p:cNvPr>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5" name="Freeform 24">
              <a:extLst>
                <a:ext uri="{FF2B5EF4-FFF2-40B4-BE49-F238E27FC236}">
                  <a16:creationId xmlns:a16="http://schemas.microsoft.com/office/drawing/2014/main" id="{D9E5351A-5567-046A-C2B7-4F2496AFD0BD}"/>
                </a:ext>
              </a:extLst>
            </p:cNvPr>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6" name="Freeform 25">
              <a:extLst>
                <a:ext uri="{FF2B5EF4-FFF2-40B4-BE49-F238E27FC236}">
                  <a16:creationId xmlns:a16="http://schemas.microsoft.com/office/drawing/2014/main" id="{8EF61D51-A7AD-18D4-9254-935F1901C116}"/>
                </a:ext>
              </a:extLst>
            </p:cNvPr>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7" name="Freeform 26">
              <a:extLst>
                <a:ext uri="{FF2B5EF4-FFF2-40B4-BE49-F238E27FC236}">
                  <a16:creationId xmlns:a16="http://schemas.microsoft.com/office/drawing/2014/main" id="{1B882F45-8A1F-7B13-E945-FE5553BA5D43}"/>
                </a:ext>
              </a:extLst>
            </p:cNvPr>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8" name="Freeform 27">
              <a:extLst>
                <a:ext uri="{FF2B5EF4-FFF2-40B4-BE49-F238E27FC236}">
                  <a16:creationId xmlns:a16="http://schemas.microsoft.com/office/drawing/2014/main" id="{40833515-29E4-2166-6BD0-1140C8028F0A}"/>
                </a:ext>
              </a:extLst>
            </p:cNvPr>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9" name="Freeform 28">
              <a:extLst>
                <a:ext uri="{FF2B5EF4-FFF2-40B4-BE49-F238E27FC236}">
                  <a16:creationId xmlns:a16="http://schemas.microsoft.com/office/drawing/2014/main" id="{4482724C-A6A6-3E25-B781-FD16E3C8AE25}"/>
                </a:ext>
              </a:extLst>
            </p:cNvPr>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0" name="Freeform 29">
              <a:extLst>
                <a:ext uri="{FF2B5EF4-FFF2-40B4-BE49-F238E27FC236}">
                  <a16:creationId xmlns:a16="http://schemas.microsoft.com/office/drawing/2014/main" id="{F9784CFA-FEC2-88A0-36DB-742458871165}"/>
                </a:ext>
              </a:extLst>
            </p:cNvPr>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1" name="Freeform 30">
              <a:extLst>
                <a:ext uri="{FF2B5EF4-FFF2-40B4-BE49-F238E27FC236}">
                  <a16:creationId xmlns:a16="http://schemas.microsoft.com/office/drawing/2014/main" id="{DA0F6703-594E-C0A9-41D4-F81D399B993B}"/>
                </a:ext>
              </a:extLst>
            </p:cNvPr>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2" name="Freeform 31">
              <a:extLst>
                <a:ext uri="{FF2B5EF4-FFF2-40B4-BE49-F238E27FC236}">
                  <a16:creationId xmlns:a16="http://schemas.microsoft.com/office/drawing/2014/main" id="{B709AB5F-41EA-E5AC-CE1F-D97C4ADC0A5D}"/>
                </a:ext>
              </a:extLst>
            </p:cNvPr>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3" name="Freeform 32">
              <a:extLst>
                <a:ext uri="{FF2B5EF4-FFF2-40B4-BE49-F238E27FC236}">
                  <a16:creationId xmlns:a16="http://schemas.microsoft.com/office/drawing/2014/main" id="{EE984AEB-5E6A-78AB-2B67-34C567F85D19}"/>
                </a:ext>
              </a:extLst>
            </p:cNvPr>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4" name="Freeform 33">
              <a:extLst>
                <a:ext uri="{FF2B5EF4-FFF2-40B4-BE49-F238E27FC236}">
                  <a16:creationId xmlns:a16="http://schemas.microsoft.com/office/drawing/2014/main" id="{2EA57D0A-95F8-29AD-4608-688521D044A3}"/>
                </a:ext>
              </a:extLst>
            </p:cNvPr>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5" name="Freeform 34">
              <a:extLst>
                <a:ext uri="{FF2B5EF4-FFF2-40B4-BE49-F238E27FC236}">
                  <a16:creationId xmlns:a16="http://schemas.microsoft.com/office/drawing/2014/main" id="{42250E1C-184D-5F61-E2FB-72CA027162A8}"/>
                </a:ext>
              </a:extLst>
            </p:cNvPr>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6" name="Freeform 35">
              <a:extLst>
                <a:ext uri="{FF2B5EF4-FFF2-40B4-BE49-F238E27FC236}">
                  <a16:creationId xmlns:a16="http://schemas.microsoft.com/office/drawing/2014/main" id="{6866DA41-64C0-0967-DEF7-80728455850A}"/>
                </a:ext>
              </a:extLst>
            </p:cNvPr>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7" name="Freeform 36">
              <a:extLst>
                <a:ext uri="{FF2B5EF4-FFF2-40B4-BE49-F238E27FC236}">
                  <a16:creationId xmlns:a16="http://schemas.microsoft.com/office/drawing/2014/main" id="{ED97AEDA-E3D1-8DA7-27C5-631AE520970B}"/>
                </a:ext>
              </a:extLst>
            </p:cNvPr>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8" name="Freeform 37">
              <a:extLst>
                <a:ext uri="{FF2B5EF4-FFF2-40B4-BE49-F238E27FC236}">
                  <a16:creationId xmlns:a16="http://schemas.microsoft.com/office/drawing/2014/main" id="{6E7361D5-A6FC-4AE8-4D30-79ECD2435C29}"/>
                </a:ext>
              </a:extLst>
            </p:cNvPr>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9" name="Freeform 38">
              <a:extLst>
                <a:ext uri="{FF2B5EF4-FFF2-40B4-BE49-F238E27FC236}">
                  <a16:creationId xmlns:a16="http://schemas.microsoft.com/office/drawing/2014/main" id="{1B226F29-082D-3538-18D7-6E4E6882C42D}"/>
                </a:ext>
              </a:extLst>
            </p:cNvPr>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0" name="Freeform 39">
              <a:extLst>
                <a:ext uri="{FF2B5EF4-FFF2-40B4-BE49-F238E27FC236}">
                  <a16:creationId xmlns:a16="http://schemas.microsoft.com/office/drawing/2014/main" id="{2F752D7E-1336-6291-C2FC-449408B86E51}"/>
                </a:ext>
              </a:extLst>
            </p:cNvPr>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1" name="Freeform 40">
              <a:extLst>
                <a:ext uri="{FF2B5EF4-FFF2-40B4-BE49-F238E27FC236}">
                  <a16:creationId xmlns:a16="http://schemas.microsoft.com/office/drawing/2014/main" id="{5C6439F4-9B36-2089-70B4-4BCC61BD90B8}"/>
                </a:ext>
              </a:extLst>
            </p:cNvPr>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2" name="Freeform 41">
              <a:extLst>
                <a:ext uri="{FF2B5EF4-FFF2-40B4-BE49-F238E27FC236}">
                  <a16:creationId xmlns:a16="http://schemas.microsoft.com/office/drawing/2014/main" id="{A8116D63-7E0E-30E0-B14B-8913E922BB40}"/>
                </a:ext>
              </a:extLst>
            </p:cNvPr>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3" name="Freeform 42">
              <a:extLst>
                <a:ext uri="{FF2B5EF4-FFF2-40B4-BE49-F238E27FC236}">
                  <a16:creationId xmlns:a16="http://schemas.microsoft.com/office/drawing/2014/main" id="{FFF06AD9-7235-0694-B043-AE54D3ADCE0B}"/>
                </a:ext>
              </a:extLst>
            </p:cNvPr>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4" name="Freeform 43">
              <a:extLst>
                <a:ext uri="{FF2B5EF4-FFF2-40B4-BE49-F238E27FC236}">
                  <a16:creationId xmlns:a16="http://schemas.microsoft.com/office/drawing/2014/main" id="{F0390526-C781-47F8-E70F-967B8F36B0AA}"/>
                </a:ext>
              </a:extLst>
            </p:cNvPr>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5" name="Freeform 44">
              <a:extLst>
                <a:ext uri="{FF2B5EF4-FFF2-40B4-BE49-F238E27FC236}">
                  <a16:creationId xmlns:a16="http://schemas.microsoft.com/office/drawing/2014/main" id="{CB131641-D2F7-819B-4E8D-F09AF259327B}"/>
                </a:ext>
              </a:extLst>
            </p:cNvPr>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6" name="Freeform 45">
              <a:extLst>
                <a:ext uri="{FF2B5EF4-FFF2-40B4-BE49-F238E27FC236}">
                  <a16:creationId xmlns:a16="http://schemas.microsoft.com/office/drawing/2014/main" id="{F00472C6-D6B0-5EE1-0200-63B4C5B8AF0C}"/>
                </a:ext>
              </a:extLst>
            </p:cNvPr>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7" name="Freeform 46">
              <a:extLst>
                <a:ext uri="{FF2B5EF4-FFF2-40B4-BE49-F238E27FC236}">
                  <a16:creationId xmlns:a16="http://schemas.microsoft.com/office/drawing/2014/main" id="{423E9E17-4053-0D37-5B44-DFEA815636FE}"/>
                </a:ext>
              </a:extLst>
            </p:cNvPr>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8" name="Freeform 47">
              <a:extLst>
                <a:ext uri="{FF2B5EF4-FFF2-40B4-BE49-F238E27FC236}">
                  <a16:creationId xmlns:a16="http://schemas.microsoft.com/office/drawing/2014/main" id="{33E8F767-4992-A424-74CC-5E454771EF1D}"/>
                </a:ext>
              </a:extLst>
            </p:cNvPr>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9" name="Freeform 48">
              <a:extLst>
                <a:ext uri="{FF2B5EF4-FFF2-40B4-BE49-F238E27FC236}">
                  <a16:creationId xmlns:a16="http://schemas.microsoft.com/office/drawing/2014/main" id="{11EF30B3-C866-A389-7CC0-4F99EF32A8E0}"/>
                </a:ext>
              </a:extLst>
            </p:cNvPr>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0" name="Freeform 49">
              <a:extLst>
                <a:ext uri="{FF2B5EF4-FFF2-40B4-BE49-F238E27FC236}">
                  <a16:creationId xmlns:a16="http://schemas.microsoft.com/office/drawing/2014/main" id="{9FFBFA41-A356-D0E1-2252-C09025714F85}"/>
                </a:ext>
              </a:extLst>
            </p:cNvPr>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1" name="Freeform 50">
              <a:extLst>
                <a:ext uri="{FF2B5EF4-FFF2-40B4-BE49-F238E27FC236}">
                  <a16:creationId xmlns:a16="http://schemas.microsoft.com/office/drawing/2014/main" id="{0B24627F-4F9F-C546-F1D7-5A92E8311D02}"/>
                </a:ext>
              </a:extLst>
            </p:cNvPr>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2" name="Freeform 51">
              <a:extLst>
                <a:ext uri="{FF2B5EF4-FFF2-40B4-BE49-F238E27FC236}">
                  <a16:creationId xmlns:a16="http://schemas.microsoft.com/office/drawing/2014/main" id="{E34AAC53-A16A-98B5-7B48-5A20CC3A4F81}"/>
                </a:ext>
              </a:extLst>
            </p:cNvPr>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3" name="Freeform 52">
              <a:extLst>
                <a:ext uri="{FF2B5EF4-FFF2-40B4-BE49-F238E27FC236}">
                  <a16:creationId xmlns:a16="http://schemas.microsoft.com/office/drawing/2014/main" id="{16472784-1E08-8D74-AF3A-8092D10F6E82}"/>
                </a:ext>
              </a:extLst>
            </p:cNvPr>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4" name="Freeform 53">
              <a:extLst>
                <a:ext uri="{FF2B5EF4-FFF2-40B4-BE49-F238E27FC236}">
                  <a16:creationId xmlns:a16="http://schemas.microsoft.com/office/drawing/2014/main" id="{AACD7854-4396-1956-AF90-9D84AD0E89BB}"/>
                </a:ext>
              </a:extLst>
            </p:cNvPr>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5" name="Freeform 54">
              <a:extLst>
                <a:ext uri="{FF2B5EF4-FFF2-40B4-BE49-F238E27FC236}">
                  <a16:creationId xmlns:a16="http://schemas.microsoft.com/office/drawing/2014/main" id="{D6FFBE75-F690-A62B-2226-2A477A937E20}"/>
                </a:ext>
              </a:extLst>
            </p:cNvPr>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6" name="Freeform 55">
              <a:extLst>
                <a:ext uri="{FF2B5EF4-FFF2-40B4-BE49-F238E27FC236}">
                  <a16:creationId xmlns:a16="http://schemas.microsoft.com/office/drawing/2014/main" id="{7A6CC1A4-C2D8-E6A3-841E-4DBE34046E8A}"/>
                </a:ext>
              </a:extLst>
            </p:cNvPr>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7" name="Freeform 56">
              <a:extLst>
                <a:ext uri="{FF2B5EF4-FFF2-40B4-BE49-F238E27FC236}">
                  <a16:creationId xmlns:a16="http://schemas.microsoft.com/office/drawing/2014/main" id="{44FE67F9-F85F-AED1-27EB-483DBCA10E46}"/>
                </a:ext>
              </a:extLst>
            </p:cNvPr>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8" name="Freeform 57">
              <a:extLst>
                <a:ext uri="{FF2B5EF4-FFF2-40B4-BE49-F238E27FC236}">
                  <a16:creationId xmlns:a16="http://schemas.microsoft.com/office/drawing/2014/main" id="{8C8DC09F-9497-E1DB-485A-508CF16B7580}"/>
                </a:ext>
              </a:extLst>
            </p:cNvPr>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9" name="Freeform 58">
              <a:extLst>
                <a:ext uri="{FF2B5EF4-FFF2-40B4-BE49-F238E27FC236}">
                  <a16:creationId xmlns:a16="http://schemas.microsoft.com/office/drawing/2014/main" id="{6DF79520-2E9A-C387-ED26-5C1529E447B5}"/>
                </a:ext>
              </a:extLst>
            </p:cNvPr>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0" name="Freeform 59">
              <a:extLst>
                <a:ext uri="{FF2B5EF4-FFF2-40B4-BE49-F238E27FC236}">
                  <a16:creationId xmlns:a16="http://schemas.microsoft.com/office/drawing/2014/main" id="{D0EA30C6-F84F-D4C4-EF28-E462DCD0B680}"/>
                </a:ext>
              </a:extLst>
            </p:cNvPr>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1" name="Freeform 60">
              <a:extLst>
                <a:ext uri="{FF2B5EF4-FFF2-40B4-BE49-F238E27FC236}">
                  <a16:creationId xmlns:a16="http://schemas.microsoft.com/office/drawing/2014/main" id="{F60DD5F5-E08A-675F-C079-0215BF5A1E14}"/>
                </a:ext>
              </a:extLst>
            </p:cNvPr>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2" name="Freeform 61">
              <a:extLst>
                <a:ext uri="{FF2B5EF4-FFF2-40B4-BE49-F238E27FC236}">
                  <a16:creationId xmlns:a16="http://schemas.microsoft.com/office/drawing/2014/main" id="{B9D1A611-47F8-E706-6886-A8108F71B4F4}"/>
                </a:ext>
              </a:extLst>
            </p:cNvPr>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3" name="Freeform 62">
              <a:extLst>
                <a:ext uri="{FF2B5EF4-FFF2-40B4-BE49-F238E27FC236}">
                  <a16:creationId xmlns:a16="http://schemas.microsoft.com/office/drawing/2014/main" id="{7BA17CF6-0CF1-AB3E-833C-95D0B6FD0278}"/>
                </a:ext>
              </a:extLst>
            </p:cNvPr>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4" name="Freeform 63">
              <a:extLst>
                <a:ext uri="{FF2B5EF4-FFF2-40B4-BE49-F238E27FC236}">
                  <a16:creationId xmlns:a16="http://schemas.microsoft.com/office/drawing/2014/main" id="{C8960DFC-CBC4-DDF9-1D49-22DD1EC50C15}"/>
                </a:ext>
              </a:extLst>
            </p:cNvPr>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5" name="Freeform 64">
              <a:extLst>
                <a:ext uri="{FF2B5EF4-FFF2-40B4-BE49-F238E27FC236}">
                  <a16:creationId xmlns:a16="http://schemas.microsoft.com/office/drawing/2014/main" id="{38151927-B39E-4DC9-352C-AFFB8B345720}"/>
                </a:ext>
              </a:extLst>
            </p:cNvPr>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6" name="Freeform 65">
              <a:extLst>
                <a:ext uri="{FF2B5EF4-FFF2-40B4-BE49-F238E27FC236}">
                  <a16:creationId xmlns:a16="http://schemas.microsoft.com/office/drawing/2014/main" id="{301136A4-3628-EF1A-85D2-D737F5878018}"/>
                </a:ext>
              </a:extLst>
            </p:cNvPr>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7" name="Freeform 66">
              <a:extLst>
                <a:ext uri="{FF2B5EF4-FFF2-40B4-BE49-F238E27FC236}">
                  <a16:creationId xmlns:a16="http://schemas.microsoft.com/office/drawing/2014/main" id="{3E43FC61-B7EC-401C-C7AC-1F111A1DE46E}"/>
                </a:ext>
              </a:extLst>
            </p:cNvPr>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8" name="Freeform 67">
              <a:extLst>
                <a:ext uri="{FF2B5EF4-FFF2-40B4-BE49-F238E27FC236}">
                  <a16:creationId xmlns:a16="http://schemas.microsoft.com/office/drawing/2014/main" id="{5E2181EC-8A4A-7DE4-A705-24A3D4ED3F44}"/>
                </a:ext>
              </a:extLst>
            </p:cNvPr>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9" name="Freeform 68">
              <a:extLst>
                <a:ext uri="{FF2B5EF4-FFF2-40B4-BE49-F238E27FC236}">
                  <a16:creationId xmlns:a16="http://schemas.microsoft.com/office/drawing/2014/main" id="{87956E50-9E91-113B-6664-B06F1FDF0975}"/>
                </a:ext>
              </a:extLst>
            </p:cNvPr>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0" name="Freeform 69">
              <a:extLst>
                <a:ext uri="{FF2B5EF4-FFF2-40B4-BE49-F238E27FC236}">
                  <a16:creationId xmlns:a16="http://schemas.microsoft.com/office/drawing/2014/main" id="{3D80A8FC-4365-39F1-54A1-F67E16AC24FA}"/>
                </a:ext>
              </a:extLst>
            </p:cNvPr>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1" name="Freeform 70">
              <a:extLst>
                <a:ext uri="{FF2B5EF4-FFF2-40B4-BE49-F238E27FC236}">
                  <a16:creationId xmlns:a16="http://schemas.microsoft.com/office/drawing/2014/main" id="{E7BC06B1-AD5D-0101-3920-A08C4560CD5E}"/>
                </a:ext>
              </a:extLst>
            </p:cNvPr>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2" name="Freeform 71">
              <a:extLst>
                <a:ext uri="{FF2B5EF4-FFF2-40B4-BE49-F238E27FC236}">
                  <a16:creationId xmlns:a16="http://schemas.microsoft.com/office/drawing/2014/main" id="{F20F11FF-6C37-8E73-39A1-E961ADC5FA72}"/>
                </a:ext>
              </a:extLst>
            </p:cNvPr>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3" name="Freeform 72">
              <a:extLst>
                <a:ext uri="{FF2B5EF4-FFF2-40B4-BE49-F238E27FC236}">
                  <a16:creationId xmlns:a16="http://schemas.microsoft.com/office/drawing/2014/main" id="{C13E435C-1226-BC8A-40BA-47C2059230E5}"/>
                </a:ext>
              </a:extLst>
            </p:cNvPr>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4" name="Freeform 73">
              <a:extLst>
                <a:ext uri="{FF2B5EF4-FFF2-40B4-BE49-F238E27FC236}">
                  <a16:creationId xmlns:a16="http://schemas.microsoft.com/office/drawing/2014/main" id="{C63D0E53-B005-AF65-1F2A-E823855AED24}"/>
                </a:ext>
              </a:extLst>
            </p:cNvPr>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5" name="Freeform 74">
              <a:extLst>
                <a:ext uri="{FF2B5EF4-FFF2-40B4-BE49-F238E27FC236}">
                  <a16:creationId xmlns:a16="http://schemas.microsoft.com/office/drawing/2014/main" id="{8DD5D89A-42B8-0153-A558-E2527DCD9A1F}"/>
                </a:ext>
              </a:extLst>
            </p:cNvPr>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6" name="Freeform 75">
              <a:extLst>
                <a:ext uri="{FF2B5EF4-FFF2-40B4-BE49-F238E27FC236}">
                  <a16:creationId xmlns:a16="http://schemas.microsoft.com/office/drawing/2014/main" id="{5DD94FF6-A17A-4810-33CB-6D01A51146E7}"/>
                </a:ext>
              </a:extLst>
            </p:cNvPr>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7" name="Freeform 76">
              <a:extLst>
                <a:ext uri="{FF2B5EF4-FFF2-40B4-BE49-F238E27FC236}">
                  <a16:creationId xmlns:a16="http://schemas.microsoft.com/office/drawing/2014/main" id="{A6BCD0BE-5AF4-70AD-F406-A1CFB83CBB7A}"/>
                </a:ext>
              </a:extLst>
            </p:cNvPr>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8" name="Freeform 77">
              <a:extLst>
                <a:ext uri="{FF2B5EF4-FFF2-40B4-BE49-F238E27FC236}">
                  <a16:creationId xmlns:a16="http://schemas.microsoft.com/office/drawing/2014/main" id="{0B06E83A-4C04-953F-8D8C-F90B2A5F4C73}"/>
                </a:ext>
              </a:extLst>
            </p:cNvPr>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9" name="Freeform 78">
              <a:extLst>
                <a:ext uri="{FF2B5EF4-FFF2-40B4-BE49-F238E27FC236}">
                  <a16:creationId xmlns:a16="http://schemas.microsoft.com/office/drawing/2014/main" id="{0A3F739B-3EBA-0BBD-7F4C-D6D149F21E4B}"/>
                </a:ext>
              </a:extLst>
            </p:cNvPr>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0" name="Freeform 79">
              <a:extLst>
                <a:ext uri="{FF2B5EF4-FFF2-40B4-BE49-F238E27FC236}">
                  <a16:creationId xmlns:a16="http://schemas.microsoft.com/office/drawing/2014/main" id="{AD8ABD58-F879-86AA-B2F3-3B3EE9A4EF3D}"/>
                </a:ext>
              </a:extLst>
            </p:cNvPr>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1" name="Freeform 80">
              <a:extLst>
                <a:ext uri="{FF2B5EF4-FFF2-40B4-BE49-F238E27FC236}">
                  <a16:creationId xmlns:a16="http://schemas.microsoft.com/office/drawing/2014/main" id="{8FC3CE9F-D4ED-8E0C-4F95-9DC5ABB0FC10}"/>
                </a:ext>
              </a:extLst>
            </p:cNvPr>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2" name="Freeform 81">
              <a:extLst>
                <a:ext uri="{FF2B5EF4-FFF2-40B4-BE49-F238E27FC236}">
                  <a16:creationId xmlns:a16="http://schemas.microsoft.com/office/drawing/2014/main" id="{0ECC7F46-99DD-F253-EDF8-20E333239124}"/>
                </a:ext>
              </a:extLst>
            </p:cNvPr>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3" name="Freeform 82">
              <a:extLst>
                <a:ext uri="{FF2B5EF4-FFF2-40B4-BE49-F238E27FC236}">
                  <a16:creationId xmlns:a16="http://schemas.microsoft.com/office/drawing/2014/main" id="{4C67A647-35BB-B8FC-15B9-31ACBA2ED56E}"/>
                </a:ext>
              </a:extLst>
            </p:cNvPr>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4" name="Freeform 83">
              <a:extLst>
                <a:ext uri="{FF2B5EF4-FFF2-40B4-BE49-F238E27FC236}">
                  <a16:creationId xmlns:a16="http://schemas.microsoft.com/office/drawing/2014/main" id="{395B5544-037D-4D51-95F0-590F510D567E}"/>
                </a:ext>
              </a:extLst>
            </p:cNvPr>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5" name="Freeform 84">
              <a:extLst>
                <a:ext uri="{FF2B5EF4-FFF2-40B4-BE49-F238E27FC236}">
                  <a16:creationId xmlns:a16="http://schemas.microsoft.com/office/drawing/2014/main" id="{0334681C-2E89-8950-DD4D-2B2FDF8884DA}"/>
                </a:ext>
              </a:extLst>
            </p:cNvPr>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36" name="テキスト プレースホルダー 6">
            <a:extLst>
              <a:ext uri="{FF2B5EF4-FFF2-40B4-BE49-F238E27FC236}">
                <a16:creationId xmlns:a16="http://schemas.microsoft.com/office/drawing/2014/main" id="{F397E9FF-C021-2ADD-B9F0-66B8108AF3CA}"/>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8000">
                <a:schemeClr val="bg1"/>
              </a:gs>
              <a:gs pos="70000">
                <a:schemeClr val="bg1">
                  <a:lumMod val="75000"/>
                  <a:alpha val="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767332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53" name="グループ化 152"/>
          <p:cNvGrpSpPr/>
          <p:nvPr userDrawn="1"/>
        </p:nvGrpSpPr>
        <p:grpSpPr>
          <a:xfrm rot="16200000">
            <a:off x="-1117606" y="1574806"/>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pic>
        <p:nvPicPr>
          <p:cNvPr id="88" name="図 8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3534650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pic>
        <p:nvPicPr>
          <p:cNvPr id="98" name="図 9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2365543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64641" y="381289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97" name="図 9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20982569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中扉・目次4">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chemeClr val="bg1"/>
              </a:gs>
              <a:gs pos="99000">
                <a:schemeClr val="bg1">
                  <a:lumMod val="9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0"/>
            <a:ext cx="2362200" cy="6854973"/>
          </a:xfrm>
          <a:prstGeom prst="rect">
            <a:avLst/>
          </a:prstGeom>
          <a:pattFill prst="dkUpDiag">
            <a:fgClr>
              <a:srgbClr val="CBCBCB"/>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grpSp>
        <p:nvGrpSpPr>
          <p:cNvPr id="153" name="グループ化 152"/>
          <p:cNvGrpSpPr/>
          <p:nvPr userDrawn="1"/>
        </p:nvGrpSpPr>
        <p:grpSpPr>
          <a:xfrm rot="16200000">
            <a:off x="-1117606" y="1574806"/>
            <a:ext cx="2819400" cy="126987"/>
            <a:chOff x="900632" y="1414463"/>
            <a:chExt cx="7938089" cy="357535"/>
          </a:xfrm>
          <a:solidFill>
            <a:schemeClr val="tx1">
              <a:lumMod val="50000"/>
              <a:lumOff val="50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8000">
                <a:schemeClr val="bg1"/>
              </a:gs>
              <a:gs pos="70000">
                <a:schemeClr val="bg1">
                  <a:lumMod val="75000"/>
                  <a:alpha val="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pic>
        <p:nvPicPr>
          <p:cNvPr id="88" name="図 8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
        <p:nvSpPr>
          <p:cNvPr id="5" name="テキスト プレースホルダー 13">
            <a:extLst>
              <a:ext uri="{FF2B5EF4-FFF2-40B4-BE49-F238E27FC236}">
                <a16:creationId xmlns:a16="http://schemas.microsoft.com/office/drawing/2014/main" id="{30743F20-167F-C9D4-D175-8E6723487946}"/>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394972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0" y="828000"/>
            <a:ext cx="9907200" cy="55088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563504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370235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0729604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04203"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pic>
        <p:nvPicPr>
          <p:cNvPr id="6" name="図 5">
            <a:extLst>
              <a:ext uri="{FF2B5EF4-FFF2-40B4-BE49-F238E27FC236}">
                <a16:creationId xmlns:a16="http://schemas.microsoft.com/office/drawing/2014/main" id="{F33F99F1-7032-4F4F-BBFD-0D837F547269}"/>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3253618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17302656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pic>
        <p:nvPicPr>
          <p:cNvPr id="12" name="図 11">
            <a:extLst>
              <a:ext uri="{FF2B5EF4-FFF2-40B4-BE49-F238E27FC236}">
                <a16:creationId xmlns:a16="http://schemas.microsoft.com/office/drawing/2014/main" id="{01BCB77C-208D-B54D-A9E6-6C5D999C55B6}"/>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8000909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ロゴ有-白紙">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602BD50-DCF9-714C-91DD-D79ACEF746FC}"/>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6291330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1" y="5866857"/>
            <a:ext cx="3913874" cy="340093"/>
          </a:xfrm>
        </p:spPr>
        <p:txBody>
          <a:bodyPr wrap="square" lIns="0" tIns="0" rIns="0" bIns="0" anchor="b">
            <a:spAutoFit/>
          </a:bodyPr>
          <a:lstStyle>
            <a:lvl1pPr marL="0" indent="0">
              <a:spcAft>
                <a:spcPts val="400"/>
              </a:spcAft>
              <a:buNone/>
              <a:defRPr lang="ja-JP" altLang="en-US" sz="1700" spc="150" smtClean="0">
                <a:solidFill>
                  <a:schemeClr val="bg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a:t>マスター テキストの書式設定</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4878176"/>
            <a:ext cx="2228850" cy="365125"/>
          </a:xfrm>
        </p:spPr>
        <p:txBody>
          <a:bodyPr/>
          <a:lstStyle>
            <a:lvl1pPr algn="l">
              <a:defRPr/>
            </a:lvl1pPr>
          </a:lstStyle>
          <a:p>
            <a:endParaRPr lang="en-US"/>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3" y="6469296"/>
            <a:ext cx="3757975" cy="263263"/>
          </a:xfrm>
        </p:spPr>
        <p:txBody>
          <a:body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a:t>マスター タイトルの書式設定</a:t>
            </a:r>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a:t>マスター テキストの書式設定</a:t>
            </a:r>
          </a:p>
        </p:txBody>
      </p:sp>
      <p:grpSp>
        <p:nvGrpSpPr>
          <p:cNvPr id="99" name="グループ化 98"/>
          <p:cNvGrpSpPr/>
          <p:nvPr userDrawn="1"/>
        </p:nvGrpSpPr>
        <p:grpSpPr>
          <a:xfrm>
            <a:off x="5638800" y="6379733"/>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77173" y="317901"/>
            <a:ext cx="4012995" cy="585603"/>
          </a:xfrm>
          <a:prstGeom prst="rect">
            <a:avLst/>
          </a:prstGeom>
        </p:spPr>
      </p:pic>
    </p:spTree>
    <p:extLst>
      <p:ext uri="{BB962C8B-B14F-4D97-AF65-F5344CB8AC3E}">
        <p14:creationId xmlns:p14="http://schemas.microsoft.com/office/powerpoint/2010/main" val="13347319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53" name="グループ化 152"/>
          <p:cNvGrpSpPr/>
          <p:nvPr userDrawn="1"/>
        </p:nvGrpSpPr>
        <p:grpSpPr>
          <a:xfrm rot="16200000">
            <a:off x="-1117606" y="1574806"/>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pic>
        <p:nvPicPr>
          <p:cNvPr id="88" name="図 8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1679495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pic>
        <p:nvPicPr>
          <p:cNvPr id="98" name="図 9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18596856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97" name="図 9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4083261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151252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04203"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pic>
        <p:nvPicPr>
          <p:cNvPr id="6" name="図 5">
            <a:extLst>
              <a:ext uri="{FF2B5EF4-FFF2-40B4-BE49-F238E27FC236}">
                <a16:creationId xmlns:a16="http://schemas.microsoft.com/office/drawing/2014/main" id="{F33F99F1-7032-4F4F-BBFD-0D837F547269}"/>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493924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pic>
        <p:nvPicPr>
          <p:cNvPr id="12" name="図 11">
            <a:extLst>
              <a:ext uri="{FF2B5EF4-FFF2-40B4-BE49-F238E27FC236}">
                <a16:creationId xmlns:a16="http://schemas.microsoft.com/office/drawing/2014/main" id="{01BCB77C-208D-B54D-A9E6-6C5D999C55B6}"/>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427233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602BD50-DCF9-714C-91DD-D79ACEF746FC}"/>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72141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1" y="5866857"/>
            <a:ext cx="3913874" cy="340093"/>
          </a:xfrm>
        </p:spPr>
        <p:txBody>
          <a:bodyPr wrap="square" lIns="0" tIns="0" rIns="0" bIns="0" anchor="b">
            <a:spAutoFit/>
          </a:bodyPr>
          <a:lstStyle>
            <a:lvl1pPr marL="0" indent="0">
              <a:spcAft>
                <a:spcPts val="400"/>
              </a:spcAft>
              <a:buNone/>
              <a:defRPr lang="ja-JP" altLang="en-US" sz="1700" spc="150" smtClean="0">
                <a:solidFill>
                  <a:schemeClr val="bg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a:t>マスター テキストの書式設定</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5465957"/>
            <a:ext cx="2228850" cy="365125"/>
          </a:xfrm>
        </p:spPr>
        <p:txBody>
          <a:bodyPr/>
          <a:lstStyle>
            <a:lvl1pPr algn="l">
              <a:defRPr/>
            </a:lvl1pPr>
          </a:lstStyle>
          <a:p>
            <a:endParaRPr lang="en-US"/>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3" y="6469296"/>
            <a:ext cx="3757975" cy="263263"/>
          </a:xfrm>
        </p:spPr>
        <p:txBody>
          <a:bodyPr/>
          <a:lstStyle>
            <a:lvl1pPr>
              <a:defRPr>
                <a:solidFill>
                  <a:schemeClr val="bg1">
                    <a:alpha val="70000"/>
                  </a:schemeClr>
                </a:solidFill>
              </a:defRPr>
            </a:lvl1p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a:t>マスター タイトルの書式設定</a:t>
            </a:r>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a:t>マスター テキストの書式設定</a:t>
            </a:r>
          </a:p>
        </p:txBody>
      </p:sp>
      <p:grpSp>
        <p:nvGrpSpPr>
          <p:cNvPr id="99" name="グループ化 98"/>
          <p:cNvGrpSpPr/>
          <p:nvPr userDrawn="1"/>
        </p:nvGrpSpPr>
        <p:grpSpPr>
          <a:xfrm>
            <a:off x="5638800" y="6379733"/>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77173" y="317901"/>
            <a:ext cx="4012995" cy="585603"/>
          </a:xfrm>
          <a:prstGeom prst="rect">
            <a:avLst/>
          </a:prstGeom>
        </p:spPr>
      </p:pic>
    </p:spTree>
    <p:extLst>
      <p:ext uri="{BB962C8B-B14F-4D97-AF65-F5344CB8AC3E}">
        <p14:creationId xmlns:p14="http://schemas.microsoft.com/office/powerpoint/2010/main" val="1801172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339B2403-CA88-12F9-3FDB-E3C7B42535B3}"/>
              </a:ext>
            </a:extLst>
          </p:cNvPr>
          <p:cNvSpPr/>
          <p:nvPr userDrawn="1"/>
        </p:nvSpPr>
        <p:spPr>
          <a:xfrm>
            <a:off x="-7892" y="0"/>
            <a:ext cx="9932345" cy="3866579"/>
          </a:xfrm>
          <a:prstGeom prst="rect">
            <a:avLst/>
          </a:prstGeom>
          <a:gradFill flip="none" rotWithShape="1">
            <a:gsLst>
              <a:gs pos="0">
                <a:srgbClr val="FFFFFF"/>
              </a:gs>
              <a:gs pos="99000">
                <a:srgbClr val="F7F7F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5" name="テキスト プレースホルダー 6">
            <a:extLst>
              <a:ext uri="{FF2B5EF4-FFF2-40B4-BE49-F238E27FC236}">
                <a16:creationId xmlns:a16="http://schemas.microsoft.com/office/drawing/2014/main" id="{5428706D-90AF-5B71-CAA6-4B774D4D4EEE}"/>
              </a:ext>
            </a:extLst>
          </p:cNvPr>
          <p:cNvSpPr txBox="1">
            <a:spLocks/>
          </p:cNvSpPr>
          <p:nvPr userDrawn="1"/>
        </p:nvSpPr>
        <p:spPr>
          <a:xfrm>
            <a:off x="0" y="3885657"/>
            <a:ext cx="9906000" cy="3000118"/>
          </a:xfrm>
          <a:prstGeom prst="rect">
            <a:avLst/>
          </a:prstGeom>
          <a:pattFill prst="dkUpDiag">
            <a:fgClr>
              <a:srgbClr val="F8F8F8"/>
            </a:fgClr>
            <a:bgClr>
              <a:srgbClr val="CBCBCB"/>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0" name="テキスト プレースホルダー 6">
            <a:extLst>
              <a:ext uri="{FF2B5EF4-FFF2-40B4-BE49-F238E27FC236}">
                <a16:creationId xmlns:a16="http://schemas.microsoft.com/office/drawing/2014/main" id="{68D67872-8F2B-5881-89B3-3133FAE076D8}"/>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31000">
                <a:schemeClr val="bg1"/>
              </a:gs>
              <a:gs pos="56000">
                <a:schemeClr val="bg1">
                  <a:lumMod val="85000"/>
                  <a:alpha val="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7" name="テキスト プレースホルダー 14">
            <a:extLst>
              <a:ext uri="{FF2B5EF4-FFF2-40B4-BE49-F238E27FC236}">
                <a16:creationId xmlns:a16="http://schemas.microsoft.com/office/drawing/2014/main" id="{B080B8F4-826C-144A-277D-D4F0227ECF8B}"/>
              </a:ext>
            </a:extLst>
          </p:cNvPr>
          <p:cNvSpPr>
            <a:spLocks noGrp="1"/>
          </p:cNvSpPr>
          <p:nvPr>
            <p:ph type="body" sz="quarter" idx="12"/>
          </p:nvPr>
        </p:nvSpPr>
        <p:spPr>
          <a:xfrm>
            <a:off x="5620281" y="5886478"/>
            <a:ext cx="3913874" cy="320472"/>
          </a:xfrm>
        </p:spPr>
        <p:txBody>
          <a:bodyPr wrap="square" lIns="0" tIns="0" rIns="0" bIns="0" anchor="b">
            <a:spAutoFit/>
          </a:bodyPr>
          <a:lstStyle>
            <a:lvl1pPr marL="0" indent="0">
              <a:spcAft>
                <a:spcPts val="400"/>
              </a:spcAft>
              <a:buNone/>
              <a:defRPr lang="ja-JP" altLang="en-US" sz="1700" spc="150" smtClean="0">
                <a:solidFill>
                  <a:schemeClr val="tx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a:t>マスター テキストの書式設定</a:t>
            </a:r>
          </a:p>
        </p:txBody>
      </p:sp>
      <p:sp>
        <p:nvSpPr>
          <p:cNvPr id="100" name="Date Placeholder 1">
            <a:extLst>
              <a:ext uri="{FF2B5EF4-FFF2-40B4-BE49-F238E27FC236}">
                <a16:creationId xmlns:a16="http://schemas.microsoft.com/office/drawing/2014/main" id="{25220155-E65B-0EBD-6359-6D945EFDFF82}"/>
              </a:ext>
            </a:extLst>
          </p:cNvPr>
          <p:cNvSpPr>
            <a:spLocks noGrp="1"/>
          </p:cNvSpPr>
          <p:nvPr>
            <p:ph type="dt" sz="half" idx="10"/>
          </p:nvPr>
        </p:nvSpPr>
        <p:spPr>
          <a:xfrm>
            <a:off x="5620019" y="5502275"/>
            <a:ext cx="2228850" cy="365125"/>
          </a:xfrm>
        </p:spPr>
        <p:txBody>
          <a:bodyPr/>
          <a:lstStyle>
            <a:lvl1pPr algn="l">
              <a:defRPr>
                <a:solidFill>
                  <a:schemeClr val="tx1"/>
                </a:solidFill>
              </a:defRPr>
            </a:lvl1pPr>
          </a:lstStyle>
          <a:p>
            <a:endParaRPr lang="en-US"/>
          </a:p>
        </p:txBody>
      </p:sp>
      <p:sp>
        <p:nvSpPr>
          <p:cNvPr id="101" name="Footer Placeholder 2">
            <a:extLst>
              <a:ext uri="{FF2B5EF4-FFF2-40B4-BE49-F238E27FC236}">
                <a16:creationId xmlns:a16="http://schemas.microsoft.com/office/drawing/2014/main" id="{BAC699BE-8F38-DE9D-8152-2DA7C5341755}"/>
              </a:ext>
            </a:extLst>
          </p:cNvPr>
          <p:cNvSpPr>
            <a:spLocks noGrp="1"/>
          </p:cNvSpPr>
          <p:nvPr>
            <p:ph type="ftr" sz="quarter" idx="11"/>
          </p:nvPr>
        </p:nvSpPr>
        <p:spPr>
          <a:xfrm>
            <a:off x="377683" y="6469296"/>
            <a:ext cx="3757975" cy="263263"/>
          </a:xfrm>
        </p:spPr>
        <p:txBody>
          <a:bodyPr/>
          <a:lstStyle>
            <a:lvl1pPr>
              <a:defRPr>
                <a:solidFill>
                  <a:schemeClr val="tx1">
                    <a:alpha val="90000"/>
                  </a:schemeClr>
                </a:solidFill>
              </a:defRPr>
            </a:lvl1pPr>
          </a:lstStyle>
          <a:p>
            <a:endParaRPr lang="en-US"/>
          </a:p>
        </p:txBody>
      </p:sp>
      <p:sp>
        <p:nvSpPr>
          <p:cNvPr id="102" name="タイトル 17">
            <a:extLst>
              <a:ext uri="{FF2B5EF4-FFF2-40B4-BE49-F238E27FC236}">
                <a16:creationId xmlns:a16="http://schemas.microsoft.com/office/drawing/2014/main" id="{CB92DFCA-8814-CE54-22CD-D6DA36FAA5E7}"/>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a:t>マスター タイトルの書式設定</a:t>
            </a:r>
          </a:p>
        </p:txBody>
      </p:sp>
      <p:sp>
        <p:nvSpPr>
          <p:cNvPr id="103" name="テキスト プレースホルダー 14">
            <a:extLst>
              <a:ext uri="{FF2B5EF4-FFF2-40B4-BE49-F238E27FC236}">
                <a16:creationId xmlns:a16="http://schemas.microsoft.com/office/drawing/2014/main" id="{F29860FD-E66F-1C57-A61D-8B024E5B0838}"/>
              </a:ext>
            </a:extLst>
          </p:cNvPr>
          <p:cNvSpPr>
            <a:spLocks noGrp="1"/>
          </p:cNvSpPr>
          <p:nvPr>
            <p:ph type="body" sz="quarter" idx="13"/>
          </p:nvPr>
        </p:nvSpPr>
        <p:spPr>
          <a:xfrm>
            <a:off x="0" y="3901925"/>
            <a:ext cx="9924453" cy="412805"/>
          </a:xfrm>
        </p:spPr>
        <p:txBody>
          <a:bodyPr wrap="square" lIns="288000">
            <a:spAutoFit/>
          </a:bodyPr>
          <a:lstStyle>
            <a:lvl1pPr marL="0" indent="0">
              <a:buNone/>
              <a:defRPr lang="ja-JP" altLang="en-US" sz="1700" spc="150" smtClean="0">
                <a:solidFill>
                  <a:schemeClr val="tx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a:t>マスター テキストの書式設定</a:t>
            </a:r>
          </a:p>
        </p:txBody>
      </p:sp>
      <p:pic>
        <p:nvPicPr>
          <p:cNvPr id="185" name="図 184">
            <a:extLst>
              <a:ext uri="{FF2B5EF4-FFF2-40B4-BE49-F238E27FC236}">
                <a16:creationId xmlns:a16="http://schemas.microsoft.com/office/drawing/2014/main" id="{B49781FF-54F6-8A81-2DDB-1D10742F558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77173" y="317901"/>
            <a:ext cx="4012995" cy="585603"/>
          </a:xfrm>
          <a:prstGeom prst="rect">
            <a:avLst/>
          </a:prstGeom>
        </p:spPr>
      </p:pic>
      <p:grpSp>
        <p:nvGrpSpPr>
          <p:cNvPr id="4" name="グループ化 3">
            <a:extLst>
              <a:ext uri="{FF2B5EF4-FFF2-40B4-BE49-F238E27FC236}">
                <a16:creationId xmlns:a16="http://schemas.microsoft.com/office/drawing/2014/main" id="{75DCB525-6704-CF22-CF16-1C44E88D676D}"/>
              </a:ext>
            </a:extLst>
          </p:cNvPr>
          <p:cNvGrpSpPr/>
          <p:nvPr userDrawn="1"/>
        </p:nvGrpSpPr>
        <p:grpSpPr>
          <a:xfrm>
            <a:off x="5638800" y="6379733"/>
            <a:ext cx="3851369" cy="173467"/>
            <a:chOff x="900632" y="1414463"/>
            <a:chExt cx="7938089" cy="357535"/>
          </a:xfrm>
          <a:solidFill>
            <a:schemeClr val="tx1">
              <a:alpha val="89963"/>
            </a:schemeClr>
          </a:solidFill>
        </p:grpSpPr>
        <p:sp>
          <p:nvSpPr>
            <p:cNvPr id="6" name="Freeform 5">
              <a:extLst>
                <a:ext uri="{FF2B5EF4-FFF2-40B4-BE49-F238E27FC236}">
                  <a16:creationId xmlns:a16="http://schemas.microsoft.com/office/drawing/2014/main" id="{326E66AC-C819-36C8-2E16-FA9A818BEDE1}"/>
                </a:ext>
              </a:extLst>
            </p:cNvPr>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 name="Freeform 6">
              <a:extLst>
                <a:ext uri="{FF2B5EF4-FFF2-40B4-BE49-F238E27FC236}">
                  <a16:creationId xmlns:a16="http://schemas.microsoft.com/office/drawing/2014/main" id="{40C06BC6-F23E-B349-707F-C6DA6F6075A8}"/>
                </a:ext>
              </a:extLst>
            </p:cNvPr>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 name="Freeform 7">
              <a:extLst>
                <a:ext uri="{FF2B5EF4-FFF2-40B4-BE49-F238E27FC236}">
                  <a16:creationId xmlns:a16="http://schemas.microsoft.com/office/drawing/2014/main" id="{BBDB93EC-4CC1-A7AF-EB5C-E9108E68E76E}"/>
                </a:ext>
              </a:extLst>
            </p:cNvPr>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 name="Freeform 8">
              <a:extLst>
                <a:ext uri="{FF2B5EF4-FFF2-40B4-BE49-F238E27FC236}">
                  <a16:creationId xmlns:a16="http://schemas.microsoft.com/office/drawing/2014/main" id="{C20547C5-E064-7CED-2D82-983A89958D37}"/>
                </a:ext>
              </a:extLst>
            </p:cNvPr>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Freeform 9">
              <a:extLst>
                <a:ext uri="{FF2B5EF4-FFF2-40B4-BE49-F238E27FC236}">
                  <a16:creationId xmlns:a16="http://schemas.microsoft.com/office/drawing/2014/main" id="{95B9EC77-EB58-EADD-A389-ED5EB5B96241}"/>
                </a:ext>
              </a:extLst>
            </p:cNvPr>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Freeform 10">
              <a:extLst>
                <a:ext uri="{FF2B5EF4-FFF2-40B4-BE49-F238E27FC236}">
                  <a16:creationId xmlns:a16="http://schemas.microsoft.com/office/drawing/2014/main" id="{21EC7A87-E6E2-2A3C-BD0D-A8CC4DF6DF59}"/>
                </a:ext>
              </a:extLst>
            </p:cNvPr>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Freeform 11">
              <a:extLst>
                <a:ext uri="{FF2B5EF4-FFF2-40B4-BE49-F238E27FC236}">
                  <a16:creationId xmlns:a16="http://schemas.microsoft.com/office/drawing/2014/main" id="{4304A1C8-300E-A321-8E69-355A75F5450E}"/>
                </a:ext>
              </a:extLst>
            </p:cNvPr>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Freeform 12">
              <a:extLst>
                <a:ext uri="{FF2B5EF4-FFF2-40B4-BE49-F238E27FC236}">
                  <a16:creationId xmlns:a16="http://schemas.microsoft.com/office/drawing/2014/main" id="{A3365418-5FE6-872F-0A5C-21E317C730B8}"/>
                </a:ext>
              </a:extLst>
            </p:cNvPr>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Freeform 13">
              <a:extLst>
                <a:ext uri="{FF2B5EF4-FFF2-40B4-BE49-F238E27FC236}">
                  <a16:creationId xmlns:a16="http://schemas.microsoft.com/office/drawing/2014/main" id="{4BE58674-9B6A-74BF-0427-B85D9128302A}"/>
                </a:ext>
              </a:extLst>
            </p:cNvPr>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14">
              <a:extLst>
                <a:ext uri="{FF2B5EF4-FFF2-40B4-BE49-F238E27FC236}">
                  <a16:creationId xmlns:a16="http://schemas.microsoft.com/office/drawing/2014/main" id="{96041F5F-7B2D-AA30-56FA-90D3ADC65818}"/>
                </a:ext>
              </a:extLst>
            </p:cNvPr>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15">
              <a:extLst>
                <a:ext uri="{FF2B5EF4-FFF2-40B4-BE49-F238E27FC236}">
                  <a16:creationId xmlns:a16="http://schemas.microsoft.com/office/drawing/2014/main" id="{0EFF6AA0-34D4-B825-FE35-36032DA61DA6}"/>
                </a:ext>
              </a:extLst>
            </p:cNvPr>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16">
              <a:extLst>
                <a:ext uri="{FF2B5EF4-FFF2-40B4-BE49-F238E27FC236}">
                  <a16:creationId xmlns:a16="http://schemas.microsoft.com/office/drawing/2014/main" id="{E53C9118-8050-3576-7AF5-88E528D5B6EC}"/>
                </a:ext>
              </a:extLst>
            </p:cNvPr>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17">
              <a:extLst>
                <a:ext uri="{FF2B5EF4-FFF2-40B4-BE49-F238E27FC236}">
                  <a16:creationId xmlns:a16="http://schemas.microsoft.com/office/drawing/2014/main" id="{79824502-C86C-42B7-F0FD-85713F721E20}"/>
                </a:ext>
              </a:extLst>
            </p:cNvPr>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8">
              <a:extLst>
                <a:ext uri="{FF2B5EF4-FFF2-40B4-BE49-F238E27FC236}">
                  <a16:creationId xmlns:a16="http://schemas.microsoft.com/office/drawing/2014/main" id="{DE088146-9570-F3F4-B157-1754217193EA}"/>
                </a:ext>
              </a:extLst>
            </p:cNvPr>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9">
              <a:extLst>
                <a:ext uri="{FF2B5EF4-FFF2-40B4-BE49-F238E27FC236}">
                  <a16:creationId xmlns:a16="http://schemas.microsoft.com/office/drawing/2014/main" id="{BD1C882A-5CA7-69B6-9B46-877B877E661D}"/>
                </a:ext>
              </a:extLst>
            </p:cNvPr>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20">
              <a:extLst>
                <a:ext uri="{FF2B5EF4-FFF2-40B4-BE49-F238E27FC236}">
                  <a16:creationId xmlns:a16="http://schemas.microsoft.com/office/drawing/2014/main" id="{F64BEBD9-ED70-3A67-5AD2-0B3A395C3C64}"/>
                </a:ext>
              </a:extLst>
            </p:cNvPr>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21">
              <a:extLst>
                <a:ext uri="{FF2B5EF4-FFF2-40B4-BE49-F238E27FC236}">
                  <a16:creationId xmlns:a16="http://schemas.microsoft.com/office/drawing/2014/main" id="{D460DEE9-1027-A0DF-0C7E-4E19B8F58C9C}"/>
                </a:ext>
              </a:extLst>
            </p:cNvPr>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22">
              <a:extLst>
                <a:ext uri="{FF2B5EF4-FFF2-40B4-BE49-F238E27FC236}">
                  <a16:creationId xmlns:a16="http://schemas.microsoft.com/office/drawing/2014/main" id="{396716A2-387B-6F48-AA74-D0A1E1FBF59C}"/>
                </a:ext>
              </a:extLst>
            </p:cNvPr>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23">
              <a:extLst>
                <a:ext uri="{FF2B5EF4-FFF2-40B4-BE49-F238E27FC236}">
                  <a16:creationId xmlns:a16="http://schemas.microsoft.com/office/drawing/2014/main" id="{755E6F8D-D515-9625-074D-6C1ED96F57A0}"/>
                </a:ext>
              </a:extLst>
            </p:cNvPr>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24">
              <a:extLst>
                <a:ext uri="{FF2B5EF4-FFF2-40B4-BE49-F238E27FC236}">
                  <a16:creationId xmlns:a16="http://schemas.microsoft.com/office/drawing/2014/main" id="{EDA0AF67-1729-22C2-38B0-866BF0D891CD}"/>
                </a:ext>
              </a:extLst>
            </p:cNvPr>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25">
              <a:extLst>
                <a:ext uri="{FF2B5EF4-FFF2-40B4-BE49-F238E27FC236}">
                  <a16:creationId xmlns:a16="http://schemas.microsoft.com/office/drawing/2014/main" id="{26E1BF95-071A-B2D0-E378-253BC799ED9A}"/>
                </a:ext>
              </a:extLst>
            </p:cNvPr>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26">
              <a:extLst>
                <a:ext uri="{FF2B5EF4-FFF2-40B4-BE49-F238E27FC236}">
                  <a16:creationId xmlns:a16="http://schemas.microsoft.com/office/drawing/2014/main" id="{E88EF8E5-0FD3-EC75-73BF-5FB07C862931}"/>
                </a:ext>
              </a:extLst>
            </p:cNvPr>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27">
              <a:extLst>
                <a:ext uri="{FF2B5EF4-FFF2-40B4-BE49-F238E27FC236}">
                  <a16:creationId xmlns:a16="http://schemas.microsoft.com/office/drawing/2014/main" id="{C56621CD-6598-6BFE-EE87-7B195C68AA0C}"/>
                </a:ext>
              </a:extLst>
            </p:cNvPr>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8">
              <a:extLst>
                <a:ext uri="{FF2B5EF4-FFF2-40B4-BE49-F238E27FC236}">
                  <a16:creationId xmlns:a16="http://schemas.microsoft.com/office/drawing/2014/main" id="{69F6E39B-88AB-6335-E32E-F118DE208082}"/>
                </a:ext>
              </a:extLst>
            </p:cNvPr>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9">
              <a:extLst>
                <a:ext uri="{FF2B5EF4-FFF2-40B4-BE49-F238E27FC236}">
                  <a16:creationId xmlns:a16="http://schemas.microsoft.com/office/drawing/2014/main" id="{7AF6A309-234B-A971-14D6-E575CCB60F05}"/>
                </a:ext>
              </a:extLst>
            </p:cNvPr>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30">
              <a:extLst>
                <a:ext uri="{FF2B5EF4-FFF2-40B4-BE49-F238E27FC236}">
                  <a16:creationId xmlns:a16="http://schemas.microsoft.com/office/drawing/2014/main" id="{C714193A-0B40-D036-A3FC-EAE2A95CD20A}"/>
                </a:ext>
              </a:extLst>
            </p:cNvPr>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31">
              <a:extLst>
                <a:ext uri="{FF2B5EF4-FFF2-40B4-BE49-F238E27FC236}">
                  <a16:creationId xmlns:a16="http://schemas.microsoft.com/office/drawing/2014/main" id="{19F28444-8BDA-E43C-C6F0-CB2AA8AA5395}"/>
                </a:ext>
              </a:extLst>
            </p:cNvPr>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32">
              <a:extLst>
                <a:ext uri="{FF2B5EF4-FFF2-40B4-BE49-F238E27FC236}">
                  <a16:creationId xmlns:a16="http://schemas.microsoft.com/office/drawing/2014/main" id="{6CF0D6C9-E306-181C-73FF-F459216518CD}"/>
                </a:ext>
              </a:extLst>
            </p:cNvPr>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33">
              <a:extLst>
                <a:ext uri="{FF2B5EF4-FFF2-40B4-BE49-F238E27FC236}">
                  <a16:creationId xmlns:a16="http://schemas.microsoft.com/office/drawing/2014/main" id="{6AA2C5A8-B4EE-51BC-0296-D6FE44F86C74}"/>
                </a:ext>
              </a:extLst>
            </p:cNvPr>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34">
              <a:extLst>
                <a:ext uri="{FF2B5EF4-FFF2-40B4-BE49-F238E27FC236}">
                  <a16:creationId xmlns:a16="http://schemas.microsoft.com/office/drawing/2014/main" id="{C088F2F3-F1F7-2CFD-D648-C6431A5E0E68}"/>
                </a:ext>
              </a:extLst>
            </p:cNvPr>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35">
              <a:extLst>
                <a:ext uri="{FF2B5EF4-FFF2-40B4-BE49-F238E27FC236}">
                  <a16:creationId xmlns:a16="http://schemas.microsoft.com/office/drawing/2014/main" id="{2305C639-DC68-62E8-9242-F2DBDB8F1261}"/>
                </a:ext>
              </a:extLst>
            </p:cNvPr>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36">
              <a:extLst>
                <a:ext uri="{FF2B5EF4-FFF2-40B4-BE49-F238E27FC236}">
                  <a16:creationId xmlns:a16="http://schemas.microsoft.com/office/drawing/2014/main" id="{B996C252-6CCB-AD32-B26B-2D57D874D276}"/>
                </a:ext>
              </a:extLst>
            </p:cNvPr>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37">
              <a:extLst>
                <a:ext uri="{FF2B5EF4-FFF2-40B4-BE49-F238E27FC236}">
                  <a16:creationId xmlns:a16="http://schemas.microsoft.com/office/drawing/2014/main" id="{D82AA6D7-A1FF-73B6-AB93-B57A576E4A4B}"/>
                </a:ext>
              </a:extLst>
            </p:cNvPr>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8">
              <a:extLst>
                <a:ext uri="{FF2B5EF4-FFF2-40B4-BE49-F238E27FC236}">
                  <a16:creationId xmlns:a16="http://schemas.microsoft.com/office/drawing/2014/main" id="{1E8BCDA6-9661-38A9-1AC2-943F4F8DAFEA}"/>
                </a:ext>
              </a:extLst>
            </p:cNvPr>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9">
              <a:extLst>
                <a:ext uri="{FF2B5EF4-FFF2-40B4-BE49-F238E27FC236}">
                  <a16:creationId xmlns:a16="http://schemas.microsoft.com/office/drawing/2014/main" id="{6B9CF542-F696-9AA4-FAE3-A70F0DF88F48}"/>
                </a:ext>
              </a:extLst>
            </p:cNvPr>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40">
              <a:extLst>
                <a:ext uri="{FF2B5EF4-FFF2-40B4-BE49-F238E27FC236}">
                  <a16:creationId xmlns:a16="http://schemas.microsoft.com/office/drawing/2014/main" id="{FFC7A7CD-85C1-7EDE-7E66-75C1EE7A4A16}"/>
                </a:ext>
              </a:extLst>
            </p:cNvPr>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41">
              <a:extLst>
                <a:ext uri="{FF2B5EF4-FFF2-40B4-BE49-F238E27FC236}">
                  <a16:creationId xmlns:a16="http://schemas.microsoft.com/office/drawing/2014/main" id="{65507E5F-E206-340B-70EE-DAD64B4631E3}"/>
                </a:ext>
              </a:extLst>
            </p:cNvPr>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42">
              <a:extLst>
                <a:ext uri="{FF2B5EF4-FFF2-40B4-BE49-F238E27FC236}">
                  <a16:creationId xmlns:a16="http://schemas.microsoft.com/office/drawing/2014/main" id="{5BDED0DB-628E-5EFA-9F32-223C468EA71E}"/>
                </a:ext>
              </a:extLst>
            </p:cNvPr>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43">
              <a:extLst>
                <a:ext uri="{FF2B5EF4-FFF2-40B4-BE49-F238E27FC236}">
                  <a16:creationId xmlns:a16="http://schemas.microsoft.com/office/drawing/2014/main" id="{9FA11370-6C6F-A1DC-F261-A1DB7821304A}"/>
                </a:ext>
              </a:extLst>
            </p:cNvPr>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44">
              <a:extLst>
                <a:ext uri="{FF2B5EF4-FFF2-40B4-BE49-F238E27FC236}">
                  <a16:creationId xmlns:a16="http://schemas.microsoft.com/office/drawing/2014/main" id="{CCC937A7-4D7D-1071-06C4-2C3DDDAC5927}"/>
                </a:ext>
              </a:extLst>
            </p:cNvPr>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45">
              <a:extLst>
                <a:ext uri="{FF2B5EF4-FFF2-40B4-BE49-F238E27FC236}">
                  <a16:creationId xmlns:a16="http://schemas.microsoft.com/office/drawing/2014/main" id="{F92F4A88-E06D-A9A3-9AA7-508EF6F3A752}"/>
                </a:ext>
              </a:extLst>
            </p:cNvPr>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46">
              <a:extLst>
                <a:ext uri="{FF2B5EF4-FFF2-40B4-BE49-F238E27FC236}">
                  <a16:creationId xmlns:a16="http://schemas.microsoft.com/office/drawing/2014/main" id="{C17491A0-4C9F-E6AF-3C56-5F44857D758A}"/>
                </a:ext>
              </a:extLst>
            </p:cNvPr>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47">
              <a:extLst>
                <a:ext uri="{FF2B5EF4-FFF2-40B4-BE49-F238E27FC236}">
                  <a16:creationId xmlns:a16="http://schemas.microsoft.com/office/drawing/2014/main" id="{770D0D65-068E-27BF-0BE2-5F234115CD44}"/>
                </a:ext>
              </a:extLst>
            </p:cNvPr>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8">
              <a:extLst>
                <a:ext uri="{FF2B5EF4-FFF2-40B4-BE49-F238E27FC236}">
                  <a16:creationId xmlns:a16="http://schemas.microsoft.com/office/drawing/2014/main" id="{C1C05037-3DA8-C767-CC4F-D2FBD1B439C6}"/>
                </a:ext>
              </a:extLst>
            </p:cNvPr>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50">
              <a:extLst>
                <a:ext uri="{FF2B5EF4-FFF2-40B4-BE49-F238E27FC236}">
                  <a16:creationId xmlns:a16="http://schemas.microsoft.com/office/drawing/2014/main" id="{691ADADB-9472-1B3F-B29F-2337ED323915}"/>
                </a:ext>
              </a:extLst>
            </p:cNvPr>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51">
              <a:extLst>
                <a:ext uri="{FF2B5EF4-FFF2-40B4-BE49-F238E27FC236}">
                  <a16:creationId xmlns:a16="http://schemas.microsoft.com/office/drawing/2014/main" id="{1FAF27AC-2D95-2F1C-F048-2100F17452AC}"/>
                </a:ext>
              </a:extLst>
            </p:cNvPr>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52">
              <a:extLst>
                <a:ext uri="{FF2B5EF4-FFF2-40B4-BE49-F238E27FC236}">
                  <a16:creationId xmlns:a16="http://schemas.microsoft.com/office/drawing/2014/main" id="{1177C61D-8C9B-357B-9F19-2BC3A72CADFE}"/>
                </a:ext>
              </a:extLst>
            </p:cNvPr>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53">
              <a:extLst>
                <a:ext uri="{FF2B5EF4-FFF2-40B4-BE49-F238E27FC236}">
                  <a16:creationId xmlns:a16="http://schemas.microsoft.com/office/drawing/2014/main" id="{0B1D54AC-3482-48A3-00F4-53079D1A33CB}"/>
                </a:ext>
              </a:extLst>
            </p:cNvPr>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54">
              <a:extLst>
                <a:ext uri="{FF2B5EF4-FFF2-40B4-BE49-F238E27FC236}">
                  <a16:creationId xmlns:a16="http://schemas.microsoft.com/office/drawing/2014/main" id="{2E4BAC3B-1100-25CB-F126-10E7659169A9}"/>
                </a:ext>
              </a:extLst>
            </p:cNvPr>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55">
              <a:extLst>
                <a:ext uri="{FF2B5EF4-FFF2-40B4-BE49-F238E27FC236}">
                  <a16:creationId xmlns:a16="http://schemas.microsoft.com/office/drawing/2014/main" id="{8677FB91-4A75-779A-3745-8B53D843F3D4}"/>
                </a:ext>
              </a:extLst>
            </p:cNvPr>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56">
              <a:extLst>
                <a:ext uri="{FF2B5EF4-FFF2-40B4-BE49-F238E27FC236}">
                  <a16:creationId xmlns:a16="http://schemas.microsoft.com/office/drawing/2014/main" id="{7427EF6B-95AE-A057-DE53-34EF451FAA6B}"/>
                </a:ext>
              </a:extLst>
            </p:cNvPr>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57">
              <a:extLst>
                <a:ext uri="{FF2B5EF4-FFF2-40B4-BE49-F238E27FC236}">
                  <a16:creationId xmlns:a16="http://schemas.microsoft.com/office/drawing/2014/main" id="{3E82EFB7-3CC9-8573-2BAA-4C18072AA11D}"/>
                </a:ext>
              </a:extLst>
            </p:cNvPr>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58">
              <a:extLst>
                <a:ext uri="{FF2B5EF4-FFF2-40B4-BE49-F238E27FC236}">
                  <a16:creationId xmlns:a16="http://schemas.microsoft.com/office/drawing/2014/main" id="{912ACBB6-4CAA-E077-7C92-355D4F225F05}"/>
                </a:ext>
              </a:extLst>
            </p:cNvPr>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9">
              <a:extLst>
                <a:ext uri="{FF2B5EF4-FFF2-40B4-BE49-F238E27FC236}">
                  <a16:creationId xmlns:a16="http://schemas.microsoft.com/office/drawing/2014/main" id="{BFE5A20A-FDB4-F8C5-CCC2-C8501925A27D}"/>
                </a:ext>
              </a:extLst>
            </p:cNvPr>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60">
              <a:extLst>
                <a:ext uri="{FF2B5EF4-FFF2-40B4-BE49-F238E27FC236}">
                  <a16:creationId xmlns:a16="http://schemas.microsoft.com/office/drawing/2014/main" id="{45415270-64C9-A09B-29A6-4AC633EE7986}"/>
                </a:ext>
              </a:extLst>
            </p:cNvPr>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61">
              <a:extLst>
                <a:ext uri="{FF2B5EF4-FFF2-40B4-BE49-F238E27FC236}">
                  <a16:creationId xmlns:a16="http://schemas.microsoft.com/office/drawing/2014/main" id="{98A487AE-DE2B-677C-E615-A12275463CFC}"/>
                </a:ext>
              </a:extLst>
            </p:cNvPr>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62">
              <a:extLst>
                <a:ext uri="{FF2B5EF4-FFF2-40B4-BE49-F238E27FC236}">
                  <a16:creationId xmlns:a16="http://schemas.microsoft.com/office/drawing/2014/main" id="{7CF73034-9E21-1841-48C3-898EF1C0E013}"/>
                </a:ext>
              </a:extLst>
            </p:cNvPr>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63">
              <a:extLst>
                <a:ext uri="{FF2B5EF4-FFF2-40B4-BE49-F238E27FC236}">
                  <a16:creationId xmlns:a16="http://schemas.microsoft.com/office/drawing/2014/main" id="{D869F5CB-5932-F901-F2D3-BED83729E4EC}"/>
                </a:ext>
              </a:extLst>
            </p:cNvPr>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64">
              <a:extLst>
                <a:ext uri="{FF2B5EF4-FFF2-40B4-BE49-F238E27FC236}">
                  <a16:creationId xmlns:a16="http://schemas.microsoft.com/office/drawing/2014/main" id="{85F147AB-CDC4-3445-9504-6E7485B3E8CA}"/>
                </a:ext>
              </a:extLst>
            </p:cNvPr>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65">
              <a:extLst>
                <a:ext uri="{FF2B5EF4-FFF2-40B4-BE49-F238E27FC236}">
                  <a16:creationId xmlns:a16="http://schemas.microsoft.com/office/drawing/2014/main" id="{F58D563B-8034-446B-DAEF-2473840C563A}"/>
                </a:ext>
              </a:extLst>
            </p:cNvPr>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66">
              <a:extLst>
                <a:ext uri="{FF2B5EF4-FFF2-40B4-BE49-F238E27FC236}">
                  <a16:creationId xmlns:a16="http://schemas.microsoft.com/office/drawing/2014/main" id="{78C4D897-7C98-F08E-45C5-32C843A98B9E}"/>
                </a:ext>
              </a:extLst>
            </p:cNvPr>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67">
              <a:extLst>
                <a:ext uri="{FF2B5EF4-FFF2-40B4-BE49-F238E27FC236}">
                  <a16:creationId xmlns:a16="http://schemas.microsoft.com/office/drawing/2014/main" id="{564EAC05-C1D3-19F2-A17D-8940911B5C84}"/>
                </a:ext>
              </a:extLst>
            </p:cNvPr>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68">
              <a:extLst>
                <a:ext uri="{FF2B5EF4-FFF2-40B4-BE49-F238E27FC236}">
                  <a16:creationId xmlns:a16="http://schemas.microsoft.com/office/drawing/2014/main" id="{E4B2356D-EE18-4BC2-FB53-4FB7B2E7D704}"/>
                </a:ext>
              </a:extLst>
            </p:cNvPr>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9">
              <a:extLst>
                <a:ext uri="{FF2B5EF4-FFF2-40B4-BE49-F238E27FC236}">
                  <a16:creationId xmlns:a16="http://schemas.microsoft.com/office/drawing/2014/main" id="{953C2BE2-07D7-A53C-3843-EF150E5C18E6}"/>
                </a:ext>
              </a:extLst>
            </p:cNvPr>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70">
              <a:extLst>
                <a:ext uri="{FF2B5EF4-FFF2-40B4-BE49-F238E27FC236}">
                  <a16:creationId xmlns:a16="http://schemas.microsoft.com/office/drawing/2014/main" id="{ADCC8B33-E58E-F485-7831-A299B4BA4762}"/>
                </a:ext>
              </a:extLst>
            </p:cNvPr>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71">
              <a:extLst>
                <a:ext uri="{FF2B5EF4-FFF2-40B4-BE49-F238E27FC236}">
                  <a16:creationId xmlns:a16="http://schemas.microsoft.com/office/drawing/2014/main" id="{E006CBE8-FD91-F284-E08D-58E1FDF163AE}"/>
                </a:ext>
              </a:extLst>
            </p:cNvPr>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72">
              <a:extLst>
                <a:ext uri="{FF2B5EF4-FFF2-40B4-BE49-F238E27FC236}">
                  <a16:creationId xmlns:a16="http://schemas.microsoft.com/office/drawing/2014/main" id="{1BB61D7F-C516-7748-EE43-3DBCA72CA61A}"/>
                </a:ext>
              </a:extLst>
            </p:cNvPr>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73">
              <a:extLst>
                <a:ext uri="{FF2B5EF4-FFF2-40B4-BE49-F238E27FC236}">
                  <a16:creationId xmlns:a16="http://schemas.microsoft.com/office/drawing/2014/main" id="{1F39E365-F8B8-1176-9FAA-BCE65DD956E2}"/>
                </a:ext>
              </a:extLst>
            </p:cNvPr>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74">
              <a:extLst>
                <a:ext uri="{FF2B5EF4-FFF2-40B4-BE49-F238E27FC236}">
                  <a16:creationId xmlns:a16="http://schemas.microsoft.com/office/drawing/2014/main" id="{883C5420-5D5A-664F-DC4F-8AED1CADCBFE}"/>
                </a:ext>
              </a:extLst>
            </p:cNvPr>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75">
              <a:extLst>
                <a:ext uri="{FF2B5EF4-FFF2-40B4-BE49-F238E27FC236}">
                  <a16:creationId xmlns:a16="http://schemas.microsoft.com/office/drawing/2014/main" id="{DE01D303-FDC0-94B3-E377-FBD242C82862}"/>
                </a:ext>
              </a:extLst>
            </p:cNvPr>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76">
              <a:extLst>
                <a:ext uri="{FF2B5EF4-FFF2-40B4-BE49-F238E27FC236}">
                  <a16:creationId xmlns:a16="http://schemas.microsoft.com/office/drawing/2014/main" id="{46437471-0283-9C14-4D83-05232952BA00}"/>
                </a:ext>
              </a:extLst>
            </p:cNvPr>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77">
              <a:extLst>
                <a:ext uri="{FF2B5EF4-FFF2-40B4-BE49-F238E27FC236}">
                  <a16:creationId xmlns:a16="http://schemas.microsoft.com/office/drawing/2014/main" id="{34BB621A-1D96-893D-3629-6A23C7E4100C}"/>
                </a:ext>
              </a:extLst>
            </p:cNvPr>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78">
              <a:extLst>
                <a:ext uri="{FF2B5EF4-FFF2-40B4-BE49-F238E27FC236}">
                  <a16:creationId xmlns:a16="http://schemas.microsoft.com/office/drawing/2014/main" id="{CCCABCBA-104E-5F91-3AC0-42E43FDAAFFD}"/>
                </a:ext>
              </a:extLst>
            </p:cNvPr>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9">
              <a:extLst>
                <a:ext uri="{FF2B5EF4-FFF2-40B4-BE49-F238E27FC236}">
                  <a16:creationId xmlns:a16="http://schemas.microsoft.com/office/drawing/2014/main" id="{D721432D-F360-A0CB-A546-05EA322BCB49}"/>
                </a:ext>
              </a:extLst>
            </p:cNvPr>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80">
              <a:extLst>
                <a:ext uri="{FF2B5EF4-FFF2-40B4-BE49-F238E27FC236}">
                  <a16:creationId xmlns:a16="http://schemas.microsoft.com/office/drawing/2014/main" id="{345A91FC-D59D-EEB0-0E10-37A4A47B8844}"/>
                </a:ext>
              </a:extLst>
            </p:cNvPr>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81">
              <a:extLst>
                <a:ext uri="{FF2B5EF4-FFF2-40B4-BE49-F238E27FC236}">
                  <a16:creationId xmlns:a16="http://schemas.microsoft.com/office/drawing/2014/main" id="{2DEBD0F7-71F2-FC1B-8038-0790A6C7E1C0}"/>
                </a:ext>
              </a:extLst>
            </p:cNvPr>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82">
              <a:extLst>
                <a:ext uri="{FF2B5EF4-FFF2-40B4-BE49-F238E27FC236}">
                  <a16:creationId xmlns:a16="http://schemas.microsoft.com/office/drawing/2014/main" id="{1335A0CF-26F8-BF99-C174-07AD7590B671}"/>
                </a:ext>
              </a:extLst>
            </p:cNvPr>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83">
              <a:extLst>
                <a:ext uri="{FF2B5EF4-FFF2-40B4-BE49-F238E27FC236}">
                  <a16:creationId xmlns:a16="http://schemas.microsoft.com/office/drawing/2014/main" id="{F025D8B0-01B8-E9C3-CB98-8DD55182FEAE}"/>
                </a:ext>
              </a:extLst>
            </p:cNvPr>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84">
              <a:extLst>
                <a:ext uri="{FF2B5EF4-FFF2-40B4-BE49-F238E27FC236}">
                  <a16:creationId xmlns:a16="http://schemas.microsoft.com/office/drawing/2014/main" id="{3F70FC20-ED08-AC70-DFEA-66AB8F524335}"/>
                </a:ext>
              </a:extLst>
            </p:cNvPr>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1840991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表紙3">
    <p:spTree>
      <p:nvGrpSpPr>
        <p:cNvPr id="1" name=""/>
        <p:cNvGrpSpPr/>
        <p:nvPr/>
      </p:nvGrpSpPr>
      <p:grpSpPr>
        <a:xfrm>
          <a:off x="0" y="0"/>
          <a:ext cx="0" cy="0"/>
          <a:chOff x="0" y="0"/>
          <a:chExt cx="0" cy="0"/>
        </a:xfrm>
      </p:grpSpPr>
      <p:sp>
        <p:nvSpPr>
          <p:cNvPr id="5" name="テキスト プレースホルダー 6">
            <a:extLst>
              <a:ext uri="{FF2B5EF4-FFF2-40B4-BE49-F238E27FC236}">
                <a16:creationId xmlns:a16="http://schemas.microsoft.com/office/drawing/2014/main" id="{3B36474D-21DE-E4C0-CF5A-FA30FAD64C6E}"/>
              </a:ext>
            </a:extLst>
          </p:cNvPr>
          <p:cNvSpPr txBox="1">
            <a:spLocks/>
          </p:cNvSpPr>
          <p:nvPr userDrawn="1"/>
        </p:nvSpPr>
        <p:spPr>
          <a:xfrm>
            <a:off x="0" y="6030001"/>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0" name="テキスト プレースホルダー 6">
            <a:extLst>
              <a:ext uri="{FF2B5EF4-FFF2-40B4-BE49-F238E27FC236}">
                <a16:creationId xmlns:a16="http://schemas.microsoft.com/office/drawing/2014/main" id="{7176AC25-B952-8A18-453D-BA4D2AA4E3B4}"/>
              </a:ext>
            </a:extLst>
          </p:cNvPr>
          <p:cNvSpPr txBox="1">
            <a:spLocks/>
          </p:cNvSpPr>
          <p:nvPr userDrawn="1"/>
        </p:nvSpPr>
        <p:spPr>
          <a:xfrm>
            <a:off x="6019800" y="6030001"/>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0" y="1"/>
            <a:ext cx="9923980" cy="6027996"/>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1" y="5257800"/>
            <a:ext cx="3913874" cy="320472"/>
          </a:xfrm>
        </p:spPr>
        <p:txBody>
          <a:bodyPr wrap="square" lIns="0" tIns="0" rIns="0" bIns="0" anchor="b">
            <a:spAutoFit/>
          </a:bodyPr>
          <a:lstStyle>
            <a:lvl1pPr marL="0" indent="0">
              <a:spcAft>
                <a:spcPts val="400"/>
              </a:spcAft>
              <a:buNone/>
              <a:defRPr lang="ja-JP" altLang="en-US" sz="1700" spc="150" smtClean="0">
                <a:solidFill>
                  <a:schemeClr val="tx1">
                    <a:lumMod val="75000"/>
                    <a:lumOff val="25000"/>
                  </a:schemeClr>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a:t>マスター テキストの書式設定</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4878176"/>
            <a:ext cx="2228850" cy="365125"/>
          </a:xfrm>
        </p:spPr>
        <p:txBody>
          <a:bodyPr/>
          <a:lstStyle>
            <a:lvl1pPr algn="l">
              <a:defRPr>
                <a:solidFill>
                  <a:schemeClr val="tx1">
                    <a:lumMod val="75000"/>
                    <a:lumOff val="25000"/>
                  </a:schemeClr>
                </a:solidFill>
              </a:defRPr>
            </a:lvl1pPr>
          </a:lstStyle>
          <a:p>
            <a:endParaRPr lang="en-US"/>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3" y="6469296"/>
            <a:ext cx="3757975" cy="263263"/>
          </a:xfrm>
        </p:spPr>
        <p:txBody>
          <a:bodyPr/>
          <a:lstStyle>
            <a:lvl1pPr>
              <a:defRPr>
                <a:solidFill>
                  <a:schemeClr val="bg1">
                    <a:alpha val="70000"/>
                  </a:schemeClr>
                </a:solidFill>
              </a:defRPr>
            </a:lvl1p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a:t>マスター タイトルの書式設定</a:t>
            </a:r>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30595"/>
            <a:ext cx="9924453" cy="412805"/>
          </a:xfrm>
        </p:spPr>
        <p:txBody>
          <a:bodyPr wrap="square" lIns="288000">
            <a:spAutoFit/>
          </a:bodyPr>
          <a:lstStyle>
            <a:lvl1pPr marL="0" indent="0">
              <a:buNone/>
              <a:defRPr lang="ja-JP" altLang="en-US" sz="1700" spc="150" smtClean="0">
                <a:solidFill>
                  <a:schemeClr val="tx1">
                    <a:lumMod val="75000"/>
                    <a:lumOff val="25000"/>
                  </a:schemeClr>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a:t>マスター テキストの書式設定</a:t>
            </a:r>
          </a:p>
        </p:txBody>
      </p:sp>
      <p:grpSp>
        <p:nvGrpSpPr>
          <p:cNvPr id="99" name="グループ化 98"/>
          <p:cNvGrpSpPr/>
          <p:nvPr userDrawn="1"/>
        </p:nvGrpSpPr>
        <p:grpSpPr>
          <a:xfrm>
            <a:off x="5638800" y="6379733"/>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77173" y="317901"/>
            <a:ext cx="4012995" cy="585603"/>
          </a:xfrm>
          <a:prstGeom prst="rect">
            <a:avLst/>
          </a:prstGeom>
        </p:spPr>
      </p:pic>
    </p:spTree>
    <p:extLst>
      <p:ext uri="{BB962C8B-B14F-4D97-AF65-F5344CB8AC3E}">
        <p14:creationId xmlns:p14="http://schemas.microsoft.com/office/powerpoint/2010/main" val="72665479"/>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slideLayouts/slideLayout17.xml" Type="http://schemas.openxmlformats.org/officeDocument/2006/relationships/slideLayout"/><Relationship Id="rId18" Target="../slideLayouts/slideLayout18.xml" Type="http://schemas.openxmlformats.org/officeDocument/2006/relationships/slideLayout"/><Relationship Id="rId19" Target="../slideLayouts/slideLayout19.xml" Type="http://schemas.openxmlformats.org/officeDocument/2006/relationships/slideLayout"/><Relationship Id="rId2" Target="../slideLayouts/slideLayout2.xml" Type="http://schemas.openxmlformats.org/officeDocument/2006/relationships/slideLayout"/><Relationship Id="rId20" Target="../slideLayouts/slideLayout20.xml" Type="http://schemas.openxmlformats.org/officeDocument/2006/relationships/slideLayout"/><Relationship Id="rId21" Target="../slideLayouts/slideLayout21.xml" Type="http://schemas.openxmlformats.org/officeDocument/2006/relationships/slideLayout"/><Relationship Id="rId22" Target="../slideLayouts/slideLayout22.xml" Type="http://schemas.openxmlformats.org/officeDocument/2006/relationships/slideLayout"/><Relationship Id="rId23" Target="../slideLayouts/slideLayout23.xml" Type="http://schemas.openxmlformats.org/officeDocument/2006/relationships/slideLayout"/><Relationship Id="rId24" Target="../slideLayouts/slideLayout24.xml" Type="http://schemas.openxmlformats.org/officeDocument/2006/relationships/slideLayout"/><Relationship Id="rId25" Target="../slideLayouts/slideLayout25.xml" Type="http://schemas.openxmlformats.org/officeDocument/2006/relationships/slideLayout"/><Relationship Id="rId26" Target="../theme/theme1.xml" Type="http://schemas.openxmlformats.org/officeDocument/2006/relationships/theme"/><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906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57200"/>
            <a:r>
              <a:rPr lang="ja-JP" altLang="en-US"/>
              <a:t>マスター タイトルの書式設定</a:t>
            </a:r>
            <a:endParaRPr lang="en-US"/>
          </a:p>
        </p:txBody>
      </p:sp>
      <p:sp>
        <p:nvSpPr>
          <p:cNvPr id="3" name="Text Placeholder 2"/>
          <p:cNvSpPr>
            <a:spLocks noGrp="1"/>
          </p:cNvSpPr>
          <p:nvPr>
            <p:ph type="body" idx="1"/>
          </p:nvPr>
        </p:nvSpPr>
        <p:spPr>
          <a:xfrm>
            <a:off x="360000" y="1879525"/>
            <a:ext cx="9185828" cy="46521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7306040" y="427034"/>
            <a:ext cx="2228850" cy="365125"/>
          </a:xfrm>
          <a:prstGeom prst="rect">
            <a:avLst/>
          </a:prstGeom>
        </p:spPr>
        <p:txBody>
          <a:bodyPr vert="horz" lIns="0" tIns="0" rIns="0" bIns="0" rtlCol="0" anchor="ctr"/>
          <a:lstStyle>
            <a:lvl1pPr algn="r">
              <a:defRPr sz="1200">
                <a:solidFill>
                  <a:schemeClr val="bg1"/>
                </a:solidFill>
              </a:defRPr>
            </a:lvl1pPr>
          </a:lstStyle>
          <a:p>
            <a:endParaRPr lang="en-US"/>
          </a:p>
        </p:txBody>
      </p:sp>
      <p:sp>
        <p:nvSpPr>
          <p:cNvPr id="5" name="Footer Placeholder 4"/>
          <p:cNvSpPr>
            <a:spLocks noGrp="1"/>
          </p:cNvSpPr>
          <p:nvPr>
            <p:ph type="ftr" sz="quarter" idx="3"/>
          </p:nvPr>
        </p:nvSpPr>
        <p:spPr>
          <a:xfrm>
            <a:off x="5146228" y="6551316"/>
            <a:ext cx="3757975" cy="263263"/>
          </a:xfrm>
          <a:prstGeom prst="rect">
            <a:avLst/>
          </a:prstGeom>
        </p:spPr>
        <p:txBody>
          <a:bodyPr vert="horz" lIns="0" tIns="0" rIns="0" bIns="0" rtlCol="0" anchor="t"/>
          <a:lstStyle>
            <a:lvl1pPr algn="l">
              <a:defRPr sz="900">
                <a:solidFill>
                  <a:schemeClr val="bg2">
                    <a:lumMod val="50000"/>
                  </a:schemeClr>
                </a:solidFill>
              </a:defRPr>
            </a:lvl1pPr>
          </a:lstStyle>
          <a:p>
            <a:endParaRPr lang="en-US"/>
          </a:p>
        </p:txBody>
      </p:sp>
      <p:sp>
        <p:nvSpPr>
          <p:cNvPr id="6" name="Slide Number Placeholder 5"/>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36702297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694" r:id="rId16"/>
    <p:sldLayoutId id="2147483698" r:id="rId17"/>
    <p:sldLayoutId id="2147483699" r:id="rId18"/>
    <p:sldLayoutId id="2147483710" r:id="rId19"/>
    <p:sldLayoutId id="2147483711" r:id="rId20"/>
    <p:sldLayoutId id="2147483712" r:id="rId21"/>
    <p:sldLayoutId id="2147483705" r:id="rId22"/>
    <p:sldLayoutId id="2147483706" r:id="rId23"/>
    <p:sldLayoutId id="2147483707" r:id="rId24"/>
    <p:sldLayoutId id="2147483708" r:id="rId25"/>
  </p:sldLayoutIdLst>
  <p:hf hdr="0" ftr="0" dt="0"/>
  <p:txStyles>
    <p:titleStyle>
      <a:lvl1pPr algn="l" defTabSz="914400" rtl="0" eaLnBrk="1" latinLnBrk="0" hangingPunct="1">
        <a:lnSpc>
          <a:spcPct val="90000"/>
        </a:lnSpc>
        <a:spcBef>
          <a:spcPct val="0"/>
        </a:spcBef>
        <a:buNone/>
        <a:defRPr kumimoji="1" lang="en-US" altLang="en-US" sz="1814" b="1" i="0" kern="1200" spc="272" dirty="0">
          <a:solidFill>
            <a:schemeClr val="bg1"/>
          </a:solidFill>
          <a:latin typeface="Meiryo" panose="020B0604030504040204" pitchFamily="34" charset="-128"/>
          <a:ea typeface="Meiryo" panose="020B0604030504040204" pitchFamily="34" charset="-128"/>
          <a:cs typeface="+mn-cs"/>
        </a:defRPr>
      </a:lvl1pPr>
    </p:titleStyle>
    <p:body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120" userDrawn="1">
          <p15:clr>
            <a:srgbClr val="F26B43"/>
          </p15:clr>
        </p15:guide>
      </p15:sldGuideLst>
    </p:ext>
  </p:extLst>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 Id="rId3" Target="../media/image5.png" Type="http://schemas.openxmlformats.org/officeDocument/2006/relationships/image"/><Relationship Id="rId4" Target="../media/image6.svg" Type="http://schemas.openxmlformats.org/officeDocument/2006/relationships/image"/><Relationship Id="rId5" Target="../media/image6.png" Type="http://schemas.openxmlformats.org/officeDocument/2006/relationships/image"/><Relationship Id="rId6" Target="../media/image8.svg" Type="http://schemas.openxmlformats.org/officeDocument/2006/relationships/image"/><Relationship Id="rId7" Target="../media/image7.png" Type="http://schemas.openxmlformats.org/officeDocument/2006/relationships/image"/><Relationship Id="rId8" Target="../media/image10.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9CF07454-B0F0-074F-A9C2-487699ED6A95}"/>
              </a:ext>
            </a:extLst>
          </p:cNvPr>
          <p:cNvSpPr>
            <a:spLocks noGrp="1"/>
          </p:cNvSpPr>
          <p:nvPr>
            <p:ph type="body" sz="quarter" idx="12"/>
          </p:nvPr>
        </p:nvSpPr>
        <p:spPr>
          <a:xfrm>
            <a:off x="7231911" y="5503904"/>
            <a:ext cx="3913874" cy="680186"/>
          </a:xfrm>
        </p:spPr>
        <p:txBody>
          <a:bodyPr/>
          <a:lstStyle/>
          <a:p>
            <a:r>
              <a:rPr lang="ja-JP" altLang="en-US" dirty="0" smtClean="0"/>
              <a:t>総務部総務課</a:t>
            </a:r>
            <a:r>
              <a:rPr lang="en-US" altLang="ja-JP" dirty="0"/>
              <a:t/>
            </a:r>
            <a:br>
              <a:rPr lang="en-US" altLang="ja-JP" dirty="0"/>
            </a:br>
            <a:r>
              <a:rPr lang="ja-JP" altLang="en-US" dirty="0" smtClean="0"/>
              <a:t>人事部</a:t>
            </a:r>
            <a:r>
              <a:rPr lang="ja-JP" altLang="en-US" dirty="0"/>
              <a:t>　</a:t>
            </a:r>
            <a:r>
              <a:rPr lang="ja-JP" altLang="en-US" dirty="0" smtClean="0"/>
              <a:t>労働　太郎</a:t>
            </a:r>
            <a:endParaRPr lang="ja-JP" altLang="en-US" dirty="0"/>
          </a:p>
        </p:txBody>
      </p:sp>
      <p:sp>
        <p:nvSpPr>
          <p:cNvPr id="3" name="タイトル 2">
            <a:extLst>
              <a:ext uri="{FF2B5EF4-FFF2-40B4-BE49-F238E27FC236}">
                <a16:creationId xmlns:a16="http://schemas.microsoft.com/office/drawing/2014/main" id="{38D1F1D2-7C5A-6D4D-8A19-B68E75AFC762}"/>
              </a:ext>
            </a:extLst>
          </p:cNvPr>
          <p:cNvSpPr>
            <a:spLocks noGrp="1"/>
          </p:cNvSpPr>
          <p:nvPr>
            <p:ph type="title"/>
          </p:nvPr>
        </p:nvSpPr>
        <p:spPr/>
        <p:txBody>
          <a:bodyPr/>
          <a:lstStyle/>
          <a:p>
            <a:r>
              <a:rPr kumimoji="1" lang="ja-JP" altLang="en-US" sz="4800" dirty="0"/>
              <a:t>（株）ハロワ警備保障</a:t>
            </a:r>
          </a:p>
        </p:txBody>
      </p:sp>
      <p:sp>
        <p:nvSpPr>
          <p:cNvPr id="4" name="テキスト プレースホルダー 3">
            <a:extLst>
              <a:ext uri="{FF2B5EF4-FFF2-40B4-BE49-F238E27FC236}">
                <a16:creationId xmlns:a16="http://schemas.microsoft.com/office/drawing/2014/main" id="{4E7BD0D4-BAD8-7E4A-878A-F0E64AA9C52B}"/>
              </a:ext>
            </a:extLst>
          </p:cNvPr>
          <p:cNvSpPr>
            <a:spLocks noGrp="1"/>
          </p:cNvSpPr>
          <p:nvPr>
            <p:ph type="body" sz="quarter" idx="13"/>
          </p:nvPr>
        </p:nvSpPr>
        <p:spPr>
          <a:xfrm>
            <a:off x="-9227" y="3901925"/>
            <a:ext cx="9924453" cy="620170"/>
          </a:xfrm>
        </p:spPr>
        <p:txBody>
          <a:bodyPr/>
          <a:lstStyle/>
          <a:p>
            <a:r>
              <a:rPr lang="ja-JP" altLang="en-US" sz="2800" dirty="0"/>
              <a:t>シニアのための就職支援フェアスライド例</a:t>
            </a:r>
          </a:p>
        </p:txBody>
      </p:sp>
    </p:spTree>
    <p:extLst>
      <p:ext uri="{BB962C8B-B14F-4D97-AF65-F5344CB8AC3E}">
        <p14:creationId xmlns:p14="http://schemas.microsoft.com/office/powerpoint/2010/main" val="13866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07731" y="1916562"/>
            <a:ext cx="9229304" cy="683264"/>
          </a:xfrm>
          <a:prstGeom prst="rect">
            <a:avLst/>
          </a:prstGeom>
          <a:noFill/>
        </p:spPr>
        <p:txBody>
          <a:bodyPr wrap="square" rtlCol="0">
            <a:spAutoFit/>
          </a:bodyPr>
          <a:lstStyle/>
          <a:p>
            <a:pPr algn="l">
              <a:lnSpc>
                <a:spcPct val="120000"/>
              </a:lnSpc>
              <a:spcAft>
                <a:spcPts val="600"/>
              </a:spcAft>
              <a:buClr>
                <a:schemeClr val="tx2"/>
              </a:buClr>
            </a:pPr>
            <a:r>
              <a:rPr kumimoji="1" lang="ja-JP" altLang="en-US" sz="3200" dirty="0"/>
              <a:t>交通誘導警備</a:t>
            </a:r>
            <a:r>
              <a:rPr kumimoji="1" lang="ja-JP" altLang="en-US" sz="3200" dirty="0" smtClean="0"/>
              <a:t>、駐車場警備、イベント会場警備</a:t>
            </a:r>
            <a:endParaRPr kumimoji="1" lang="en-US" altLang="ja-JP" sz="3200" dirty="0"/>
          </a:p>
        </p:txBody>
      </p:sp>
      <p:sp>
        <p:nvSpPr>
          <p:cNvPr id="7" name="正方形/長方形 6"/>
          <p:cNvSpPr/>
          <p:nvPr/>
        </p:nvSpPr>
        <p:spPr>
          <a:xfrm>
            <a:off x="145806" y="1276814"/>
            <a:ext cx="1688263" cy="40830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事業内容</a:t>
            </a:r>
            <a:endParaRPr kumimoji="1" lang="en-US" altLang="ja-JP" sz="2400" dirty="0">
              <a:solidFill>
                <a:schemeClr val="tx1"/>
              </a:solidFill>
            </a:endParaRPr>
          </a:p>
        </p:txBody>
      </p:sp>
      <p:sp>
        <p:nvSpPr>
          <p:cNvPr id="2" name="タイトル 1">
            <a:extLst>
              <a:ext uri="{FF2B5EF4-FFF2-40B4-BE49-F238E27FC236}">
                <a16:creationId xmlns:a16="http://schemas.microsoft.com/office/drawing/2014/main" id="{B58553B9-6D1C-184E-8AFB-6CEB18186715}"/>
              </a:ext>
            </a:extLst>
          </p:cNvPr>
          <p:cNvSpPr>
            <a:spLocks noGrp="1"/>
          </p:cNvSpPr>
          <p:nvPr>
            <p:ph type="title"/>
          </p:nvPr>
        </p:nvSpPr>
        <p:spPr/>
        <p:txBody>
          <a:bodyPr/>
          <a:lstStyle/>
          <a:p>
            <a:r>
              <a:rPr kumimoji="1" lang="ja-JP" altLang="en-US" sz="3200" dirty="0"/>
              <a:t>会社概要</a:t>
            </a:r>
          </a:p>
        </p:txBody>
      </p:sp>
      <p:sp>
        <p:nvSpPr>
          <p:cNvPr id="4" name="スライド番号プレースホルダー 3">
            <a:extLst>
              <a:ext uri="{FF2B5EF4-FFF2-40B4-BE49-F238E27FC236}">
                <a16:creationId xmlns:a16="http://schemas.microsoft.com/office/drawing/2014/main" id="{845D9AED-2D48-6D42-A03E-BD33E92BAE8D}"/>
              </a:ext>
            </a:extLst>
          </p:cNvPr>
          <p:cNvSpPr>
            <a:spLocks noGrp="1"/>
          </p:cNvSpPr>
          <p:nvPr>
            <p:ph type="sldNum" sz="quarter" idx="4"/>
          </p:nvPr>
        </p:nvSpPr>
        <p:spPr/>
        <p:txBody>
          <a:bodyPr/>
          <a:lstStyle/>
          <a:p>
            <a:fld id="{48F63A3B-78C7-47BE-AE5E-E10140E04643}" type="slidenum">
              <a:rPr lang="en-US" smtClean="0"/>
              <a:t>2</a:t>
            </a:fld>
            <a:endParaRPr lang="en-US"/>
          </a:p>
        </p:txBody>
      </p:sp>
      <p:sp>
        <p:nvSpPr>
          <p:cNvPr id="8" name="テキスト ボックス 7"/>
          <p:cNvSpPr txBox="1"/>
          <p:nvPr/>
        </p:nvSpPr>
        <p:spPr>
          <a:xfrm>
            <a:off x="676696" y="3389103"/>
            <a:ext cx="9229304" cy="1425005"/>
          </a:xfrm>
          <a:prstGeom prst="rect">
            <a:avLst/>
          </a:prstGeom>
          <a:noFill/>
        </p:spPr>
        <p:txBody>
          <a:bodyPr wrap="square" rtlCol="0">
            <a:spAutoFit/>
          </a:bodyPr>
          <a:lstStyle/>
          <a:p>
            <a:pPr algn="l">
              <a:lnSpc>
                <a:spcPct val="120000"/>
              </a:lnSpc>
              <a:spcAft>
                <a:spcPts val="600"/>
              </a:spcAft>
              <a:buClr>
                <a:schemeClr val="tx2"/>
              </a:buClr>
            </a:pPr>
            <a:r>
              <a:rPr kumimoji="1" lang="en-US" altLang="ja-JP" sz="3200" dirty="0" smtClean="0"/>
              <a:t>30</a:t>
            </a:r>
            <a:r>
              <a:rPr kumimoji="1" lang="ja-JP" altLang="en-US" sz="2400" dirty="0" smtClean="0"/>
              <a:t>人（</a:t>
            </a:r>
            <a:r>
              <a:rPr kumimoji="1" lang="ja-JP" altLang="en-US" sz="2400" dirty="0" smtClean="0">
                <a:solidFill>
                  <a:schemeClr val="accent1"/>
                </a:solidFill>
              </a:rPr>
              <a:t>男性</a:t>
            </a:r>
            <a:r>
              <a:rPr kumimoji="1" lang="en-US" altLang="ja-JP" sz="2400" dirty="0" smtClean="0">
                <a:solidFill>
                  <a:schemeClr val="accent1"/>
                </a:solidFill>
              </a:rPr>
              <a:t>20</a:t>
            </a:r>
            <a:r>
              <a:rPr kumimoji="1" lang="ja-JP" altLang="en-US" sz="2400" dirty="0" smtClean="0">
                <a:solidFill>
                  <a:schemeClr val="accent1"/>
                </a:solidFill>
              </a:rPr>
              <a:t>人・</a:t>
            </a:r>
            <a:r>
              <a:rPr kumimoji="1" lang="ja-JP" altLang="en-US" sz="2400" dirty="0" smtClean="0">
                <a:solidFill>
                  <a:schemeClr val="accent2"/>
                </a:solidFill>
              </a:rPr>
              <a:t>女性</a:t>
            </a:r>
            <a:r>
              <a:rPr kumimoji="1" lang="en-US" altLang="ja-JP" sz="2400" dirty="0" smtClean="0">
                <a:solidFill>
                  <a:schemeClr val="accent2"/>
                </a:solidFill>
              </a:rPr>
              <a:t>10</a:t>
            </a:r>
            <a:r>
              <a:rPr kumimoji="1" lang="ja-JP" altLang="en-US" sz="2400" dirty="0" smtClean="0">
                <a:solidFill>
                  <a:schemeClr val="accent2"/>
                </a:solidFill>
              </a:rPr>
              <a:t>人</a:t>
            </a:r>
            <a:r>
              <a:rPr kumimoji="1" lang="ja-JP" altLang="en-US" sz="2400" dirty="0" smtClean="0"/>
              <a:t>）</a:t>
            </a:r>
            <a:r>
              <a:rPr kumimoji="1" lang="en-US" altLang="ja-JP" sz="2400" dirty="0" smtClean="0"/>
              <a:t>50</a:t>
            </a:r>
            <a:r>
              <a:rPr kumimoji="1" lang="ja-JP" altLang="en-US" sz="2400" dirty="0" smtClean="0"/>
              <a:t>歳未満：</a:t>
            </a:r>
            <a:r>
              <a:rPr kumimoji="1" lang="en-US" altLang="ja-JP" sz="2400" dirty="0"/>
              <a:t>5</a:t>
            </a:r>
            <a:r>
              <a:rPr kumimoji="1" lang="ja-JP" altLang="en-US" sz="2400" dirty="0" smtClean="0"/>
              <a:t>人</a:t>
            </a:r>
            <a:r>
              <a:rPr kumimoji="1" lang="en-US" altLang="ja-JP" sz="2400" dirty="0"/>
              <a:t> </a:t>
            </a:r>
            <a:r>
              <a:rPr kumimoji="1" lang="en-US" altLang="ja-JP" sz="2400" dirty="0" smtClean="0"/>
              <a:t>50</a:t>
            </a:r>
            <a:r>
              <a:rPr kumimoji="1" lang="ja-JP" altLang="en-US" sz="2400" dirty="0" smtClean="0"/>
              <a:t>歳～</a:t>
            </a:r>
            <a:r>
              <a:rPr kumimoji="1" lang="en-US" altLang="ja-JP" sz="2400" dirty="0" smtClean="0"/>
              <a:t>59</a:t>
            </a:r>
            <a:r>
              <a:rPr kumimoji="1" lang="ja-JP" altLang="en-US" sz="2400" dirty="0" smtClean="0"/>
              <a:t>歳：</a:t>
            </a:r>
            <a:r>
              <a:rPr kumimoji="1" lang="en-US" altLang="ja-JP" sz="2400" dirty="0" smtClean="0"/>
              <a:t>10</a:t>
            </a:r>
            <a:r>
              <a:rPr kumimoji="1" lang="ja-JP" altLang="en-US" sz="2400" dirty="0" smtClean="0"/>
              <a:t>人 </a:t>
            </a:r>
            <a:endParaRPr kumimoji="1" lang="en-US" altLang="ja-JP" sz="2400" dirty="0" smtClean="0"/>
          </a:p>
          <a:p>
            <a:pPr algn="l">
              <a:lnSpc>
                <a:spcPct val="120000"/>
              </a:lnSpc>
              <a:spcAft>
                <a:spcPts val="600"/>
              </a:spcAft>
              <a:buClr>
                <a:schemeClr val="tx2"/>
              </a:buClr>
            </a:pPr>
            <a:r>
              <a:rPr kumimoji="1" lang="ja-JP" altLang="en-US" sz="2400" dirty="0" smtClean="0"/>
              <a:t>　　　　　                               </a:t>
            </a:r>
            <a:r>
              <a:rPr kumimoji="1" lang="en-US" altLang="ja-JP" sz="3600" b="1" dirty="0" smtClean="0"/>
              <a:t>60</a:t>
            </a:r>
            <a:r>
              <a:rPr kumimoji="1" lang="ja-JP" altLang="en-US" sz="3600" b="1" dirty="0" smtClean="0"/>
              <a:t>歳以上：</a:t>
            </a:r>
            <a:r>
              <a:rPr kumimoji="1" lang="en-US" altLang="ja-JP" sz="3600" b="1" dirty="0" smtClean="0"/>
              <a:t>15</a:t>
            </a:r>
            <a:r>
              <a:rPr kumimoji="1" lang="ja-JP" altLang="en-US" sz="3600" b="1" dirty="0" smtClean="0"/>
              <a:t>人</a:t>
            </a:r>
            <a:endParaRPr kumimoji="1" lang="en-US" altLang="ja-JP" sz="3600" b="1" dirty="0"/>
          </a:p>
        </p:txBody>
      </p:sp>
      <p:sp>
        <p:nvSpPr>
          <p:cNvPr id="9" name="正方形/長方形 8"/>
          <p:cNvSpPr/>
          <p:nvPr/>
        </p:nvSpPr>
        <p:spPr>
          <a:xfrm>
            <a:off x="154598" y="2927780"/>
            <a:ext cx="1688263" cy="4083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従業員数</a:t>
            </a:r>
            <a:endParaRPr kumimoji="1" lang="en-US" altLang="ja-JP" sz="2400" dirty="0">
              <a:solidFill>
                <a:schemeClr val="tx1"/>
              </a:solidFill>
            </a:endParaRPr>
          </a:p>
        </p:txBody>
      </p:sp>
      <p:sp>
        <p:nvSpPr>
          <p:cNvPr id="11" name="テキスト ボックス 10"/>
          <p:cNvSpPr txBox="1"/>
          <p:nvPr/>
        </p:nvSpPr>
        <p:spPr>
          <a:xfrm>
            <a:off x="154598" y="5194770"/>
            <a:ext cx="9229304" cy="1471172"/>
          </a:xfrm>
          <a:prstGeom prst="rect">
            <a:avLst/>
          </a:prstGeom>
          <a:noFill/>
        </p:spPr>
        <p:txBody>
          <a:bodyPr wrap="square" rtlCol="0">
            <a:spAutoFit/>
          </a:bodyPr>
          <a:lstStyle/>
          <a:p>
            <a:pPr algn="l">
              <a:lnSpc>
                <a:spcPct val="120000"/>
              </a:lnSpc>
              <a:spcAft>
                <a:spcPts val="600"/>
              </a:spcAft>
              <a:buClr>
                <a:schemeClr val="tx2"/>
              </a:buClr>
            </a:pPr>
            <a:r>
              <a:rPr kumimoji="1" lang="ja-JP" altLang="en-US" sz="3600" dirty="0"/>
              <a:t>空調服の支給やホッカイロの支給など、</a:t>
            </a:r>
            <a:endParaRPr kumimoji="1" lang="en-US" altLang="ja-JP" sz="3600" dirty="0"/>
          </a:p>
          <a:p>
            <a:pPr algn="l">
              <a:lnSpc>
                <a:spcPct val="120000"/>
              </a:lnSpc>
              <a:spcAft>
                <a:spcPts val="600"/>
              </a:spcAft>
              <a:buClr>
                <a:schemeClr val="tx2"/>
              </a:buClr>
            </a:pPr>
            <a:r>
              <a:rPr kumimoji="1" lang="ja-JP" altLang="en-US" sz="3600" b="1" dirty="0"/>
              <a:t>暑さ・寒さ対策に力を入れています！</a:t>
            </a:r>
            <a:endParaRPr kumimoji="1" lang="en-US" altLang="ja-JP" sz="3600" b="1" dirty="0"/>
          </a:p>
        </p:txBody>
      </p:sp>
      <p:sp>
        <p:nvSpPr>
          <p:cNvPr id="12" name="正方形/長方形 11"/>
          <p:cNvSpPr/>
          <p:nvPr/>
        </p:nvSpPr>
        <p:spPr>
          <a:xfrm>
            <a:off x="145805" y="4510243"/>
            <a:ext cx="1688263" cy="40830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会社の特徴</a:t>
            </a:r>
            <a:endParaRPr kumimoji="1" lang="en-US" altLang="ja-JP" dirty="0">
              <a:solidFill>
                <a:schemeClr val="tx1"/>
              </a:solidFill>
            </a:endParaRPr>
          </a:p>
        </p:txBody>
      </p:sp>
      <p:sp>
        <p:nvSpPr>
          <p:cNvPr id="5" name="テキスト ボックス 4"/>
          <p:cNvSpPr txBox="1"/>
          <p:nvPr/>
        </p:nvSpPr>
        <p:spPr>
          <a:xfrm>
            <a:off x="7924800" y="4731461"/>
            <a:ext cx="1981200" cy="313932"/>
          </a:xfrm>
          <a:prstGeom prst="rect">
            <a:avLst/>
          </a:prstGeom>
          <a:noFill/>
        </p:spPr>
        <p:txBody>
          <a:bodyPr wrap="square" rtlCol="0">
            <a:spAutoFit/>
          </a:bodyPr>
          <a:lstStyle/>
          <a:p>
            <a:pPr algn="l">
              <a:lnSpc>
                <a:spcPct val="120000"/>
              </a:lnSpc>
              <a:spcAft>
                <a:spcPts val="600"/>
              </a:spcAft>
              <a:buClr>
                <a:schemeClr val="tx2"/>
              </a:buClr>
            </a:pPr>
            <a:r>
              <a:rPr kumimoji="1" lang="en-US" altLang="ja-JP" sz="1200" dirty="0" smtClean="0"/>
              <a:t>※</a:t>
            </a:r>
            <a:r>
              <a:rPr kumimoji="1" lang="ja-JP" altLang="en-US" sz="1200" dirty="0" smtClean="0"/>
              <a:t>令和○年○月</a:t>
            </a:r>
            <a:r>
              <a:rPr kumimoji="1" lang="en-US" altLang="ja-JP" sz="1200" dirty="0" smtClean="0"/>
              <a:t>×</a:t>
            </a:r>
            <a:r>
              <a:rPr kumimoji="1" lang="ja-JP" altLang="en-US" sz="1200" dirty="0" smtClean="0"/>
              <a:t>日時点</a:t>
            </a:r>
          </a:p>
        </p:txBody>
      </p:sp>
    </p:spTree>
    <p:extLst>
      <p:ext uri="{BB962C8B-B14F-4D97-AF65-F5344CB8AC3E}">
        <p14:creationId xmlns:p14="http://schemas.microsoft.com/office/powerpoint/2010/main" val="34367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02955" y="1346200"/>
            <a:ext cx="9576045" cy="3567841"/>
          </a:xfrm>
          <a:prstGeom prst="rect">
            <a:avLst/>
          </a:prstGeom>
          <a:pattFill prst="lg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smtClean="0">
              <a:solidFill>
                <a:sysClr val="windowText" lastClr="000000"/>
              </a:solidFill>
            </a:endParaRPr>
          </a:p>
        </p:txBody>
      </p:sp>
      <p:sp>
        <p:nvSpPr>
          <p:cNvPr id="6" name="テキスト ボックス 5"/>
          <p:cNvSpPr txBox="1"/>
          <p:nvPr/>
        </p:nvSpPr>
        <p:spPr>
          <a:xfrm>
            <a:off x="202955" y="1509197"/>
            <a:ext cx="9229304" cy="2982355"/>
          </a:xfrm>
          <a:prstGeom prst="rect">
            <a:avLst/>
          </a:prstGeom>
          <a:noFill/>
        </p:spPr>
        <p:txBody>
          <a:bodyPr wrap="square" rtlCol="0">
            <a:spAutoFit/>
          </a:bodyPr>
          <a:lstStyle/>
          <a:p>
            <a:pPr algn="l">
              <a:lnSpc>
                <a:spcPct val="120000"/>
              </a:lnSpc>
              <a:spcAft>
                <a:spcPts val="600"/>
              </a:spcAft>
              <a:buClr>
                <a:schemeClr val="tx2"/>
              </a:buClr>
            </a:pPr>
            <a:r>
              <a:rPr kumimoji="1" lang="ja-JP" altLang="en-US" sz="3600" dirty="0" smtClean="0"/>
              <a:t>１週目：事業所</a:t>
            </a:r>
            <a:r>
              <a:rPr kumimoji="1" lang="en-US" altLang="ja-JP" sz="3600" dirty="0" smtClean="0"/>
              <a:t>A</a:t>
            </a:r>
            <a:r>
              <a:rPr kumimoji="1" lang="ja-JP" altLang="en-US" sz="3600" dirty="0" err="1" smtClean="0"/>
              <a:t>で駐</a:t>
            </a:r>
            <a:r>
              <a:rPr kumimoji="1" lang="ja-JP" altLang="en-US" sz="3600" dirty="0" smtClean="0"/>
              <a:t>車場警備</a:t>
            </a:r>
            <a:endParaRPr kumimoji="1" lang="en-US" altLang="ja-JP" sz="3600" dirty="0" smtClean="0"/>
          </a:p>
          <a:p>
            <a:pPr algn="l">
              <a:lnSpc>
                <a:spcPct val="120000"/>
              </a:lnSpc>
              <a:spcAft>
                <a:spcPts val="600"/>
              </a:spcAft>
              <a:buClr>
                <a:schemeClr val="tx2"/>
              </a:buClr>
            </a:pPr>
            <a:r>
              <a:rPr kumimoji="1" lang="ja-JP" altLang="en-US" sz="3600" dirty="0" smtClean="0"/>
              <a:t>２週目：○○町で雑踏警備</a:t>
            </a:r>
            <a:endParaRPr kumimoji="1" lang="en-US" altLang="ja-JP" sz="3600" dirty="0" smtClean="0"/>
          </a:p>
          <a:p>
            <a:pPr algn="l">
              <a:lnSpc>
                <a:spcPct val="120000"/>
              </a:lnSpc>
              <a:spcAft>
                <a:spcPts val="600"/>
              </a:spcAft>
              <a:buClr>
                <a:schemeClr val="tx2"/>
              </a:buClr>
            </a:pPr>
            <a:r>
              <a:rPr kumimoji="1" lang="ja-JP" altLang="en-US" sz="3600" dirty="0" smtClean="0"/>
              <a:t>３週目：事業所</a:t>
            </a:r>
            <a:r>
              <a:rPr kumimoji="1" lang="en-US" altLang="ja-JP" sz="3600" dirty="0" smtClean="0"/>
              <a:t>B</a:t>
            </a:r>
            <a:r>
              <a:rPr kumimoji="1" lang="ja-JP" altLang="en-US" sz="3600" dirty="0" smtClean="0"/>
              <a:t>で建物の見回り</a:t>
            </a:r>
            <a:endParaRPr kumimoji="1" lang="en-US" altLang="ja-JP" sz="3600" dirty="0" smtClean="0"/>
          </a:p>
          <a:p>
            <a:pPr algn="l">
              <a:lnSpc>
                <a:spcPct val="120000"/>
              </a:lnSpc>
              <a:spcAft>
                <a:spcPts val="600"/>
              </a:spcAft>
              <a:buClr>
                <a:schemeClr val="tx2"/>
              </a:buClr>
            </a:pPr>
            <a:r>
              <a:rPr kumimoji="1" lang="ja-JP" altLang="en-US" sz="3600" dirty="0" smtClean="0"/>
              <a:t>４週目：事業所</a:t>
            </a:r>
            <a:r>
              <a:rPr kumimoji="1" lang="en-US" altLang="ja-JP" sz="3600" dirty="0" smtClean="0"/>
              <a:t>A</a:t>
            </a:r>
            <a:r>
              <a:rPr kumimoji="1" lang="ja-JP" altLang="en-US" sz="3600" dirty="0" err="1" smtClean="0"/>
              <a:t>で駐</a:t>
            </a:r>
            <a:r>
              <a:rPr kumimoji="1" lang="ja-JP" altLang="en-US" sz="3600" dirty="0" smtClean="0"/>
              <a:t>車場警備</a:t>
            </a:r>
            <a:endParaRPr kumimoji="1" lang="en-US" altLang="ja-JP" sz="3600" dirty="0"/>
          </a:p>
        </p:txBody>
      </p:sp>
      <p:sp>
        <p:nvSpPr>
          <p:cNvPr id="2" name="タイトル 1">
            <a:extLst>
              <a:ext uri="{FF2B5EF4-FFF2-40B4-BE49-F238E27FC236}">
                <a16:creationId xmlns:a16="http://schemas.microsoft.com/office/drawing/2014/main" id="{B58553B9-6D1C-184E-8AFB-6CEB18186715}"/>
              </a:ext>
            </a:extLst>
          </p:cNvPr>
          <p:cNvSpPr>
            <a:spLocks noGrp="1"/>
          </p:cNvSpPr>
          <p:nvPr>
            <p:ph type="title"/>
          </p:nvPr>
        </p:nvSpPr>
        <p:spPr/>
        <p:txBody>
          <a:bodyPr/>
          <a:lstStyle/>
          <a:p>
            <a:r>
              <a:rPr lang="ja-JP" altLang="en-US" sz="3200" dirty="0"/>
              <a:t>１ヶ月のスケジュール例</a:t>
            </a:r>
          </a:p>
        </p:txBody>
      </p:sp>
      <p:sp>
        <p:nvSpPr>
          <p:cNvPr id="4" name="スライド番号プレースホルダー 3">
            <a:extLst>
              <a:ext uri="{FF2B5EF4-FFF2-40B4-BE49-F238E27FC236}">
                <a16:creationId xmlns:a16="http://schemas.microsoft.com/office/drawing/2014/main" id="{845D9AED-2D48-6D42-A03E-BD33E92BAE8D}"/>
              </a:ext>
            </a:extLst>
          </p:cNvPr>
          <p:cNvSpPr>
            <a:spLocks noGrp="1"/>
          </p:cNvSpPr>
          <p:nvPr>
            <p:ph type="sldNum" sz="quarter" idx="4"/>
          </p:nvPr>
        </p:nvSpPr>
        <p:spPr/>
        <p:txBody>
          <a:bodyPr/>
          <a:lstStyle/>
          <a:p>
            <a:fld id="{48F63A3B-78C7-47BE-AE5E-E10140E04643}" type="slidenum">
              <a:rPr lang="en-US" smtClean="0"/>
              <a:t>3</a:t>
            </a:fld>
            <a:endParaRPr lang="en-US"/>
          </a:p>
        </p:txBody>
      </p:sp>
      <p:sp>
        <p:nvSpPr>
          <p:cNvPr id="9" name="テキスト ボックス 8"/>
          <p:cNvSpPr txBox="1"/>
          <p:nvPr/>
        </p:nvSpPr>
        <p:spPr>
          <a:xfrm>
            <a:off x="457200" y="4914041"/>
            <a:ext cx="10439400" cy="1037207"/>
          </a:xfrm>
          <a:prstGeom prst="rect">
            <a:avLst/>
          </a:prstGeom>
          <a:noFill/>
        </p:spPr>
        <p:txBody>
          <a:bodyPr wrap="square" rtlCol="0">
            <a:spAutoFit/>
          </a:bodyPr>
          <a:lstStyle/>
          <a:p>
            <a:pPr algn="l">
              <a:lnSpc>
                <a:spcPct val="120000"/>
              </a:lnSpc>
              <a:spcAft>
                <a:spcPts val="600"/>
              </a:spcAft>
              <a:buClr>
                <a:schemeClr val="tx2"/>
              </a:buClr>
            </a:pPr>
            <a:r>
              <a:rPr kumimoji="1" lang="en-US" altLang="ja-JP" sz="2400" dirty="0" smtClean="0"/>
              <a:t>※</a:t>
            </a:r>
            <a:r>
              <a:rPr kumimoji="1" lang="ja-JP" altLang="en-US" sz="2400" dirty="0" smtClean="0"/>
              <a:t>原則、直行直帰で現場に向かっていただきます。</a:t>
            </a:r>
            <a:endParaRPr kumimoji="1" lang="en-US" altLang="ja-JP" sz="2400" dirty="0" smtClean="0"/>
          </a:p>
          <a:p>
            <a:pPr algn="l">
              <a:lnSpc>
                <a:spcPct val="120000"/>
              </a:lnSpc>
              <a:spcAft>
                <a:spcPts val="600"/>
              </a:spcAft>
              <a:buClr>
                <a:schemeClr val="tx2"/>
              </a:buClr>
            </a:pPr>
            <a:r>
              <a:rPr kumimoji="1" lang="en-US" altLang="ja-JP" sz="2400" dirty="0" smtClean="0"/>
              <a:t>※</a:t>
            </a:r>
            <a:r>
              <a:rPr kumimoji="1" lang="ja-JP" altLang="en-US" sz="2400" dirty="0" smtClean="0"/>
              <a:t>シフトは</a:t>
            </a:r>
            <a:r>
              <a:rPr kumimoji="1" lang="en-US" altLang="ja-JP" sz="2400" dirty="0" smtClean="0"/>
              <a:t>1</a:t>
            </a:r>
            <a:r>
              <a:rPr kumimoji="1" lang="ja-JP" altLang="en-US" sz="2400" dirty="0" smtClean="0"/>
              <a:t>ヶ月単位で決定します。</a:t>
            </a:r>
            <a:endParaRPr kumimoji="1" lang="en-US" altLang="ja-JP" sz="2400" dirty="0"/>
          </a:p>
        </p:txBody>
      </p:sp>
      <p:sp>
        <p:nvSpPr>
          <p:cNvPr id="5" name="二等辺三角形 4"/>
          <p:cNvSpPr/>
          <p:nvPr/>
        </p:nvSpPr>
        <p:spPr>
          <a:xfrm rot="15719651">
            <a:off x="6380564" y="2161590"/>
            <a:ext cx="368543" cy="64770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smtClean="0">
              <a:solidFill>
                <a:sysClr val="windowText" lastClr="000000"/>
              </a:solidFill>
            </a:endParaRPr>
          </a:p>
        </p:txBody>
      </p:sp>
      <p:sp>
        <p:nvSpPr>
          <p:cNvPr id="3" name="正方形/長方形 2"/>
          <p:cNvSpPr/>
          <p:nvPr/>
        </p:nvSpPr>
        <p:spPr>
          <a:xfrm>
            <a:off x="6679954" y="1720975"/>
            <a:ext cx="2473569" cy="113954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solidFill>
                  <a:sysClr val="windowText" lastClr="000000"/>
                </a:solidFill>
              </a:rPr>
              <a:t>○月</a:t>
            </a:r>
            <a:r>
              <a:rPr kumimoji="1" lang="en-US" altLang="ja-JP" sz="2000" dirty="0" smtClean="0">
                <a:solidFill>
                  <a:sysClr val="windowText" lastClr="000000"/>
                </a:solidFill>
              </a:rPr>
              <a:t>×</a:t>
            </a:r>
            <a:r>
              <a:rPr kumimoji="1" lang="ja-JP" altLang="en-US" sz="2000" dirty="0" smtClean="0">
                <a:solidFill>
                  <a:sysClr val="windowText" lastClr="000000"/>
                </a:solidFill>
              </a:rPr>
              <a:t>日</a:t>
            </a:r>
            <a:endParaRPr kumimoji="1" lang="en-US" altLang="ja-JP" sz="2000" dirty="0" smtClean="0">
              <a:solidFill>
                <a:sysClr val="windowText" lastClr="000000"/>
              </a:solidFill>
            </a:endParaRPr>
          </a:p>
          <a:p>
            <a:r>
              <a:rPr kumimoji="1" lang="ja-JP" altLang="en-US" dirty="0" smtClean="0">
                <a:solidFill>
                  <a:sysClr val="windowText" lastClr="000000"/>
                </a:solidFill>
              </a:rPr>
              <a:t>花火大会の警備</a:t>
            </a:r>
          </a:p>
        </p:txBody>
      </p:sp>
      <p:sp>
        <p:nvSpPr>
          <p:cNvPr id="12" name="二等辺三角形 11"/>
          <p:cNvSpPr/>
          <p:nvPr/>
        </p:nvSpPr>
        <p:spPr>
          <a:xfrm rot="15719651">
            <a:off x="6726923" y="3779969"/>
            <a:ext cx="368543" cy="64770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smtClean="0">
              <a:solidFill>
                <a:sysClr val="windowText" lastClr="000000"/>
              </a:solidFill>
            </a:endParaRPr>
          </a:p>
        </p:txBody>
      </p:sp>
      <p:sp>
        <p:nvSpPr>
          <p:cNvPr id="13" name="正方形/長方形 12"/>
          <p:cNvSpPr/>
          <p:nvPr/>
        </p:nvSpPr>
        <p:spPr>
          <a:xfrm>
            <a:off x="7213226" y="3293597"/>
            <a:ext cx="2473569" cy="132828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solidFill>
                  <a:sysClr val="windowText" lastClr="000000"/>
                </a:solidFill>
              </a:rPr>
              <a:t>○月△日</a:t>
            </a:r>
            <a:endParaRPr kumimoji="1" lang="en-US" altLang="ja-JP" sz="2000" dirty="0" smtClean="0">
              <a:solidFill>
                <a:sysClr val="windowText" lastClr="000000"/>
              </a:solidFill>
            </a:endParaRPr>
          </a:p>
          <a:p>
            <a:r>
              <a:rPr kumimoji="1" lang="ja-JP" altLang="en-US" sz="1600" dirty="0" smtClean="0">
                <a:solidFill>
                  <a:sysClr val="windowText" lastClr="000000"/>
                </a:solidFill>
              </a:rPr>
              <a:t>別スタッフの休暇のため、この日だけ事業所</a:t>
            </a:r>
            <a:r>
              <a:rPr kumimoji="1" lang="en-US" altLang="ja-JP" sz="1600" dirty="0" smtClean="0">
                <a:solidFill>
                  <a:sysClr val="windowText" lastClr="000000"/>
                </a:solidFill>
              </a:rPr>
              <a:t>B</a:t>
            </a:r>
            <a:r>
              <a:rPr kumimoji="1" lang="ja-JP" altLang="en-US" sz="1600" dirty="0" smtClean="0">
                <a:solidFill>
                  <a:sysClr val="windowText" lastClr="000000"/>
                </a:solidFill>
              </a:rPr>
              <a:t>へ</a:t>
            </a:r>
          </a:p>
        </p:txBody>
      </p:sp>
    </p:spTree>
    <p:extLst>
      <p:ext uri="{BB962C8B-B14F-4D97-AF65-F5344CB8AC3E}">
        <p14:creationId xmlns:p14="http://schemas.microsoft.com/office/powerpoint/2010/main" val="3916096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12481" y="1524962"/>
            <a:ext cx="9229304" cy="4465838"/>
          </a:xfrm>
          <a:prstGeom prst="rect">
            <a:avLst/>
          </a:prstGeom>
          <a:noFill/>
        </p:spPr>
        <p:txBody>
          <a:bodyPr wrap="square" rtlCol="0">
            <a:spAutoFit/>
          </a:bodyPr>
          <a:lstStyle/>
          <a:p>
            <a:pPr algn="l">
              <a:lnSpc>
                <a:spcPct val="120000"/>
              </a:lnSpc>
              <a:spcAft>
                <a:spcPts val="600"/>
              </a:spcAft>
              <a:buClr>
                <a:schemeClr val="tx2"/>
              </a:buClr>
            </a:pPr>
            <a:r>
              <a:rPr kumimoji="1" lang="ja-JP" altLang="en-US" sz="3600" dirty="0"/>
              <a:t>・車の出入りを誘導</a:t>
            </a:r>
            <a:endParaRPr kumimoji="1" lang="en-US" altLang="ja-JP" sz="3600" dirty="0"/>
          </a:p>
          <a:p>
            <a:pPr algn="l">
              <a:lnSpc>
                <a:spcPct val="120000"/>
              </a:lnSpc>
              <a:spcAft>
                <a:spcPts val="600"/>
              </a:spcAft>
              <a:buClr>
                <a:schemeClr val="tx2"/>
              </a:buClr>
            </a:pPr>
            <a:r>
              <a:rPr kumimoji="1" lang="ja-JP" altLang="en-US" sz="3600" dirty="0"/>
              <a:t>・インカムで別のスタッフと協力し、混雑　</a:t>
            </a:r>
            <a:endParaRPr kumimoji="1" lang="en-US" altLang="ja-JP" sz="3600" dirty="0"/>
          </a:p>
          <a:p>
            <a:pPr algn="l">
              <a:lnSpc>
                <a:spcPct val="120000"/>
              </a:lnSpc>
              <a:spcAft>
                <a:spcPts val="600"/>
              </a:spcAft>
              <a:buClr>
                <a:schemeClr val="tx2"/>
              </a:buClr>
            </a:pPr>
            <a:r>
              <a:rPr kumimoji="1" lang="ja-JP" altLang="en-US" sz="3600" dirty="0"/>
              <a:t>　</a:t>
            </a:r>
            <a:r>
              <a:rPr kumimoji="1" lang="ja-JP" altLang="en-US" sz="3600" dirty="0" smtClean="0"/>
              <a:t>を緩和する</a:t>
            </a:r>
            <a:endParaRPr kumimoji="1" lang="en-US" altLang="ja-JP" sz="3600" dirty="0"/>
          </a:p>
          <a:p>
            <a:pPr algn="l">
              <a:lnSpc>
                <a:spcPct val="120000"/>
              </a:lnSpc>
              <a:spcAft>
                <a:spcPts val="600"/>
              </a:spcAft>
              <a:buClr>
                <a:schemeClr val="tx2"/>
              </a:buClr>
            </a:pPr>
            <a:r>
              <a:rPr kumimoji="1" lang="ja-JP" altLang="en-US" sz="3600" dirty="0"/>
              <a:t>・ちょっとした道案内</a:t>
            </a:r>
            <a:endParaRPr kumimoji="1" lang="en-US" altLang="ja-JP" sz="3600" dirty="0"/>
          </a:p>
          <a:p>
            <a:pPr algn="l">
              <a:lnSpc>
                <a:spcPct val="120000"/>
              </a:lnSpc>
              <a:spcAft>
                <a:spcPts val="600"/>
              </a:spcAft>
              <a:buClr>
                <a:schemeClr val="tx2"/>
              </a:buClr>
            </a:pPr>
            <a:r>
              <a:rPr kumimoji="1" lang="ja-JP" altLang="en-US" sz="3600" dirty="0"/>
              <a:t>・違法駐車の見回り</a:t>
            </a:r>
            <a:endParaRPr kumimoji="1" lang="en-US" altLang="ja-JP" sz="3600" dirty="0"/>
          </a:p>
          <a:p>
            <a:pPr algn="l">
              <a:lnSpc>
                <a:spcPct val="120000"/>
              </a:lnSpc>
              <a:spcAft>
                <a:spcPts val="600"/>
              </a:spcAft>
              <a:buClr>
                <a:schemeClr val="tx2"/>
              </a:buClr>
            </a:pPr>
            <a:r>
              <a:rPr kumimoji="1" lang="ja-JP" altLang="en-US" sz="3600" dirty="0"/>
              <a:t>・事故対応</a:t>
            </a:r>
            <a:r>
              <a:rPr kumimoji="1" lang="ja-JP" altLang="en-US" sz="2400" dirty="0"/>
              <a:t>（警察を呼ぶ等）</a:t>
            </a:r>
            <a:endParaRPr kumimoji="1" lang="en-US" altLang="ja-JP" sz="3600" dirty="0"/>
          </a:p>
        </p:txBody>
      </p:sp>
      <p:sp>
        <p:nvSpPr>
          <p:cNvPr id="2" name="タイトル 1">
            <a:extLst>
              <a:ext uri="{FF2B5EF4-FFF2-40B4-BE49-F238E27FC236}">
                <a16:creationId xmlns:a16="http://schemas.microsoft.com/office/drawing/2014/main" id="{B58553B9-6D1C-184E-8AFB-6CEB18186715}"/>
              </a:ext>
            </a:extLst>
          </p:cNvPr>
          <p:cNvSpPr>
            <a:spLocks noGrp="1"/>
          </p:cNvSpPr>
          <p:nvPr>
            <p:ph type="title"/>
          </p:nvPr>
        </p:nvSpPr>
        <p:spPr/>
        <p:txBody>
          <a:bodyPr/>
          <a:lstStyle/>
          <a:p>
            <a:r>
              <a:rPr kumimoji="1" lang="ja-JP" altLang="en-US" sz="3200" dirty="0"/>
              <a:t>実際の仕事内容</a:t>
            </a:r>
          </a:p>
        </p:txBody>
      </p:sp>
      <p:sp>
        <p:nvSpPr>
          <p:cNvPr id="4" name="スライド番号プレースホルダー 3">
            <a:extLst>
              <a:ext uri="{FF2B5EF4-FFF2-40B4-BE49-F238E27FC236}">
                <a16:creationId xmlns:a16="http://schemas.microsoft.com/office/drawing/2014/main" id="{845D9AED-2D48-6D42-A03E-BD33E92BAE8D}"/>
              </a:ext>
            </a:extLst>
          </p:cNvPr>
          <p:cNvSpPr>
            <a:spLocks noGrp="1"/>
          </p:cNvSpPr>
          <p:nvPr>
            <p:ph type="sldNum" sz="quarter" idx="4"/>
          </p:nvPr>
        </p:nvSpPr>
        <p:spPr/>
        <p:txBody>
          <a:bodyPr/>
          <a:lstStyle/>
          <a:p>
            <a:fld id="{48F63A3B-78C7-47BE-AE5E-E10140E04643}" type="slidenum">
              <a:rPr lang="en-US" smtClean="0"/>
              <a:t>4</a:t>
            </a:fld>
            <a:endParaRPr lang="en-US"/>
          </a:p>
        </p:txBody>
      </p:sp>
      <p:sp>
        <p:nvSpPr>
          <p:cNvPr id="3" name="正方形/長方形 2"/>
          <p:cNvSpPr/>
          <p:nvPr/>
        </p:nvSpPr>
        <p:spPr>
          <a:xfrm>
            <a:off x="5633250" y="3866289"/>
            <a:ext cx="3912577" cy="24530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5" name="テキスト ボックス 4"/>
          <p:cNvSpPr txBox="1"/>
          <p:nvPr/>
        </p:nvSpPr>
        <p:spPr>
          <a:xfrm>
            <a:off x="6380638" y="4898916"/>
            <a:ext cx="2417799" cy="387798"/>
          </a:xfrm>
          <a:prstGeom prst="rect">
            <a:avLst/>
          </a:prstGeom>
          <a:noFill/>
        </p:spPr>
        <p:txBody>
          <a:bodyPr wrap="square" rtlCol="0">
            <a:spAutoFit/>
          </a:bodyPr>
          <a:lstStyle/>
          <a:p>
            <a:pPr algn="l">
              <a:lnSpc>
                <a:spcPct val="120000"/>
              </a:lnSpc>
              <a:spcAft>
                <a:spcPts val="600"/>
              </a:spcAft>
              <a:buClr>
                <a:schemeClr val="tx2"/>
              </a:buClr>
            </a:pPr>
            <a:r>
              <a:rPr kumimoji="1" lang="ja-JP" altLang="en-US" sz="1600" dirty="0"/>
              <a:t>様子が分かる写真など</a:t>
            </a:r>
          </a:p>
        </p:txBody>
      </p:sp>
    </p:spTree>
    <p:extLst>
      <p:ext uri="{BB962C8B-B14F-4D97-AF65-F5344CB8AC3E}">
        <p14:creationId xmlns:p14="http://schemas.microsoft.com/office/powerpoint/2010/main" val="4176906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8553B9-6D1C-184E-8AFB-6CEB18186715}"/>
              </a:ext>
            </a:extLst>
          </p:cNvPr>
          <p:cNvSpPr>
            <a:spLocks noGrp="1"/>
          </p:cNvSpPr>
          <p:nvPr>
            <p:ph type="title"/>
          </p:nvPr>
        </p:nvSpPr>
        <p:spPr/>
        <p:txBody>
          <a:bodyPr/>
          <a:lstStyle/>
          <a:p>
            <a:r>
              <a:rPr kumimoji="1" lang="ja-JP" altLang="en-US" sz="3200" dirty="0"/>
              <a:t>実際の仕事内容</a:t>
            </a:r>
          </a:p>
        </p:txBody>
      </p:sp>
      <p:sp>
        <p:nvSpPr>
          <p:cNvPr id="4" name="スライド番号プレースホルダー 3">
            <a:extLst>
              <a:ext uri="{FF2B5EF4-FFF2-40B4-BE49-F238E27FC236}">
                <a16:creationId xmlns:a16="http://schemas.microsoft.com/office/drawing/2014/main" id="{845D9AED-2D48-6D42-A03E-BD33E92BAE8D}"/>
              </a:ext>
            </a:extLst>
          </p:cNvPr>
          <p:cNvSpPr>
            <a:spLocks noGrp="1"/>
          </p:cNvSpPr>
          <p:nvPr>
            <p:ph type="sldNum" sz="quarter" idx="4"/>
          </p:nvPr>
        </p:nvSpPr>
        <p:spPr/>
        <p:txBody>
          <a:bodyPr/>
          <a:lstStyle/>
          <a:p>
            <a:fld id="{48F63A3B-78C7-47BE-AE5E-E10140E04643}" type="slidenum">
              <a:rPr lang="en-US" smtClean="0"/>
              <a:t>5</a:t>
            </a:fld>
            <a:endParaRPr lang="en-US"/>
          </a:p>
        </p:txBody>
      </p:sp>
      <p:sp>
        <p:nvSpPr>
          <p:cNvPr id="3" name="正方形/長方形 2"/>
          <p:cNvSpPr/>
          <p:nvPr/>
        </p:nvSpPr>
        <p:spPr>
          <a:xfrm>
            <a:off x="1239714" y="2365131"/>
            <a:ext cx="7508631" cy="37894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cxnSp>
        <p:nvCxnSpPr>
          <p:cNvPr id="9" name="直線コネクタ 8"/>
          <p:cNvCxnSpPr/>
          <p:nvPr/>
        </p:nvCxnSpPr>
        <p:spPr>
          <a:xfrm>
            <a:off x="6585439" y="2224454"/>
            <a:ext cx="0" cy="281354"/>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7362093" y="2224454"/>
            <a:ext cx="0" cy="281354"/>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4363916" y="2192216"/>
            <a:ext cx="0" cy="281354"/>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5140570" y="2192216"/>
            <a:ext cx="0" cy="281354"/>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Graphic 4" descr="男性 単色塗りつぶし">
            <a:extLst>
              <a:ext uri="{FF2B5EF4-FFF2-40B4-BE49-F238E27FC236}">
                <a16:creationId xmlns:a16="http://schemas.microsoft.com/office/drawing/2014/main" id="{6F62CC4E-8AE0-6238-047A-7DB4F4D1F402}"/>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7156743" y="2207894"/>
            <a:ext cx="708328" cy="694956"/>
          </a:xfrm>
          <a:prstGeom prst="rect">
            <a:avLst/>
          </a:prstGeom>
        </p:spPr>
      </p:pic>
      <p:pic>
        <p:nvPicPr>
          <p:cNvPr id="6" name="Graphic 5" descr="車 単色塗りつぶし">
            <a:extLst>
              <a:ext uri="{FF2B5EF4-FFF2-40B4-BE49-F238E27FC236}">
                <a16:creationId xmlns:a16="http://schemas.microsoft.com/office/drawing/2014/main" id="{8FB3EFDF-7565-7B16-9442-0CC200CF4C7C}"/>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6181256" y="1420989"/>
            <a:ext cx="914280" cy="914400"/>
          </a:xfrm>
          <a:prstGeom prst="rect">
            <a:avLst/>
          </a:prstGeom>
        </p:spPr>
      </p:pic>
      <p:pic>
        <p:nvPicPr>
          <p:cNvPr id="8" name="Graphic 7" descr="靴の足跡 単色塗りつぶし">
            <a:extLst>
              <a:ext uri="{FF2B5EF4-FFF2-40B4-BE49-F238E27FC236}">
                <a16:creationId xmlns:a16="http://schemas.microsoft.com/office/drawing/2014/main" id="{F301A866-4D85-C1F7-A8C2-942FEA60C108}"/>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rot="-4500000">
            <a:off x="4181149" y="6233952"/>
            <a:ext cx="265675" cy="276062"/>
          </a:xfrm>
          <a:prstGeom prst="rect">
            <a:avLst/>
          </a:prstGeom>
        </p:spPr>
      </p:pic>
      <p:sp>
        <p:nvSpPr>
          <p:cNvPr id="10" name="Rectangle 9">
            <a:extLst>
              <a:ext uri="{FF2B5EF4-FFF2-40B4-BE49-F238E27FC236}">
                <a16:creationId xmlns:a16="http://schemas.microsoft.com/office/drawing/2014/main" id="{21E49C06-7117-C66E-6A82-72553354EF47}"/>
              </a:ext>
            </a:extLst>
          </p:cNvPr>
          <p:cNvSpPr/>
          <p:nvPr/>
        </p:nvSpPr>
        <p:spPr>
          <a:xfrm>
            <a:off x="1820713" y="4365809"/>
            <a:ext cx="2608232" cy="144014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200" dirty="0">
              <a:solidFill>
                <a:sysClr val="windowText" lastClr="000000"/>
              </a:solidFill>
            </a:endParaRPr>
          </a:p>
        </p:txBody>
      </p:sp>
      <p:sp>
        <p:nvSpPr>
          <p:cNvPr id="18" name="TextBox 17">
            <a:extLst>
              <a:ext uri="{FF2B5EF4-FFF2-40B4-BE49-F238E27FC236}">
                <a16:creationId xmlns:a16="http://schemas.microsoft.com/office/drawing/2014/main" id="{693CA476-3119-C26E-CA97-80F10F2C7D25}"/>
              </a:ext>
            </a:extLst>
          </p:cNvPr>
          <p:cNvSpPr txBox="1"/>
          <p:nvPr/>
        </p:nvSpPr>
        <p:spPr>
          <a:xfrm>
            <a:off x="3052776" y="5088349"/>
            <a:ext cx="1060365" cy="410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20000"/>
              </a:lnSpc>
              <a:spcAft>
                <a:spcPts val="600"/>
              </a:spcAft>
              <a:buClr>
                <a:schemeClr val="tx2"/>
              </a:buClr>
            </a:pPr>
            <a:r>
              <a:rPr lang="ja-JP" altLang="en-US">
                <a:cs typeface="Segoe UI"/>
              </a:rPr>
              <a:t>建　物</a:t>
            </a:r>
            <a:endParaRPr kumimoji="1" lang="en-US"/>
          </a:p>
        </p:txBody>
      </p:sp>
      <p:pic>
        <p:nvPicPr>
          <p:cNvPr id="20" name="Graphic 19" descr="男性 単色塗りつぶし">
            <a:extLst>
              <a:ext uri="{FF2B5EF4-FFF2-40B4-BE49-F238E27FC236}">
                <a16:creationId xmlns:a16="http://schemas.microsoft.com/office/drawing/2014/main" id="{B33E0CCC-187D-B5CB-E33B-40D22D889403}"/>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3732059" y="2086955"/>
            <a:ext cx="708328" cy="694956"/>
          </a:xfrm>
          <a:prstGeom prst="rect">
            <a:avLst/>
          </a:prstGeom>
        </p:spPr>
      </p:pic>
      <p:pic>
        <p:nvPicPr>
          <p:cNvPr id="21" name="Graphic 20" descr="車 単色塗りつぶし">
            <a:extLst>
              <a:ext uri="{FF2B5EF4-FFF2-40B4-BE49-F238E27FC236}">
                <a16:creationId xmlns:a16="http://schemas.microsoft.com/office/drawing/2014/main" id="{4989FCE8-A26E-95D2-DD79-A30C2F112700}"/>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flipH="1">
            <a:off x="4312658" y="1450464"/>
            <a:ext cx="914280" cy="914400"/>
          </a:xfrm>
          <a:prstGeom prst="rect">
            <a:avLst/>
          </a:prstGeom>
        </p:spPr>
      </p:pic>
      <p:pic>
        <p:nvPicPr>
          <p:cNvPr id="22" name="Graphic 21" descr="男性 単色塗りつぶし">
            <a:extLst>
              <a:ext uri="{FF2B5EF4-FFF2-40B4-BE49-F238E27FC236}">
                <a16:creationId xmlns:a16="http://schemas.microsoft.com/office/drawing/2014/main" id="{5382D28F-1829-1AC0-C328-FE91CC07F887}"/>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6486836" y="5273361"/>
            <a:ext cx="708328" cy="694956"/>
          </a:xfrm>
          <a:prstGeom prst="rect">
            <a:avLst/>
          </a:prstGeom>
        </p:spPr>
      </p:pic>
      <p:pic>
        <p:nvPicPr>
          <p:cNvPr id="23" name="Graphic 22" descr="車 単色塗りつぶし">
            <a:extLst>
              <a:ext uri="{FF2B5EF4-FFF2-40B4-BE49-F238E27FC236}">
                <a16:creationId xmlns:a16="http://schemas.microsoft.com/office/drawing/2014/main" id="{DEB0D0DD-77A4-FF19-AEF5-3AD9FEAAC5BF}"/>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7585176" y="4172049"/>
            <a:ext cx="914280" cy="914400"/>
          </a:xfrm>
          <a:prstGeom prst="rect">
            <a:avLst/>
          </a:prstGeom>
        </p:spPr>
      </p:pic>
      <p:pic>
        <p:nvPicPr>
          <p:cNvPr id="24" name="Graphic 23" descr="車 単色塗りつぶし">
            <a:extLst>
              <a:ext uri="{FF2B5EF4-FFF2-40B4-BE49-F238E27FC236}">
                <a16:creationId xmlns:a16="http://schemas.microsoft.com/office/drawing/2014/main" id="{4A4BA040-2F1D-FC06-85AB-78D26FC02ACE}"/>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7583471" y="3592361"/>
            <a:ext cx="914280" cy="914400"/>
          </a:xfrm>
          <a:prstGeom prst="rect">
            <a:avLst/>
          </a:prstGeom>
        </p:spPr>
      </p:pic>
      <p:pic>
        <p:nvPicPr>
          <p:cNvPr id="25" name="Graphic 24" descr="車 単色塗りつぶし">
            <a:extLst>
              <a:ext uri="{FF2B5EF4-FFF2-40B4-BE49-F238E27FC236}">
                <a16:creationId xmlns:a16="http://schemas.microsoft.com/office/drawing/2014/main" id="{7B51369A-8449-E472-8384-D3530787BCA9}"/>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7583439" y="4899114"/>
            <a:ext cx="914280" cy="914400"/>
          </a:xfrm>
          <a:prstGeom prst="rect">
            <a:avLst/>
          </a:prstGeom>
        </p:spPr>
      </p:pic>
      <p:pic>
        <p:nvPicPr>
          <p:cNvPr id="26" name="Graphic 25" descr="車 単色塗りつぶし">
            <a:extLst>
              <a:ext uri="{FF2B5EF4-FFF2-40B4-BE49-F238E27FC236}">
                <a16:creationId xmlns:a16="http://schemas.microsoft.com/office/drawing/2014/main" id="{43D8F73D-CA4F-4401-79CA-FC9F832E97C8}"/>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rot="1440000" flipH="1">
            <a:off x="4685204" y="2727742"/>
            <a:ext cx="914280" cy="914400"/>
          </a:xfrm>
          <a:prstGeom prst="rect">
            <a:avLst/>
          </a:prstGeom>
        </p:spPr>
      </p:pic>
      <p:pic>
        <p:nvPicPr>
          <p:cNvPr id="27" name="Graphic 26" descr="車 単色塗りつぶし">
            <a:extLst>
              <a:ext uri="{FF2B5EF4-FFF2-40B4-BE49-F238E27FC236}">
                <a16:creationId xmlns:a16="http://schemas.microsoft.com/office/drawing/2014/main" id="{428DE63F-1878-7695-6C4A-ED7E88653534}"/>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rot="2340000">
            <a:off x="6863002" y="2851099"/>
            <a:ext cx="914280" cy="914400"/>
          </a:xfrm>
          <a:prstGeom prst="rect">
            <a:avLst/>
          </a:prstGeom>
        </p:spPr>
      </p:pic>
      <p:pic>
        <p:nvPicPr>
          <p:cNvPr id="28" name="Graphic 27" descr="男性 単色塗りつぶし">
            <a:extLst>
              <a:ext uri="{FF2B5EF4-FFF2-40B4-BE49-F238E27FC236}">
                <a16:creationId xmlns:a16="http://schemas.microsoft.com/office/drawing/2014/main" id="{8AD28B9A-CAEA-D949-CCE6-5F5099D65F63}"/>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3379887" y="5882524"/>
            <a:ext cx="708328" cy="694956"/>
          </a:xfrm>
          <a:prstGeom prst="rect">
            <a:avLst/>
          </a:prstGeom>
        </p:spPr>
      </p:pic>
      <p:pic>
        <p:nvPicPr>
          <p:cNvPr id="29" name="Graphic 28" descr="靴の足跡 単色塗りつぶし">
            <a:extLst>
              <a:ext uri="{FF2B5EF4-FFF2-40B4-BE49-F238E27FC236}">
                <a16:creationId xmlns:a16="http://schemas.microsoft.com/office/drawing/2014/main" id="{53F6E8F8-6723-269D-4E43-49064F7DF0B3}"/>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rot="-4500000">
            <a:off x="4651909" y="6175000"/>
            <a:ext cx="265675" cy="276062"/>
          </a:xfrm>
          <a:prstGeom prst="rect">
            <a:avLst/>
          </a:prstGeom>
        </p:spPr>
      </p:pic>
      <p:pic>
        <p:nvPicPr>
          <p:cNvPr id="30" name="Graphic 29" descr="靴の足跡 単色塗りつぶし">
            <a:extLst>
              <a:ext uri="{FF2B5EF4-FFF2-40B4-BE49-F238E27FC236}">
                <a16:creationId xmlns:a16="http://schemas.microsoft.com/office/drawing/2014/main" id="{65FFF761-997D-71CF-80D1-DBD43DAB8F99}"/>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rot="-4500000">
            <a:off x="4984981" y="6342028"/>
            <a:ext cx="265675" cy="276062"/>
          </a:xfrm>
          <a:prstGeom prst="rect">
            <a:avLst/>
          </a:prstGeom>
        </p:spPr>
      </p:pic>
      <p:sp>
        <p:nvSpPr>
          <p:cNvPr id="31" name="Arrow: Up 30">
            <a:extLst>
              <a:ext uri="{FF2B5EF4-FFF2-40B4-BE49-F238E27FC236}">
                <a16:creationId xmlns:a16="http://schemas.microsoft.com/office/drawing/2014/main" id="{BD3B929D-283E-91BE-AB22-CC5129C562C8}"/>
              </a:ext>
            </a:extLst>
          </p:cNvPr>
          <p:cNvSpPr/>
          <p:nvPr/>
        </p:nvSpPr>
        <p:spPr>
          <a:xfrm>
            <a:off x="4594470" y="2188800"/>
            <a:ext cx="386288" cy="495577"/>
          </a:xfrm>
          <a:prstGeom prst="up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200" dirty="0">
              <a:solidFill>
                <a:sysClr val="windowText" lastClr="000000"/>
              </a:solidFill>
            </a:endParaRPr>
          </a:p>
        </p:txBody>
      </p:sp>
      <p:sp>
        <p:nvSpPr>
          <p:cNvPr id="32" name="Arrow: Up 31">
            <a:extLst>
              <a:ext uri="{FF2B5EF4-FFF2-40B4-BE49-F238E27FC236}">
                <a16:creationId xmlns:a16="http://schemas.microsoft.com/office/drawing/2014/main" id="{83349535-93BA-3026-F611-6F256C40FAA9}"/>
              </a:ext>
            </a:extLst>
          </p:cNvPr>
          <p:cNvSpPr/>
          <p:nvPr/>
        </p:nvSpPr>
        <p:spPr>
          <a:xfrm flipV="1">
            <a:off x="6811964" y="2179874"/>
            <a:ext cx="386288" cy="495577"/>
          </a:xfrm>
          <a:prstGeom prst="up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200" dirty="0">
              <a:solidFill>
                <a:sysClr val="windowText" lastClr="000000"/>
              </a:solidFill>
            </a:endParaRPr>
          </a:p>
        </p:txBody>
      </p:sp>
      <p:sp>
        <p:nvSpPr>
          <p:cNvPr id="33" name="Rectangle 32">
            <a:extLst>
              <a:ext uri="{FF2B5EF4-FFF2-40B4-BE49-F238E27FC236}">
                <a16:creationId xmlns:a16="http://schemas.microsoft.com/office/drawing/2014/main" id="{B7318DD5-4C7F-7EE8-146D-C6E9C37BEC6A}"/>
              </a:ext>
            </a:extLst>
          </p:cNvPr>
          <p:cNvSpPr/>
          <p:nvPr/>
        </p:nvSpPr>
        <p:spPr>
          <a:xfrm>
            <a:off x="1952737" y="4439314"/>
            <a:ext cx="847209" cy="6454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200" dirty="0">
              <a:solidFill>
                <a:sysClr val="windowText" lastClr="000000"/>
              </a:solidFill>
            </a:endParaRPr>
          </a:p>
        </p:txBody>
      </p:sp>
      <p:pic>
        <p:nvPicPr>
          <p:cNvPr id="34" name="Graphic 33" descr="男性 単色塗りつぶし">
            <a:extLst>
              <a:ext uri="{FF2B5EF4-FFF2-40B4-BE49-F238E27FC236}">
                <a16:creationId xmlns:a16="http://schemas.microsoft.com/office/drawing/2014/main" id="{6490C076-0B55-3431-E296-BC5C98E9910C}"/>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663932" y="4490155"/>
            <a:ext cx="708328" cy="694956"/>
          </a:xfrm>
          <a:prstGeom prst="rect">
            <a:avLst/>
          </a:prstGeom>
        </p:spPr>
      </p:pic>
      <p:sp>
        <p:nvSpPr>
          <p:cNvPr id="35" name="TextBox 34">
            <a:extLst>
              <a:ext uri="{FF2B5EF4-FFF2-40B4-BE49-F238E27FC236}">
                <a16:creationId xmlns:a16="http://schemas.microsoft.com/office/drawing/2014/main" id="{155D52B7-A37D-C6B7-E9B6-C3152CF59E1B}"/>
              </a:ext>
            </a:extLst>
          </p:cNvPr>
          <p:cNvSpPr txBox="1"/>
          <p:nvPr/>
        </p:nvSpPr>
        <p:spPr>
          <a:xfrm>
            <a:off x="2095671" y="4762081"/>
            <a:ext cx="1060365" cy="3400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20000"/>
              </a:lnSpc>
              <a:spcAft>
                <a:spcPts val="600"/>
              </a:spcAft>
              <a:buClr>
                <a:schemeClr val="tx2"/>
              </a:buClr>
            </a:pPr>
            <a:r>
              <a:rPr lang="ja-JP" altLang="en-US" sz="1400">
                <a:cs typeface="Segoe UI"/>
              </a:rPr>
              <a:t>休憩室</a:t>
            </a:r>
            <a:endParaRPr kumimoji="1" lang="en-US" sz="1400"/>
          </a:p>
        </p:txBody>
      </p:sp>
      <p:sp>
        <p:nvSpPr>
          <p:cNvPr id="37" name="Speech Bubble: Rectangle with Corners Rounded 36">
            <a:extLst>
              <a:ext uri="{FF2B5EF4-FFF2-40B4-BE49-F238E27FC236}">
                <a16:creationId xmlns:a16="http://schemas.microsoft.com/office/drawing/2014/main" id="{8C715505-0EFA-AD6D-43B8-E9EF69DB0909}"/>
              </a:ext>
            </a:extLst>
          </p:cNvPr>
          <p:cNvSpPr/>
          <p:nvPr/>
        </p:nvSpPr>
        <p:spPr>
          <a:xfrm>
            <a:off x="7768810" y="1606807"/>
            <a:ext cx="1543188" cy="726086"/>
          </a:xfrm>
          <a:prstGeom prst="wedgeRoundRectCallout">
            <a:avLst>
              <a:gd name="adj1" fmla="val -59267"/>
              <a:gd name="adj2" fmla="val 27484"/>
              <a:gd name="adj3" fmla="val 16667"/>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ysClr val="windowText" lastClr="000000"/>
                </a:solidFill>
              </a:rPr>
              <a:t>入り口の誘導</a:t>
            </a:r>
            <a:endParaRPr kumimoji="1" lang="en-US" sz="1600" b="1" dirty="0">
              <a:solidFill>
                <a:sysClr val="windowText" lastClr="000000"/>
              </a:solidFill>
            </a:endParaRPr>
          </a:p>
        </p:txBody>
      </p:sp>
      <p:sp>
        <p:nvSpPr>
          <p:cNvPr id="39" name="Speech Bubble: Rectangle with Corners Rounded 36">
            <a:extLst>
              <a:ext uri="{FF2B5EF4-FFF2-40B4-BE49-F238E27FC236}">
                <a16:creationId xmlns:a16="http://schemas.microsoft.com/office/drawing/2014/main" id="{8C715505-0EFA-AD6D-43B8-E9EF69DB0909}"/>
              </a:ext>
            </a:extLst>
          </p:cNvPr>
          <p:cNvSpPr/>
          <p:nvPr/>
        </p:nvSpPr>
        <p:spPr>
          <a:xfrm>
            <a:off x="2377036" y="1463418"/>
            <a:ext cx="1310647" cy="726086"/>
          </a:xfrm>
          <a:prstGeom prst="wedgeRoundRectCallout">
            <a:avLst>
              <a:gd name="adj1" fmla="val 68241"/>
              <a:gd name="adj2" fmla="val 43655"/>
              <a:gd name="adj3" fmla="val 16667"/>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ysClr val="windowText" lastClr="000000"/>
                </a:solidFill>
              </a:rPr>
              <a:t>出口の誘導</a:t>
            </a:r>
            <a:endParaRPr kumimoji="1" lang="en-US" sz="1600" b="1" dirty="0">
              <a:solidFill>
                <a:sysClr val="windowText" lastClr="000000"/>
              </a:solidFill>
            </a:endParaRPr>
          </a:p>
        </p:txBody>
      </p:sp>
      <p:sp>
        <p:nvSpPr>
          <p:cNvPr id="40" name="Speech Bubble: Rectangle with Corners Rounded 36">
            <a:extLst>
              <a:ext uri="{FF2B5EF4-FFF2-40B4-BE49-F238E27FC236}">
                <a16:creationId xmlns:a16="http://schemas.microsoft.com/office/drawing/2014/main" id="{8C715505-0EFA-AD6D-43B8-E9EF69DB0909}"/>
              </a:ext>
            </a:extLst>
          </p:cNvPr>
          <p:cNvSpPr/>
          <p:nvPr/>
        </p:nvSpPr>
        <p:spPr>
          <a:xfrm>
            <a:off x="7475308" y="5730568"/>
            <a:ext cx="2118477" cy="726086"/>
          </a:xfrm>
          <a:prstGeom prst="wedgeRoundRectCallout">
            <a:avLst>
              <a:gd name="adj1" fmla="val -70862"/>
              <a:gd name="adj2" fmla="val -49719"/>
              <a:gd name="adj3" fmla="val 16667"/>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ysClr val="windowText" lastClr="000000"/>
                </a:solidFill>
              </a:rPr>
              <a:t>駐車スペースの誘導</a:t>
            </a:r>
            <a:endParaRPr kumimoji="1" lang="en-US" sz="1600" b="1" dirty="0">
              <a:solidFill>
                <a:sysClr val="windowText" lastClr="000000"/>
              </a:solidFill>
            </a:endParaRPr>
          </a:p>
        </p:txBody>
      </p:sp>
      <p:sp>
        <p:nvSpPr>
          <p:cNvPr id="41" name="Speech Bubble: Rectangle with Corners Rounded 36">
            <a:extLst>
              <a:ext uri="{FF2B5EF4-FFF2-40B4-BE49-F238E27FC236}">
                <a16:creationId xmlns:a16="http://schemas.microsoft.com/office/drawing/2014/main" id="{8C715505-0EFA-AD6D-43B8-E9EF69DB0909}"/>
              </a:ext>
            </a:extLst>
          </p:cNvPr>
          <p:cNvSpPr/>
          <p:nvPr/>
        </p:nvSpPr>
        <p:spPr>
          <a:xfrm>
            <a:off x="2129826" y="5945087"/>
            <a:ext cx="1310647" cy="726086"/>
          </a:xfrm>
          <a:prstGeom prst="wedgeRoundRectCallout">
            <a:avLst>
              <a:gd name="adj1" fmla="val 59692"/>
              <a:gd name="adj2" fmla="val -36003"/>
              <a:gd name="adj3" fmla="val 16667"/>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ysClr val="windowText" lastClr="000000"/>
                </a:solidFill>
              </a:rPr>
              <a:t>見回り</a:t>
            </a:r>
            <a:endParaRPr kumimoji="1" lang="en-US" sz="1600" b="1" dirty="0">
              <a:solidFill>
                <a:sysClr val="windowText" lastClr="000000"/>
              </a:solidFill>
            </a:endParaRPr>
          </a:p>
        </p:txBody>
      </p:sp>
      <p:sp>
        <p:nvSpPr>
          <p:cNvPr id="42" name="Speech Bubble: Rectangle with Corners Rounded 36">
            <a:extLst>
              <a:ext uri="{FF2B5EF4-FFF2-40B4-BE49-F238E27FC236}">
                <a16:creationId xmlns:a16="http://schemas.microsoft.com/office/drawing/2014/main" id="{8C715505-0EFA-AD6D-43B8-E9EF69DB0909}"/>
              </a:ext>
            </a:extLst>
          </p:cNvPr>
          <p:cNvSpPr/>
          <p:nvPr/>
        </p:nvSpPr>
        <p:spPr>
          <a:xfrm>
            <a:off x="510148" y="3563149"/>
            <a:ext cx="1310647" cy="726086"/>
          </a:xfrm>
          <a:prstGeom prst="wedgeRoundRectCallout">
            <a:avLst>
              <a:gd name="adj1" fmla="val 60383"/>
              <a:gd name="adj2" fmla="val 57513"/>
              <a:gd name="adj3" fmla="val 16667"/>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ysClr val="windowText" lastClr="000000"/>
                </a:solidFill>
              </a:rPr>
              <a:t>休憩</a:t>
            </a:r>
            <a:endParaRPr kumimoji="1" lang="en-US" sz="2800" b="1" dirty="0">
              <a:solidFill>
                <a:sysClr val="windowText" lastClr="000000"/>
              </a:solidFill>
            </a:endParaRPr>
          </a:p>
        </p:txBody>
      </p:sp>
      <p:pic>
        <p:nvPicPr>
          <p:cNvPr id="44" name="Graphic 19" descr="男性 単色塗りつぶし">
            <a:extLst>
              <a:ext uri="{FF2B5EF4-FFF2-40B4-BE49-F238E27FC236}">
                <a16:creationId xmlns:a16="http://schemas.microsoft.com/office/drawing/2014/main" id="{B33E0CCC-187D-B5CB-E33B-40D22D889403}"/>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2038034" y="3000551"/>
            <a:ext cx="708328" cy="694956"/>
          </a:xfrm>
          <a:prstGeom prst="rect">
            <a:avLst/>
          </a:prstGeom>
        </p:spPr>
      </p:pic>
      <p:pic>
        <p:nvPicPr>
          <p:cNvPr id="45" name="Graphic 23" descr="車 単色塗りつぶし">
            <a:extLst>
              <a:ext uri="{FF2B5EF4-FFF2-40B4-BE49-F238E27FC236}">
                <a16:creationId xmlns:a16="http://schemas.microsoft.com/office/drawing/2014/main" id="{4A4BA040-2F1D-FC06-85AB-78D26FC02ACE}"/>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flipH="1">
            <a:off x="2424394" y="3334333"/>
            <a:ext cx="914280" cy="914400"/>
          </a:xfrm>
          <a:prstGeom prst="rect">
            <a:avLst/>
          </a:prstGeom>
        </p:spPr>
      </p:pic>
      <p:sp>
        <p:nvSpPr>
          <p:cNvPr id="46" name="Speech Bubble: Rectangle with Corners Rounded 36">
            <a:extLst>
              <a:ext uri="{FF2B5EF4-FFF2-40B4-BE49-F238E27FC236}">
                <a16:creationId xmlns:a16="http://schemas.microsoft.com/office/drawing/2014/main" id="{8C715505-0EFA-AD6D-43B8-E9EF69DB0909}"/>
              </a:ext>
            </a:extLst>
          </p:cNvPr>
          <p:cNvSpPr/>
          <p:nvPr/>
        </p:nvSpPr>
        <p:spPr>
          <a:xfrm>
            <a:off x="546780" y="2302257"/>
            <a:ext cx="1310647" cy="726086"/>
          </a:xfrm>
          <a:prstGeom prst="wedgeRoundRectCallout">
            <a:avLst>
              <a:gd name="adj1" fmla="val 72601"/>
              <a:gd name="adj2" fmla="val 54150"/>
              <a:gd name="adj3" fmla="val 16667"/>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ysClr val="windowText" lastClr="000000"/>
                </a:solidFill>
              </a:rPr>
              <a:t>空車指示</a:t>
            </a:r>
            <a:endParaRPr kumimoji="1" lang="en-US" sz="1600" b="1" dirty="0">
              <a:solidFill>
                <a:sysClr val="windowText" lastClr="000000"/>
              </a:solidFill>
            </a:endParaRPr>
          </a:p>
        </p:txBody>
      </p:sp>
      <p:sp>
        <p:nvSpPr>
          <p:cNvPr id="47" name="テキスト ボックス 46"/>
          <p:cNvSpPr txBox="1"/>
          <p:nvPr/>
        </p:nvSpPr>
        <p:spPr>
          <a:xfrm>
            <a:off x="30039" y="877221"/>
            <a:ext cx="10013980" cy="517065"/>
          </a:xfrm>
          <a:prstGeom prst="rect">
            <a:avLst/>
          </a:prstGeom>
          <a:noFill/>
        </p:spPr>
        <p:txBody>
          <a:bodyPr wrap="square" rtlCol="0">
            <a:spAutoFit/>
          </a:bodyPr>
          <a:lstStyle/>
          <a:p>
            <a:pPr algn="l">
              <a:lnSpc>
                <a:spcPct val="120000"/>
              </a:lnSpc>
              <a:spcAft>
                <a:spcPts val="600"/>
              </a:spcAft>
              <a:buClr>
                <a:schemeClr val="tx2"/>
              </a:buClr>
            </a:pPr>
            <a:r>
              <a:rPr kumimoji="1" lang="en-US" altLang="ja-JP" sz="2000" dirty="0" smtClean="0"/>
              <a:t>30</a:t>
            </a:r>
            <a:r>
              <a:rPr kumimoji="1" lang="ja-JP" altLang="en-US" sz="2000" dirty="0" smtClean="0"/>
              <a:t>分～１時間ごとに役割を交代。</a:t>
            </a:r>
            <a:r>
              <a:rPr kumimoji="1" lang="ja-JP" altLang="en-US" sz="2400" b="1" dirty="0" smtClean="0"/>
              <a:t>同じ場所に立ちっぱなしではありません！</a:t>
            </a:r>
            <a:endParaRPr kumimoji="1" lang="ja-JP" altLang="en-US" sz="2000" b="1" dirty="0" smtClean="0"/>
          </a:p>
        </p:txBody>
      </p:sp>
    </p:spTree>
    <p:extLst>
      <p:ext uri="{BB962C8B-B14F-4D97-AF65-F5344CB8AC3E}">
        <p14:creationId xmlns:p14="http://schemas.microsoft.com/office/powerpoint/2010/main" val="1994929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12414" y="983867"/>
            <a:ext cx="9328638" cy="5810822"/>
          </a:xfrm>
          <a:prstGeom prst="rect">
            <a:avLst/>
          </a:prstGeom>
          <a:noFill/>
        </p:spPr>
        <p:txBody>
          <a:bodyPr wrap="square" rtlCol="0">
            <a:spAutoFit/>
          </a:bodyPr>
          <a:lstStyle/>
          <a:p>
            <a:pPr>
              <a:lnSpc>
                <a:spcPct val="120000"/>
              </a:lnSpc>
              <a:spcAft>
                <a:spcPts val="1200"/>
              </a:spcAft>
              <a:buClr>
                <a:schemeClr val="tx2"/>
              </a:buClr>
            </a:pPr>
            <a:r>
              <a:rPr kumimoji="1" lang="ja-JP" altLang="en-US" sz="2800" dirty="0" smtClean="0"/>
              <a:t>・警備の仕事は、複</a:t>
            </a:r>
            <a:r>
              <a:rPr kumimoji="1" lang="ja-JP" altLang="en-US" sz="2800" dirty="0"/>
              <a:t>数人</a:t>
            </a:r>
            <a:r>
              <a:rPr kumimoji="1" lang="ja-JP" altLang="en-US" sz="2800" dirty="0" smtClean="0"/>
              <a:t>で、交代で、休憩をしながら行います！</a:t>
            </a:r>
            <a:endParaRPr kumimoji="1" lang="en-US" altLang="ja-JP" sz="2800" dirty="0" smtClean="0"/>
          </a:p>
          <a:p>
            <a:pPr algn="l">
              <a:lnSpc>
                <a:spcPct val="120000"/>
              </a:lnSpc>
              <a:spcAft>
                <a:spcPts val="1200"/>
              </a:spcAft>
              <a:buClr>
                <a:schemeClr val="tx2"/>
              </a:buClr>
            </a:pPr>
            <a:r>
              <a:rPr kumimoji="1" lang="ja-JP" altLang="en-US" sz="2800" dirty="0" smtClean="0"/>
              <a:t>・</a:t>
            </a:r>
            <a:r>
              <a:rPr kumimoji="1" lang="ja-JP" altLang="en-US" sz="3600" dirty="0">
                <a:solidFill>
                  <a:schemeClr val="accent4">
                    <a:lumMod val="75000"/>
                  </a:schemeClr>
                </a:solidFill>
              </a:rPr>
              <a:t>空調服</a:t>
            </a:r>
            <a:r>
              <a:rPr kumimoji="1" lang="ja-JP" altLang="en-US" sz="2800" dirty="0"/>
              <a:t>や</a:t>
            </a:r>
            <a:r>
              <a:rPr kumimoji="1" lang="ja-JP" altLang="en-US" sz="3600" dirty="0">
                <a:solidFill>
                  <a:srgbClr val="00B0F0"/>
                </a:solidFill>
              </a:rPr>
              <a:t>ひんやりタオル</a:t>
            </a:r>
            <a:r>
              <a:rPr kumimoji="1" lang="ja-JP" altLang="en-US" sz="2800" dirty="0"/>
              <a:t>の支給などで、熱中症対策は万全です。</a:t>
            </a:r>
            <a:endParaRPr kumimoji="1" lang="en-US" altLang="ja-JP" sz="2800" dirty="0"/>
          </a:p>
          <a:p>
            <a:pPr algn="l">
              <a:lnSpc>
                <a:spcPct val="120000"/>
              </a:lnSpc>
              <a:spcAft>
                <a:spcPts val="1200"/>
              </a:spcAft>
              <a:buClr>
                <a:schemeClr val="tx2"/>
              </a:buClr>
            </a:pPr>
            <a:r>
              <a:rPr kumimoji="1" lang="ja-JP" altLang="en-US" sz="2800" dirty="0"/>
              <a:t>　昨年度も無事、労働災害</a:t>
            </a:r>
            <a:r>
              <a:rPr kumimoji="1" lang="ja-JP" altLang="en-US" sz="3600" dirty="0"/>
              <a:t>０</a:t>
            </a:r>
            <a:r>
              <a:rPr kumimoji="1" lang="ja-JP" altLang="en-US" sz="2800" dirty="0"/>
              <a:t>件でした</a:t>
            </a:r>
            <a:r>
              <a:rPr kumimoji="1" lang="ja-JP" altLang="en-US" sz="2800" dirty="0" smtClean="0"/>
              <a:t>！</a:t>
            </a:r>
            <a:endParaRPr kumimoji="1" lang="en-US" altLang="ja-JP" sz="2800" dirty="0" smtClean="0"/>
          </a:p>
          <a:p>
            <a:pPr algn="l">
              <a:lnSpc>
                <a:spcPct val="120000"/>
              </a:lnSpc>
              <a:spcAft>
                <a:spcPts val="1200"/>
              </a:spcAft>
              <a:buClr>
                <a:schemeClr val="tx2"/>
              </a:buClr>
            </a:pPr>
            <a:r>
              <a:rPr kumimoji="1" lang="ja-JP" altLang="en-US" sz="2800" dirty="0" smtClean="0"/>
              <a:t>・</a:t>
            </a:r>
            <a:r>
              <a:rPr kumimoji="1" lang="ja-JP" altLang="en-US" sz="2800" dirty="0"/>
              <a:t>入社直後、２０時間の法定研修を受けていただきます。はじめての方も安心です</a:t>
            </a:r>
            <a:r>
              <a:rPr kumimoji="1" lang="ja-JP" altLang="en-US" sz="2800" dirty="0" smtClean="0"/>
              <a:t>。</a:t>
            </a:r>
            <a:endParaRPr kumimoji="1" lang="en-US" altLang="ja-JP" sz="2800" dirty="0"/>
          </a:p>
          <a:p>
            <a:pPr algn="l">
              <a:lnSpc>
                <a:spcPct val="120000"/>
              </a:lnSpc>
              <a:spcAft>
                <a:spcPts val="1200"/>
              </a:spcAft>
              <a:buClr>
                <a:schemeClr val="tx2"/>
              </a:buClr>
            </a:pPr>
            <a:r>
              <a:rPr kumimoji="1" lang="ja-JP" altLang="en-US" sz="2800" dirty="0"/>
              <a:t>・従業員同士で助け合い、シフトを調整しています。</a:t>
            </a:r>
            <a:endParaRPr kumimoji="1" lang="en-US" altLang="ja-JP" sz="2800" dirty="0"/>
          </a:p>
          <a:p>
            <a:pPr algn="l">
              <a:lnSpc>
                <a:spcPct val="120000"/>
              </a:lnSpc>
              <a:spcAft>
                <a:spcPts val="1200"/>
              </a:spcAft>
              <a:buClr>
                <a:schemeClr val="tx2"/>
              </a:buClr>
            </a:pPr>
            <a:r>
              <a:rPr kumimoji="1" lang="ja-JP" altLang="en-US" sz="2800" dirty="0"/>
              <a:t>　急なお孫さんのお迎えも行っていただいて</a:t>
            </a:r>
            <a:r>
              <a:rPr kumimoji="1" lang="en-US" altLang="ja-JP" sz="2800" dirty="0"/>
              <a:t>OK</a:t>
            </a:r>
            <a:r>
              <a:rPr kumimoji="1" lang="ja-JP" altLang="en-US" sz="2800" dirty="0"/>
              <a:t>です★</a:t>
            </a:r>
            <a:endParaRPr kumimoji="1" lang="en-US" altLang="ja-JP" sz="2800" dirty="0"/>
          </a:p>
        </p:txBody>
      </p:sp>
      <p:sp>
        <p:nvSpPr>
          <p:cNvPr id="2" name="タイトル 1">
            <a:extLst>
              <a:ext uri="{FF2B5EF4-FFF2-40B4-BE49-F238E27FC236}">
                <a16:creationId xmlns:a16="http://schemas.microsoft.com/office/drawing/2014/main" id="{B58553B9-6D1C-184E-8AFB-6CEB18186715}"/>
              </a:ext>
            </a:extLst>
          </p:cNvPr>
          <p:cNvSpPr>
            <a:spLocks noGrp="1"/>
          </p:cNvSpPr>
          <p:nvPr>
            <p:ph type="title"/>
          </p:nvPr>
        </p:nvSpPr>
        <p:spPr/>
        <p:txBody>
          <a:bodyPr/>
          <a:lstStyle/>
          <a:p>
            <a:r>
              <a:rPr kumimoji="1" lang="ja-JP" altLang="en-US" sz="3200" dirty="0"/>
              <a:t>アピールポイント・配慮事項</a:t>
            </a:r>
          </a:p>
        </p:txBody>
      </p:sp>
      <p:sp>
        <p:nvSpPr>
          <p:cNvPr id="4" name="スライド番号プレースホルダー 3">
            <a:extLst>
              <a:ext uri="{FF2B5EF4-FFF2-40B4-BE49-F238E27FC236}">
                <a16:creationId xmlns:a16="http://schemas.microsoft.com/office/drawing/2014/main" id="{845D9AED-2D48-6D42-A03E-BD33E92BAE8D}"/>
              </a:ext>
            </a:extLst>
          </p:cNvPr>
          <p:cNvSpPr>
            <a:spLocks noGrp="1"/>
          </p:cNvSpPr>
          <p:nvPr>
            <p:ph type="sldNum" sz="quarter" idx="4"/>
          </p:nvPr>
        </p:nvSpPr>
        <p:spPr/>
        <p:txBody>
          <a:bodyPr/>
          <a:lstStyle/>
          <a:p>
            <a:fld id="{48F63A3B-78C7-47BE-AE5E-E10140E04643}" type="slidenum">
              <a:rPr lang="en-US" smtClean="0"/>
              <a:t>6</a:t>
            </a:fld>
            <a:endParaRPr lang="en-US"/>
          </a:p>
        </p:txBody>
      </p:sp>
      <p:sp>
        <p:nvSpPr>
          <p:cNvPr id="8" name="正方形/長方形 7"/>
          <p:cNvSpPr/>
          <p:nvPr/>
        </p:nvSpPr>
        <p:spPr>
          <a:xfrm>
            <a:off x="3037010" y="4098828"/>
            <a:ext cx="2488223" cy="1143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Tree>
    <p:extLst>
      <p:ext uri="{BB962C8B-B14F-4D97-AF65-F5344CB8AC3E}">
        <p14:creationId xmlns:p14="http://schemas.microsoft.com/office/powerpoint/2010/main" val="1913402660"/>
      </p:ext>
    </p:extLst>
  </p:cSld>
  <p:clrMapOvr>
    <a:masterClrMapping/>
  </p:clrMapOvr>
</p:sld>
</file>

<file path=ppt/theme/theme1.xml><?xml version="1.0" encoding="utf-8"?>
<a:theme xmlns:a="http://schemas.openxmlformats.org/drawingml/2006/main" name="1_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kumimoji="1" sz="12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パワーポイント統一様式_A4横標_20231020.pptx" id="{C166F517-88CE-4B19-957D-E94D54D1327A}" vid="{D86A2DB8-B64B-424C-B682-34CE2DE30A25}"/>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4856c1c-163a-4db4-9f2d-e69ab44d016d" xsi:nil="true"/>
    <lcf76f155ced4ddcb4097134ff3c332f xmlns="cffedcad-a6a7-429d-9d43-a7b029eabe9d">
      <Terms xmlns="http://schemas.microsoft.com/office/infopath/2007/PartnerControls"/>
    </lcf76f155ced4ddcb4097134ff3c332f>
    <Owner xmlns="cffedcad-a6a7-429d-9d43-a7b029eabe9d">
      <UserInfo>
        <DisplayName/>
        <AccountId xsi:nil="true"/>
        <AccountType/>
      </UserInfo>
    </Owner>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B6728EA34DBA1A4CA0C6232C2A00EA5F" ma:contentTypeVersion="15" ma:contentTypeDescription="新しいドキュメントを作成します。" ma:contentTypeScope="" ma:versionID="793927850ccfe79dee7271ab05b03960">
  <xsd:schema xmlns:xsd="http://www.w3.org/2001/XMLSchema" xmlns:xs="http://www.w3.org/2001/XMLSchema" xmlns:p="http://schemas.microsoft.com/office/2006/metadata/properties" xmlns:ns2="cffedcad-a6a7-429d-9d43-a7b029eabe9d" xmlns:ns3="44856c1c-163a-4db4-9f2d-e69ab44d016d" targetNamespace="http://schemas.microsoft.com/office/2006/metadata/properties" ma:root="true" ma:fieldsID="1206db32c34b88f8685369e6e5f7a2cd" ns2:_="" ns3:_="">
    <xsd:import namespace="cffedcad-a6a7-429d-9d43-a7b029eabe9d"/>
    <xsd:import namespace="44856c1c-163a-4db4-9f2d-e69ab44d016d"/>
    <xsd:element name="properties">
      <xsd:complexType>
        <xsd:sequence>
          <xsd:element name="documentManagement">
            <xsd:complexType>
              <xsd:all>
                <xsd:element ref="ns2:Owner" minOccurs="0"/>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fedcad-a6a7-429d-9d43-a7b029eabe9d" elementFormDefault="qualified">
    <xsd:import namespace="http://schemas.microsoft.com/office/2006/documentManagement/types"/>
    <xsd:import namespace="http://schemas.microsoft.com/office/infopath/2007/PartnerControls"/>
    <xsd:element name="Owner" ma:index="8" nillable="true" ma:displayName="所有者"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画像タグ" ma:readOnly="false" ma:fieldId="{5cf76f15-5ced-4ddc-b409-7134ff3c332f}" ma:taxonomyMulti="true" ma:sspId="0347f584-7be2-4218-8e94-402d99aedf0b"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4856c1c-163a-4db4-9f2d-e69ab44d016d"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3454dbbc-7c3d-4ed5-bbc2-edd85743f07c}" ma:internalName="TaxCatchAll" ma:showField="CatchAllData" ma:web="44856c1c-163a-4db4-9f2d-e69ab44d01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D4CDE8-92CA-4D90-A2A1-0EC09C4082DB}">
  <ds:schemaRefs>
    <ds:schemaRef ds:uri="http://schemas.microsoft.com/sharepoint/v3/contenttype/forms"/>
  </ds:schemaRefs>
</ds:datastoreItem>
</file>

<file path=customXml/itemProps2.xml><?xml version="1.0" encoding="utf-8"?>
<ds:datastoreItem xmlns:ds="http://schemas.openxmlformats.org/officeDocument/2006/customXml" ds:itemID="{2BCEF1F3-83CB-4ED3-A3F4-8761232B3425}">
  <ds:schemaRefs>
    <ds:schemaRef ds:uri="http://www.w3.org/XML/1998/namespace"/>
    <ds:schemaRef ds:uri="http://purl.org/dc/elements/1.1/"/>
    <ds:schemaRef ds:uri="http://schemas.microsoft.com/office/2006/documentManagement/types"/>
    <ds:schemaRef ds:uri="http://schemas.microsoft.com/office/2006/metadata/properties"/>
    <ds:schemaRef ds:uri="44856c1c-163a-4db4-9f2d-e69ab44d016d"/>
    <ds:schemaRef ds:uri="http://schemas.microsoft.com/office/infopath/2007/PartnerControls"/>
    <ds:schemaRef ds:uri="http://schemas.openxmlformats.org/package/2006/metadata/core-properties"/>
    <ds:schemaRef ds:uri="cffedcad-a6a7-429d-9d43-a7b029eabe9d"/>
    <ds:schemaRef ds:uri="http://purl.org/dc/dcmitype/"/>
    <ds:schemaRef ds:uri="http://purl.org/dc/terms/"/>
  </ds:schemaRefs>
</ds:datastoreItem>
</file>

<file path=customXml/itemProps3.xml><?xml version="1.0" encoding="utf-8"?>
<ds:datastoreItem xmlns:ds="http://schemas.openxmlformats.org/officeDocument/2006/customXml" ds:itemID="{CA177718-6F13-4C2D-BB1D-7DF92F5766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fedcad-a6a7-429d-9d43-a7b029eabe9d"/>
    <ds:schemaRef ds:uri="44856c1c-163a-4db4-9f2d-e69ab44d01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パワーポイント統一様式_A4横標_20231020</Template>
  <Words>712</Words>
  <PresentationFormat>A4 210 x 297 mm</PresentationFormat>
  <Paragraphs>76</Paragraphs>
  <Slides>6</Slides>
  <Notes>6</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6</vt:i4>
      </vt:variant>
    </vt:vector>
  </HeadingPairs>
  <TitlesOfParts>
    <vt:vector size="12" baseType="lpstr">
      <vt:lpstr>Meiryo</vt:lpstr>
      <vt:lpstr>Meiryo</vt:lpstr>
      <vt:lpstr>游ゴシック</vt:lpstr>
      <vt:lpstr>Arial</vt:lpstr>
      <vt:lpstr>Segoe UI</vt:lpstr>
      <vt:lpstr>1_Office テーマ</vt:lpstr>
      <vt:lpstr>（株）ハロワ警備保障</vt:lpstr>
      <vt:lpstr>会社概要</vt:lpstr>
      <vt:lpstr>１ヶ月のスケジュール例</vt:lpstr>
      <vt:lpstr>実際の仕事内容</vt:lpstr>
      <vt:lpstr>実際の仕事内容</vt:lpstr>
      <vt:lpstr>アピールポイント・配慮事項</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0x010100B6728EA34DBA1A4CA0C6232C2A00EA5F</vt:lpwstr>
  </property>
  <property fmtid="{D5CDD505-2E9C-101B-9397-08002B2CF9AE}" pid="3" name="MediaServiceImageTags">
    <vt:lpwstr/>
  </property>
</Properties>
</file>