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>
      <p:cViewPr>
        <p:scale>
          <a:sx n="100" d="100"/>
          <a:sy n="100" d="100"/>
        </p:scale>
        <p:origin x="112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55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64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13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61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04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97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41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4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37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86731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B0AE2-8691-454A-9F4E-FF99E0AA1ABB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DC34-30D4-4CFE-8A16-16B1E2B3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27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 descr="右下がり対角線"/>
          <p:cNvSpPr>
            <a:spLocks noChangeArrowheads="1" noChangeShapeType="1" noTextEdit="1"/>
          </p:cNvSpPr>
          <p:nvPr/>
        </p:nvSpPr>
        <p:spPr bwMode="auto">
          <a:xfrm>
            <a:off x="260648" y="31793"/>
            <a:ext cx="6336704" cy="1260475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zh-CN" altLang="en-U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半田障害者</a:t>
            </a:r>
            <a:r>
              <a:rPr lang="ja-JP" altLang="en-U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就職面</a:t>
            </a:r>
            <a:r>
              <a:rPr lang="zh-CN" altLang="en-U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接会参加企業募集！</a:t>
            </a:r>
            <a:endParaRPr lang="ja-JP" altLang="en-U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ＭＳ Ｐゴシック"/>
              <a:ea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0648" y="1352600"/>
            <a:ext cx="6336704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0688" y="134322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「半田障害者就職面接会」を開催します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0648" y="165001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積極的に求職活動を行っている就職意欲旺盛な障害者の方と、直接面談する機会を提供します。地元の面接会ですので、障害者の方も参加しやすい面接会となっています。この機会にぜひ、障害者雇用のご検討をお願いします。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8744" y="2388937"/>
            <a:ext cx="5566520" cy="369332"/>
          </a:xfrm>
          <a:prstGeom prst="rect">
            <a:avLst/>
          </a:prstGeom>
          <a:pattFill prst="pct30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　日　時　　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令和７</a:t>
            </a:r>
            <a:r>
              <a:rPr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年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１０月３１日</a:t>
            </a:r>
            <a:r>
              <a:rPr lang="ja-JP" altLang="en-US" dirty="0" smtClean="0">
                <a:solidFill>
                  <a:prstClr val="black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（金）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4704" y="2776389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　付）　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分から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（面接会）　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分から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分（予定）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8916" y="3370351"/>
            <a:ext cx="6368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２　会　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半田市福祉文化会館（瀧上工業雁宿ホール）講堂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半田市雁宿町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1-22-1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（名鉄河和線　知多半田駅　徒歩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　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8744" y="4157084"/>
            <a:ext cx="6152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j-ea"/>
                <a:ea typeface="+mj-ea"/>
              </a:rPr>
              <a:t>３</a:t>
            </a:r>
            <a:r>
              <a:rPr lang="ja-JP" altLang="en-US" sz="1400" dirty="0" smtClean="0">
                <a:latin typeface="+mj-ea"/>
                <a:ea typeface="+mj-ea"/>
              </a:rPr>
              <a:t>　参加求職者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主に半田公共職業安定所に求職登録している障害者　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916" y="4646638"/>
            <a:ext cx="661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４　参加対象事業所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半田市・常滑市・東海市・知多市・知多郡に就業場所の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 ある事業所　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8916" y="5246908"/>
            <a:ext cx="6502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５　参加申込方法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500" u="sng" dirty="0" smtClean="0">
                <a:latin typeface="+mj-ea"/>
                <a:ea typeface="+mj-ea"/>
              </a:rPr>
              <a:t>【</a:t>
            </a:r>
            <a:r>
              <a:rPr lang="ja-JP" altLang="en-US" sz="1500" u="sng" dirty="0" smtClean="0">
                <a:latin typeface="+mj-ea"/>
                <a:ea typeface="+mj-ea"/>
              </a:rPr>
              <a:t>別紙</a:t>
            </a:r>
            <a:r>
              <a:rPr lang="en-US" altLang="ja-JP" sz="1500" u="sng" dirty="0" smtClean="0">
                <a:latin typeface="+mj-ea"/>
                <a:ea typeface="+mj-ea"/>
              </a:rPr>
              <a:t>】</a:t>
            </a:r>
            <a:r>
              <a:rPr lang="ja-JP" altLang="en-US" sz="1500" u="sng" dirty="0" smtClean="0">
                <a:latin typeface="+mj-ea"/>
                <a:ea typeface="+mj-ea"/>
              </a:rPr>
              <a:t>「「半田障害者就職面接会」 参加を希望される事業</a:t>
            </a:r>
            <a:endParaRPr lang="en-US" altLang="ja-JP" sz="1500" u="sng" dirty="0" smtClean="0">
              <a:latin typeface="+mj-ea"/>
              <a:ea typeface="+mj-ea"/>
            </a:endParaRPr>
          </a:p>
          <a:p>
            <a:r>
              <a:rPr lang="ja-JP" altLang="en-US" sz="1500" dirty="0">
                <a:latin typeface="+mj-ea"/>
                <a:ea typeface="+mj-ea"/>
              </a:rPr>
              <a:t>　</a:t>
            </a:r>
            <a:r>
              <a:rPr lang="ja-JP" altLang="en-US" sz="1500" dirty="0" smtClean="0">
                <a:latin typeface="+mj-ea"/>
                <a:ea typeface="+mj-ea"/>
              </a:rPr>
              <a:t>　　　　　　　　　　　　</a:t>
            </a:r>
            <a:r>
              <a:rPr lang="ja-JP" altLang="en-US" sz="1500" u="sng" dirty="0" smtClean="0">
                <a:latin typeface="+mj-ea"/>
                <a:ea typeface="+mj-ea"/>
              </a:rPr>
              <a:t>主の皆様へ」を必ずお読みいただき、お申込みください。</a:t>
            </a:r>
            <a:endParaRPr lang="en-US" altLang="ja-JP" sz="1500" u="sng" dirty="0" smtClean="0">
              <a:latin typeface="+mj-ea"/>
              <a:ea typeface="+mj-ea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ハローワーク半田（半田公共職業安定所）へ、裏面様式１の</a:t>
            </a:r>
            <a:r>
              <a:rPr lang="ja-JP" altLang="en-US" sz="1400" b="1" dirty="0" smtClean="0">
                <a:latin typeface="+mn-ea"/>
              </a:rPr>
              <a:t>「半田</a:t>
            </a:r>
            <a:endParaRPr lang="en-US" altLang="ja-JP" sz="1600" b="1" dirty="0" smtClean="0">
              <a:latin typeface="+mn-ea"/>
            </a:endParaRPr>
          </a:p>
          <a:p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1400" b="1" dirty="0" smtClean="0">
                <a:latin typeface="+mj-ea"/>
                <a:ea typeface="+mj-ea"/>
              </a:rPr>
              <a:t> 障害者就職面接会参加申込書」を</a:t>
            </a:r>
            <a:r>
              <a:rPr lang="ja-JP" altLang="en-US" sz="1400" b="1" u="sng" dirty="0" smtClean="0">
                <a:latin typeface="+mj-ea"/>
                <a:ea typeface="+mj-ea"/>
              </a:rPr>
              <a:t>令和７年</a:t>
            </a:r>
            <a:r>
              <a:rPr lang="ja-JP" altLang="en-US" sz="1400" b="1" u="sng" dirty="0" smtClean="0">
                <a:latin typeface="+mj-ea"/>
                <a:ea typeface="+mj-ea"/>
              </a:rPr>
              <a:t>８</a:t>
            </a:r>
            <a:r>
              <a:rPr lang="ja-JP" altLang="en-US" sz="1400" b="1" u="sng" dirty="0" smtClean="0">
                <a:latin typeface="+mn-ea"/>
              </a:rPr>
              <a:t>月</a:t>
            </a:r>
            <a:r>
              <a:rPr lang="ja-JP" altLang="en-US" sz="1400" b="1" u="sng" dirty="0" smtClean="0">
                <a:latin typeface="+mn-ea"/>
              </a:rPr>
              <a:t>２９</a:t>
            </a:r>
            <a:r>
              <a:rPr lang="ja-JP" altLang="en-US" sz="1400" b="1" u="sng" dirty="0" smtClean="0">
                <a:latin typeface="+mj-ea"/>
                <a:ea typeface="+mj-ea"/>
              </a:rPr>
              <a:t>日（金）</a:t>
            </a:r>
            <a:r>
              <a:rPr lang="ja-JP" altLang="en-US" sz="1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lang="en-US" altLang="ja-JP" sz="12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にメールにて提出してください（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不可）。申込書には、面接会　　　　　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で使用する求人の求人番号を必ず記載してください。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なお、求人申し込みの際は、求人者マイページをご利用いただき、　　　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 「ハローワークへの連絡事項」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へ「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10/31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半田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障害者就職面接会」　　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の求人募集であることをご記入ください。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また、参加申込企業が参加企業予定数の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を超える場合は抽選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となります。　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7" name="Picture 3" descr="illust4456_thumb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837059"/>
            <a:ext cx="6336704" cy="238947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5" name="テキスト ボックス 14"/>
          <p:cNvSpPr txBox="1"/>
          <p:nvPr/>
        </p:nvSpPr>
        <p:spPr>
          <a:xfrm>
            <a:off x="1140318" y="9491374"/>
            <a:ext cx="4952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主催：半田公共職業安定所　　共催：半田職業安定協会　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6042" y="812559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　ハローワーク半田（半田公共職業安定所）　企業支援部門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8771929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半田市宮地町２００－４　半田地方合同庁舎内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　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0569-21-0023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部門コード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＃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Mail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2307handakigyo@mhlw.go.jp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06905" y="31793"/>
            <a:ext cx="1033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　別紙２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148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6896" y="597941"/>
            <a:ext cx="6864896" cy="595861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半田障害者就職面接会　参加申込書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6652" y="133343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令和７年１０月３１日（金）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に開催される「半田障害者就職面接会」への参加を申し込みます。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2696" y="1985137"/>
            <a:ext cx="5472608" cy="369332"/>
          </a:xfrm>
          <a:prstGeom prst="rect">
            <a:avLst/>
          </a:prstGeom>
          <a:pattFill prst="pct50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申込期限　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令和７年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８月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２９日（金）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（</a:t>
            </a:r>
            <a:r>
              <a:rPr kumimoji="1" lang="en-US" altLang="ja-JP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FAX</a:t>
            </a:r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不可）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8199" y="2731785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求人者マイページにて、半田障害者就職面接会専用求人の申込みを行ってください。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082477"/>
              </p:ext>
            </p:extLst>
          </p:nvPr>
        </p:nvGraphicFramePr>
        <p:xfrm>
          <a:off x="512676" y="3247645"/>
          <a:ext cx="5832648" cy="2738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事業所の名称</a:t>
                      </a:r>
                      <a:endParaRPr kumimoji="1" lang="ja-JP" altLang="en-US" sz="16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6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事業所の所在地</a:t>
                      </a:r>
                      <a:endParaRPr kumimoji="1" lang="ja-JP" altLang="en-US" sz="16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電話番号</a:t>
                      </a:r>
                      <a:endParaRPr kumimoji="1" lang="ja-JP" altLang="en-US" sz="16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370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安定所記載欄</a:t>
                      </a:r>
                      <a:endParaRPr kumimoji="1" lang="ja-JP" altLang="en-US" sz="9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76672" y="6005493"/>
            <a:ext cx="6381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　お申し込み後、面接担当者</a:t>
            </a:r>
            <a:r>
              <a:rPr lang="ja-JP" altLang="en-US" sz="1100" dirty="0"/>
              <a:t>（</a:t>
            </a:r>
            <a:r>
              <a:rPr lang="ja-JP" altLang="en-US" sz="1100" dirty="0" smtClean="0"/>
              <a:t>面接会当日、面接の対応ができる方）についてお問い合わせします。</a:t>
            </a:r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　面接希望数によっては、面接担当者数の増員をお願いすることがありますので、ご承知ください。</a:t>
            </a:r>
            <a:endParaRPr lang="en-US" altLang="ja-JP" sz="1100" dirty="0" smtClean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19617"/>
              </p:ext>
            </p:extLst>
          </p:nvPr>
        </p:nvGraphicFramePr>
        <p:xfrm>
          <a:off x="512676" y="6736422"/>
          <a:ext cx="583264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募集職種</a:t>
                      </a:r>
                      <a:endParaRPr kumimoji="1" lang="ja-JP" altLang="en-US" sz="14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採用予定人数</a:t>
                      </a:r>
                      <a:endParaRPr kumimoji="1" lang="ja-JP" altLang="en-US" sz="14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ＤＨＰ特太ゴシック体" panose="020B0500000000000000" pitchFamily="50" charset="-128"/>
                          <a:ea typeface="ＤＨＰ特太ゴシック体" panose="020B0500000000000000" pitchFamily="50" charset="-128"/>
                        </a:rPr>
                        <a:t>求人番号</a:t>
                      </a:r>
                      <a:endParaRPr kumimoji="1" lang="ja-JP" altLang="en-US" sz="1400" dirty="0">
                        <a:latin typeface="ＤＨＰ特太ゴシック体" panose="020B0500000000000000" pitchFamily="50" charset="-128"/>
                        <a:ea typeface="ＤＨＰ特太ゴシック体" panose="020B05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人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－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人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－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人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　　　－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483568" y="8219782"/>
            <a:ext cx="6381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　求人番号欄は、半田障害者就職面接会専用求人の番号を記入してください。</a:t>
            </a:r>
            <a:endParaRPr lang="en-US" altLang="ja-JP" sz="11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696" y="237559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Mail:2307handakigyo@mhlw.go.jp</a:t>
            </a:r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85184" y="47687"/>
            <a:ext cx="1916832" cy="632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【</a:t>
            </a:r>
            <a:r>
              <a:rPr lang="ja-JP" altLang="en-US" sz="2800" dirty="0" smtClean="0">
                <a:solidFill>
                  <a:schemeClr val="tx1"/>
                </a:solidFill>
              </a:rPr>
              <a:t>様式１</a:t>
            </a:r>
            <a:r>
              <a:rPr lang="en-US" altLang="ja-JP" sz="2800" dirty="0" smtClean="0">
                <a:solidFill>
                  <a:schemeClr val="tx1"/>
                </a:solidFill>
              </a:rPr>
              <a:t>】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4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BF34B5FA1BBDC42842B181E7BB7F96E" ma:contentTypeVersion="14" ma:contentTypeDescription="新しいドキュメントを作成します。" ma:contentTypeScope="" ma:versionID="0b641acf735d18415ba88f97630b515b">
  <xsd:schema xmlns:xsd="http://www.w3.org/2001/XMLSchema" xmlns:xs="http://www.w3.org/2001/XMLSchema" xmlns:p="http://schemas.microsoft.com/office/2006/metadata/properties" xmlns:ns2="cf39df98-d701-4166-9a10-2d2f3bc3764b" xmlns:ns3="44856c1c-163a-4db4-9f2d-e69ab44d016d" targetNamespace="http://schemas.microsoft.com/office/2006/metadata/properties" ma:root="true" ma:fieldsID="5a4c063e780af988d48f373ae6072eeb" ns2:_="" ns3:_="">
    <xsd:import namespace="cf39df98-d701-4166-9a10-2d2f3bc3764b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9df98-d701-4166-9a10-2d2f3bc3764b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fe6cbba-f701-4aa6-bcc6-bc65b90d541f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39df98-d701-4166-9a10-2d2f3bc3764b">
      <Terms xmlns="http://schemas.microsoft.com/office/infopath/2007/PartnerControls"/>
    </lcf76f155ced4ddcb4097134ff3c332f>
    <Owner xmlns="cf39df98-d701-4166-9a10-2d2f3bc3764b">
      <UserInfo>
        <DisplayName/>
        <AccountId xsi:nil="true"/>
        <AccountType/>
      </UserInfo>
    </Owner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B94810F5-5820-4304-8310-09669C49BB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C5C3E8-8AED-4EFD-BD6E-3D95BBBCA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39df98-d701-4166-9a10-2d2f3bc3764b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72DB82-A7CF-4A7D-89FA-CBC45EC3A776}">
  <ds:schemaRefs>
    <ds:schemaRef ds:uri="http://schemas.microsoft.com/office/2006/metadata/properties"/>
    <ds:schemaRef ds:uri="http://schemas.microsoft.com/office/infopath/2007/PartnerControls"/>
    <ds:schemaRef ds:uri="cf39df98-d701-4166-9a10-2d2f3bc3764b"/>
    <ds:schemaRef ds:uri="44856c1c-163a-4db4-9f2d-e69ab44d01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725</Words>
  <PresentationFormat>A4 210 x 297 mm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ＤＨＰ特太ゴシック体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半田障害者就職面接会　参加申込書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0x010100CBF34B5FA1BBDC42842B181E7BB7F96E</vt:lpwstr>
  </property>
</Properties>
</file>