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DED60-E8AF-4882-9327-D775723FB5E8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18DEC-D7BA-4BD7-B692-939E4B983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5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86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19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93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81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78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5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85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68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34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48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10923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1B91-0BE7-475D-ABD3-DB2AC930B587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4D27-7472-4203-9BD7-838141280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2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850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６月１６日（月）職業訓練個別相談会ご案内</a:t>
            </a:r>
            <a:endParaRPr kumimoji="1" lang="ja-JP" altLang="en-US" sz="2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9207500"/>
            <a:ext cx="6858000" cy="6985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問い合わせ・申込先</a:t>
            </a:r>
            <a:endParaRPr kumimoji="1" lang="en-US" altLang="ja-JP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ハローワーク豊川　職業相談部門　訓練担当　☎</a:t>
            </a:r>
            <a:r>
              <a:rPr kumimoji="1" lang="en-US" altLang="ja-JP" dirty="0" smtClean="0">
                <a:solidFill>
                  <a:schemeClr val="tx1"/>
                </a:solidFill>
              </a:rPr>
              <a:t>0533-86-3179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300" y="964641"/>
            <a:ext cx="516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「本気になったら大原」でおなじみ！！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74749" y="1263189"/>
            <a:ext cx="474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簿記科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1300" y="1996307"/>
            <a:ext cx="3035300" cy="62138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職業訓練個別相談会</a:t>
            </a:r>
            <a:endParaRPr kumimoji="1" lang="en-US" altLang="ja-JP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79400" y="2863850"/>
            <a:ext cx="1092200" cy="6985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１人</a:t>
            </a:r>
            <a:endParaRPr kumimoji="1" lang="en-US" altLang="ja-JP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２０分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743200" y="2863850"/>
            <a:ext cx="1092200" cy="6985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年齢</a:t>
            </a:r>
            <a:endParaRPr kumimoji="1" lang="en-US" altLang="ja-JP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不問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511300" y="2863850"/>
            <a:ext cx="1092200" cy="698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未経験歓迎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14300" y="3771899"/>
            <a:ext cx="4089400" cy="19977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79400" y="3975102"/>
            <a:ext cx="228600" cy="2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79400" y="4307845"/>
            <a:ext cx="228600" cy="2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79400" y="4640588"/>
            <a:ext cx="228600" cy="2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9400" y="4977137"/>
            <a:ext cx="228600" cy="2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79400" y="5313686"/>
            <a:ext cx="228600" cy="25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4200" y="3919463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事務職を考えている方</a:t>
            </a:r>
            <a:endParaRPr kumimoji="1" lang="ja-JP" altLang="en-US" u="sng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4200" y="4254504"/>
            <a:ext cx="290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簿記２級を目指したい方</a:t>
            </a:r>
            <a:endParaRPr kumimoji="1" lang="en-US" altLang="ja-JP" u="sng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4200" y="4588281"/>
            <a:ext cx="317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早期再就職を目指している方</a:t>
            </a:r>
            <a:endParaRPr kumimoji="1" lang="ja-JP" altLang="en-US" u="sng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84200" y="4923322"/>
            <a:ext cx="275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仕事の幅を広げたい方</a:t>
            </a:r>
            <a:endParaRPr kumimoji="1" lang="en-US" altLang="ja-JP" u="sng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6900" y="5256020"/>
            <a:ext cx="30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ブランクがあって不安な方</a:t>
            </a:r>
            <a:endParaRPr kumimoji="1" lang="ja-JP" altLang="en-US" u="sng" dirty="0"/>
          </a:p>
        </p:txBody>
      </p:sp>
      <p:sp>
        <p:nvSpPr>
          <p:cNvPr id="27" name="楕円 26"/>
          <p:cNvSpPr/>
          <p:nvPr/>
        </p:nvSpPr>
        <p:spPr>
          <a:xfrm>
            <a:off x="4692650" y="1013330"/>
            <a:ext cx="1231900" cy="84560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要予約</a:t>
            </a:r>
            <a:endParaRPr kumimoji="1" lang="ja-JP" altLang="en-US" dirty="0"/>
          </a:p>
        </p:txBody>
      </p:sp>
      <p:sp>
        <p:nvSpPr>
          <p:cNvPr id="28" name="円形吹き出し 27"/>
          <p:cNvSpPr/>
          <p:nvPr/>
        </p:nvSpPr>
        <p:spPr>
          <a:xfrm>
            <a:off x="3835400" y="3771898"/>
            <a:ext cx="2946400" cy="1559090"/>
          </a:xfrm>
          <a:prstGeom prst="wedgeEllipseCallout">
            <a:avLst>
              <a:gd name="adj1" fmla="val -43455"/>
              <a:gd name="adj2" fmla="val 6152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大人気！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簿記２級が目標の職業訓練です。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0" y="5848348"/>
            <a:ext cx="6858000" cy="1479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開催日時：６月１６日（月）</a:t>
            </a:r>
            <a:r>
              <a:rPr kumimoji="1" lang="en-US" altLang="ja-JP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10</a:t>
            </a:r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：</a:t>
            </a:r>
            <a:r>
              <a:rPr kumimoji="1" lang="en-US" altLang="ja-JP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00</a:t>
            </a:r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～</a:t>
            </a:r>
            <a:r>
              <a:rPr kumimoji="1" lang="en-US" altLang="ja-JP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12</a:t>
            </a:r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：</a:t>
            </a:r>
            <a:r>
              <a:rPr kumimoji="1" lang="en-US" altLang="ja-JP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00</a:t>
            </a:r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（１人２０分程度）</a:t>
            </a:r>
            <a:endParaRPr kumimoji="1" lang="en-US" altLang="ja-JP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開催場所：ハローワーク豊川　２階大会議室</a:t>
            </a:r>
            <a:endParaRPr kumimoji="1" lang="en-US" altLang="ja-JP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pc="6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対象者：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職業訓練受講を検討しており、訓練修了後３か月以内の就職を希望している方</a:t>
            </a:r>
            <a:endParaRPr kumimoji="1" lang="ja-JP" altLang="en-US" sz="13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0" y="5846207"/>
            <a:ext cx="6858000" cy="4699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相談会概要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0" y="7378047"/>
            <a:ext cx="6858000" cy="4699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/>
              <a:t>訓練コースご案内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0" y="7847947"/>
            <a:ext cx="3441700" cy="13595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sz="1200" dirty="0">
                <a:solidFill>
                  <a:schemeClr val="tx1"/>
                </a:solidFill>
              </a:rPr>
              <a:t>訓練科名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：簿記科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just"/>
            <a:r>
              <a:rPr kumimoji="1" lang="ja-JP" altLang="en-US" sz="1200" dirty="0" smtClean="0">
                <a:solidFill>
                  <a:schemeClr val="tx1"/>
                </a:solidFill>
              </a:rPr>
              <a:t>訓練期間：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日～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29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日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just"/>
            <a:r>
              <a:rPr kumimoji="1" lang="ja-JP" altLang="en-US" sz="1200" dirty="0" smtClean="0">
                <a:solidFill>
                  <a:schemeClr val="tx1"/>
                </a:solidFill>
              </a:rPr>
              <a:t>募集期間：</a:t>
            </a:r>
            <a:r>
              <a:rPr kumimoji="1" lang="en-US" altLang="ja-JP" sz="1200" dirty="0">
                <a:solidFill>
                  <a:schemeClr val="tx1"/>
                </a:solidFill>
              </a:rPr>
              <a:t>6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日～</a:t>
            </a:r>
            <a:r>
              <a:rPr kumimoji="1" lang="en-US" altLang="ja-JP" sz="1200" dirty="0">
                <a:solidFill>
                  <a:schemeClr val="tx1"/>
                </a:solidFill>
              </a:rPr>
              <a:t>6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24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日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just"/>
            <a:r>
              <a:rPr kumimoji="1" lang="ja-JP" altLang="en-US" sz="1200" dirty="0" smtClean="0">
                <a:solidFill>
                  <a:schemeClr val="tx1"/>
                </a:solidFill>
              </a:rPr>
              <a:t>訓練内容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：「初歩から簿記２級まで」「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Word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＆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Excel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基礎」を３か月で学ぶ職業訓練です。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441700" y="7847946"/>
            <a:ext cx="3416300" cy="13595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sz="1200" dirty="0" smtClean="0">
                <a:solidFill>
                  <a:schemeClr val="tx1"/>
                </a:solidFill>
              </a:rPr>
              <a:t>訓練施設名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：名古屋大原学園豊橋教室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just"/>
            <a:r>
              <a:rPr kumimoji="1" lang="ja-JP" altLang="en-US" sz="1200" dirty="0" smtClean="0">
                <a:solidFill>
                  <a:schemeClr val="tx1"/>
                </a:solidFill>
              </a:rPr>
              <a:t>訓練施設所在地：豊橋市下地町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5-50</a:t>
            </a:r>
          </a:p>
          <a:p>
            <a:pPr algn="just"/>
            <a:r>
              <a:rPr kumimoji="1" lang="ja-JP" altLang="en-US" sz="1200" dirty="0" smtClean="0">
                <a:solidFill>
                  <a:schemeClr val="tx1"/>
                </a:solidFill>
              </a:rPr>
              <a:t>電話番号：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0532-57-2220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52900" y="5515261"/>
            <a:ext cx="32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8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雇用保険受給中の方は求職活動実績となります</a:t>
            </a:r>
            <a:endParaRPr kumimoji="1" lang="ja-JP" altLang="en-US" sz="8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512882" y="2043210"/>
            <a:ext cx="1395742" cy="52757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限定６名</a:t>
            </a:r>
            <a:endParaRPr kumimoji="1" lang="ja-JP" altLang="en-US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770578"/>
            <a:ext cx="20002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6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232</Words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HGP創英ﾌﾟﾚｾﾞﾝｽEB</vt:lpstr>
      <vt:lpstr>HGP創英角ｺﾞｼｯｸUB</vt:lpstr>
      <vt:lpstr>HGP創英角ﾎﾟｯﾌﾟ体</vt:lpstr>
      <vt:lpstr>HGP明朝E</vt:lpstr>
      <vt:lpstr>HG創英角ﾎﾟｯﾌﾟ体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