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ms-powerpoint.changesinfo+xml" PartName="/ppt/changesInfos/changesInfo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ms-powerpoint.revisioninfo+xml" PartName="/ppt/revisionInfo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1" r:id="rId5"/>
  </p:sldIdLst>
  <p:sldSz cx="7559675" cy="10691813"/>
  <p:notesSz cx="6805613" cy="9939338"/>
  <p:defaultTextStyle>
    <a:defPPr>
      <a:defRPr lang="ja-JP"/>
    </a:defPPr>
    <a:lvl1pPr marL="0" algn="l" defTabSz="995446" rtl="0" eaLnBrk="1" latinLnBrk="0" hangingPunct="1">
      <a:defRPr kumimoji="1" sz="1929" kern="1200">
        <a:solidFill>
          <a:schemeClr val="tx1"/>
        </a:solidFill>
        <a:latin typeface="+mn-lt"/>
        <a:ea typeface="+mn-ea"/>
        <a:cs typeface="+mn-cs"/>
      </a:defRPr>
    </a:lvl1pPr>
    <a:lvl2pPr marL="497723" algn="l" defTabSz="995446" rtl="0" eaLnBrk="1" latinLnBrk="0" hangingPunct="1">
      <a:defRPr kumimoji="1" sz="1929" kern="1200">
        <a:solidFill>
          <a:schemeClr val="tx1"/>
        </a:solidFill>
        <a:latin typeface="+mn-lt"/>
        <a:ea typeface="+mn-ea"/>
        <a:cs typeface="+mn-cs"/>
      </a:defRPr>
    </a:lvl2pPr>
    <a:lvl3pPr marL="995446" algn="l" defTabSz="995446" rtl="0" eaLnBrk="1" latinLnBrk="0" hangingPunct="1">
      <a:defRPr kumimoji="1" sz="1929" kern="1200">
        <a:solidFill>
          <a:schemeClr val="tx1"/>
        </a:solidFill>
        <a:latin typeface="+mn-lt"/>
        <a:ea typeface="+mn-ea"/>
        <a:cs typeface="+mn-cs"/>
      </a:defRPr>
    </a:lvl3pPr>
    <a:lvl4pPr marL="1493169" algn="l" defTabSz="995446" rtl="0" eaLnBrk="1" latinLnBrk="0" hangingPunct="1">
      <a:defRPr kumimoji="1" sz="1929" kern="1200">
        <a:solidFill>
          <a:schemeClr val="tx1"/>
        </a:solidFill>
        <a:latin typeface="+mn-lt"/>
        <a:ea typeface="+mn-ea"/>
        <a:cs typeface="+mn-cs"/>
      </a:defRPr>
    </a:lvl4pPr>
    <a:lvl5pPr marL="1990892" algn="l" defTabSz="995446" rtl="0" eaLnBrk="1" latinLnBrk="0" hangingPunct="1">
      <a:defRPr kumimoji="1" sz="1929" kern="1200">
        <a:solidFill>
          <a:schemeClr val="tx1"/>
        </a:solidFill>
        <a:latin typeface="+mn-lt"/>
        <a:ea typeface="+mn-ea"/>
        <a:cs typeface="+mn-cs"/>
      </a:defRPr>
    </a:lvl5pPr>
    <a:lvl6pPr marL="2488615" algn="l" defTabSz="995446" rtl="0" eaLnBrk="1" latinLnBrk="0" hangingPunct="1">
      <a:defRPr kumimoji="1" sz="1929" kern="1200">
        <a:solidFill>
          <a:schemeClr val="tx1"/>
        </a:solidFill>
        <a:latin typeface="+mn-lt"/>
        <a:ea typeface="+mn-ea"/>
        <a:cs typeface="+mn-cs"/>
      </a:defRPr>
    </a:lvl6pPr>
    <a:lvl7pPr marL="2986338" algn="l" defTabSz="995446" rtl="0" eaLnBrk="1" latinLnBrk="0" hangingPunct="1">
      <a:defRPr kumimoji="1" sz="1929" kern="1200">
        <a:solidFill>
          <a:schemeClr val="tx1"/>
        </a:solidFill>
        <a:latin typeface="+mn-lt"/>
        <a:ea typeface="+mn-ea"/>
        <a:cs typeface="+mn-cs"/>
      </a:defRPr>
    </a:lvl7pPr>
    <a:lvl8pPr marL="3484060" algn="l" defTabSz="995446" rtl="0" eaLnBrk="1" latinLnBrk="0" hangingPunct="1">
      <a:defRPr kumimoji="1" sz="1929" kern="1200">
        <a:solidFill>
          <a:schemeClr val="tx1"/>
        </a:solidFill>
        <a:latin typeface="+mn-lt"/>
        <a:ea typeface="+mn-ea"/>
        <a:cs typeface="+mn-cs"/>
      </a:defRPr>
    </a:lvl8pPr>
    <a:lvl9pPr marL="3981783" algn="l" defTabSz="995446" rtl="0" eaLnBrk="1" latinLnBrk="0" hangingPunct="1">
      <a:defRPr kumimoji="1" sz="19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0066"/>
    <a:srgbClr val="0066FF"/>
    <a:srgbClr val="FF66CC"/>
    <a:srgbClr val="66FFFF"/>
    <a:srgbClr val="FFFFFF"/>
    <a:srgbClr val="000099"/>
    <a:srgbClr val="FF00FF"/>
    <a:srgbClr val="FF33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24E49E-864E-CDFD-F905-7C61341EE347}" v="11" dt="2025-05-21T22:51:17.9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614" y="90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ableStyles.xml" Type="http://schemas.openxmlformats.org/officeDocument/2006/relationships/tableStyles"/><Relationship Id="rId11" Target="changesInfos/changesInfo1.xml" Type="http://schemas.microsoft.com/office/2016/11/relationships/changesInfo"/><Relationship Id="rId12" Target="revisionInfo.xml" Type="http://schemas.microsoft.com/office/2015/10/relationships/revisionInfo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木村和恵" userId="S::kkbyfa@kikan-ad.esb.mhlw.go.jp::0d42663a-362e-4181-9b02-b98e6af8dbc2" providerId="AD" clId="Web-{EE24E49E-864E-CDFD-F905-7C61341EE347}"/>
    <pc:docChg chg="modSld">
      <pc:chgData name="木村和恵" userId="S::kkbyfa@kikan-ad.esb.mhlw.go.jp::0d42663a-362e-4181-9b02-b98e6af8dbc2" providerId="AD" clId="Web-{EE24E49E-864E-CDFD-F905-7C61341EE347}" dt="2025-05-21T22:51:16.706" v="3" actId="20577"/>
      <pc:docMkLst>
        <pc:docMk/>
      </pc:docMkLst>
      <pc:sldChg chg="modSp">
        <pc:chgData name="木村和恵" userId="S::kkbyfa@kikan-ad.esb.mhlw.go.jp::0d42663a-362e-4181-9b02-b98e6af8dbc2" providerId="AD" clId="Web-{EE24E49E-864E-CDFD-F905-7C61341EE347}" dt="2025-05-21T22:51:16.706" v="3" actId="20577"/>
        <pc:sldMkLst>
          <pc:docMk/>
          <pc:sldMk cId="3889011234" sldId="261"/>
        </pc:sldMkLst>
        <pc:spChg chg="mod">
          <ac:chgData name="木村和恵" userId="S::kkbyfa@kikan-ad.esb.mhlw.go.jp::0d42663a-362e-4181-9b02-b98e6af8dbc2" providerId="AD" clId="Web-{EE24E49E-864E-CDFD-F905-7C61341EE347}" dt="2025-05-21T22:51:16.706" v="3" actId="20577"/>
          <ac:spMkLst>
            <pc:docMk/>
            <pc:sldMk cId="3889011234" sldId="261"/>
            <ac:spMk id="19" creationId="{00000000-0000-0000-0000-000000000000}"/>
          </ac:spMkLst>
        </pc:spChg>
        <pc:spChg chg="mod">
          <ac:chgData name="木村和恵" userId="S::kkbyfa@kikan-ad.esb.mhlw.go.jp::0d42663a-362e-4181-9b02-b98e6af8dbc2" providerId="AD" clId="Web-{EE24E49E-864E-CDFD-F905-7C61341EE347}" dt="2025-05-21T22:51:10.221" v="2" actId="20577"/>
          <ac:spMkLst>
            <pc:docMk/>
            <pc:sldMk cId="3889011234" sldId="261"/>
            <ac:spMk id="2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48993" cy="496967"/>
          </a:xfrm>
          <a:prstGeom prst="rect">
            <a:avLst/>
          </a:prstGeom>
        </p:spPr>
        <p:txBody>
          <a:bodyPr vert="horz" lIns="91703" tIns="45851" rIns="91703" bIns="4585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029" y="5"/>
            <a:ext cx="2948993" cy="496967"/>
          </a:xfrm>
          <a:prstGeom prst="rect">
            <a:avLst/>
          </a:prstGeom>
        </p:spPr>
        <p:txBody>
          <a:bodyPr vert="horz" lIns="91703" tIns="45851" rIns="91703" bIns="45851" rtlCol="0"/>
          <a:lstStyle>
            <a:lvl1pPr algn="r">
              <a:defRPr sz="1200"/>
            </a:lvl1pPr>
          </a:lstStyle>
          <a:p>
            <a:fld id="{2A2C7850-1C95-4D3B-9082-C743A5E0A96C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6125"/>
            <a:ext cx="263366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03" tIns="45851" rIns="91703" bIns="4585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925" y="4721186"/>
            <a:ext cx="5445764" cy="4472702"/>
          </a:xfrm>
          <a:prstGeom prst="rect">
            <a:avLst/>
          </a:prstGeom>
        </p:spPr>
        <p:txBody>
          <a:bodyPr vert="horz" lIns="91703" tIns="45851" rIns="91703" bIns="4585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784"/>
            <a:ext cx="2948993" cy="496967"/>
          </a:xfrm>
          <a:prstGeom prst="rect">
            <a:avLst/>
          </a:prstGeom>
        </p:spPr>
        <p:txBody>
          <a:bodyPr vert="horz" lIns="91703" tIns="45851" rIns="91703" bIns="4585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029" y="9440784"/>
            <a:ext cx="2948993" cy="496967"/>
          </a:xfrm>
          <a:prstGeom prst="rect">
            <a:avLst/>
          </a:prstGeom>
        </p:spPr>
        <p:txBody>
          <a:bodyPr vert="horz" lIns="91703" tIns="45851" rIns="91703" bIns="45851" rtlCol="0" anchor="b"/>
          <a:lstStyle>
            <a:lvl1pPr algn="r">
              <a:defRPr sz="1200"/>
            </a:lvl1pPr>
          </a:lstStyle>
          <a:p>
            <a:fld id="{196349D9-E04F-4A34-AB28-FCC5FE9DF2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916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79962" rtl="0" eaLnBrk="1" latinLnBrk="0" hangingPunct="1">
      <a:defRPr kumimoji="1" sz="1286" kern="1200">
        <a:solidFill>
          <a:schemeClr val="tx1"/>
        </a:solidFill>
        <a:latin typeface="+mn-lt"/>
        <a:ea typeface="+mn-ea"/>
        <a:cs typeface="+mn-cs"/>
      </a:defRPr>
    </a:lvl1pPr>
    <a:lvl2pPr marL="489981" algn="l" defTabSz="979962" rtl="0" eaLnBrk="1" latinLnBrk="0" hangingPunct="1">
      <a:defRPr kumimoji="1" sz="1286" kern="1200">
        <a:solidFill>
          <a:schemeClr val="tx1"/>
        </a:solidFill>
        <a:latin typeface="+mn-lt"/>
        <a:ea typeface="+mn-ea"/>
        <a:cs typeface="+mn-cs"/>
      </a:defRPr>
    </a:lvl2pPr>
    <a:lvl3pPr marL="979962" algn="l" defTabSz="979962" rtl="0" eaLnBrk="1" latinLnBrk="0" hangingPunct="1">
      <a:defRPr kumimoji="1" sz="1286" kern="1200">
        <a:solidFill>
          <a:schemeClr val="tx1"/>
        </a:solidFill>
        <a:latin typeface="+mn-lt"/>
        <a:ea typeface="+mn-ea"/>
        <a:cs typeface="+mn-cs"/>
      </a:defRPr>
    </a:lvl3pPr>
    <a:lvl4pPr marL="1469944" algn="l" defTabSz="979962" rtl="0" eaLnBrk="1" latinLnBrk="0" hangingPunct="1">
      <a:defRPr kumimoji="1" sz="1286" kern="1200">
        <a:solidFill>
          <a:schemeClr val="tx1"/>
        </a:solidFill>
        <a:latin typeface="+mn-lt"/>
        <a:ea typeface="+mn-ea"/>
        <a:cs typeface="+mn-cs"/>
      </a:defRPr>
    </a:lvl4pPr>
    <a:lvl5pPr marL="1959925" algn="l" defTabSz="979962" rtl="0" eaLnBrk="1" latinLnBrk="0" hangingPunct="1">
      <a:defRPr kumimoji="1" sz="1286" kern="1200">
        <a:solidFill>
          <a:schemeClr val="tx1"/>
        </a:solidFill>
        <a:latin typeface="+mn-lt"/>
        <a:ea typeface="+mn-ea"/>
        <a:cs typeface="+mn-cs"/>
      </a:defRPr>
    </a:lvl5pPr>
    <a:lvl6pPr marL="2449906" algn="l" defTabSz="979962" rtl="0" eaLnBrk="1" latinLnBrk="0" hangingPunct="1">
      <a:defRPr kumimoji="1" sz="1286" kern="1200">
        <a:solidFill>
          <a:schemeClr val="tx1"/>
        </a:solidFill>
        <a:latin typeface="+mn-lt"/>
        <a:ea typeface="+mn-ea"/>
        <a:cs typeface="+mn-cs"/>
      </a:defRPr>
    </a:lvl6pPr>
    <a:lvl7pPr marL="2939887" algn="l" defTabSz="979962" rtl="0" eaLnBrk="1" latinLnBrk="0" hangingPunct="1">
      <a:defRPr kumimoji="1" sz="1286" kern="1200">
        <a:solidFill>
          <a:schemeClr val="tx1"/>
        </a:solidFill>
        <a:latin typeface="+mn-lt"/>
        <a:ea typeface="+mn-ea"/>
        <a:cs typeface="+mn-cs"/>
      </a:defRPr>
    </a:lvl7pPr>
    <a:lvl8pPr marL="3429869" algn="l" defTabSz="979962" rtl="0" eaLnBrk="1" latinLnBrk="0" hangingPunct="1">
      <a:defRPr kumimoji="1" sz="1286" kern="1200">
        <a:solidFill>
          <a:schemeClr val="tx1"/>
        </a:solidFill>
        <a:latin typeface="+mn-lt"/>
        <a:ea typeface="+mn-ea"/>
        <a:cs typeface="+mn-cs"/>
      </a:defRPr>
    </a:lvl8pPr>
    <a:lvl9pPr marL="3919850" algn="l" defTabSz="979962" rtl="0" eaLnBrk="1" latinLnBrk="0" hangingPunct="1">
      <a:defRPr kumimoji="1" sz="1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6977" y="3321396"/>
            <a:ext cx="6425724" cy="229180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3951" y="6058696"/>
            <a:ext cx="5291773" cy="27323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64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88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932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7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22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86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50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15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B64-D8A9-4BE6-A7CD-3117FE68723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2C03-8E14-4B29-A388-3327D27DF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160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B64-D8A9-4BE6-A7CD-3117FE68723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2C03-8E14-4B29-A388-3327D27DF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47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0573" y="571717"/>
            <a:ext cx="1275696" cy="1216193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490" y="571717"/>
            <a:ext cx="3701091" cy="1216193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B64-D8A9-4BE6-A7CD-3117FE68723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2C03-8E14-4B29-A388-3327D27DF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7946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B64-D8A9-4BE6-A7CD-3117FE68723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2C03-8E14-4B29-A388-3327D27DF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0298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3" y="6870480"/>
            <a:ext cx="6425724" cy="2123513"/>
          </a:xfrm>
        </p:spPr>
        <p:txBody>
          <a:bodyPr anchor="t"/>
          <a:lstStyle>
            <a:lvl1pPr algn="l">
              <a:defRPr sz="41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163" y="4531649"/>
            <a:ext cx="6425724" cy="233883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644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288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932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5769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221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865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509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153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B64-D8A9-4BE6-A7CD-3117FE68723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2C03-8E14-4B29-A388-3327D27DF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804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490" y="3326343"/>
            <a:ext cx="2488393" cy="9407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7877" y="3326343"/>
            <a:ext cx="2488393" cy="9407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B64-D8A9-4BE6-A7CD-3117FE68723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2C03-8E14-4B29-A388-3327D27DF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83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5" y="428168"/>
            <a:ext cx="6803707" cy="1781969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4" y="2393284"/>
            <a:ext cx="3340169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4424" indent="0">
              <a:buNone/>
              <a:defRPr sz="2000" b="1"/>
            </a:lvl2pPr>
            <a:lvl3pPr marL="928848" indent="0">
              <a:buNone/>
              <a:defRPr sz="1800" b="1"/>
            </a:lvl3pPr>
            <a:lvl4pPr marL="1393271" indent="0">
              <a:buNone/>
              <a:defRPr sz="1600" b="1"/>
            </a:lvl4pPr>
            <a:lvl5pPr marL="1857695" indent="0">
              <a:buNone/>
              <a:defRPr sz="1600" b="1"/>
            </a:lvl5pPr>
            <a:lvl6pPr marL="2322119" indent="0">
              <a:buNone/>
              <a:defRPr sz="1600" b="1"/>
            </a:lvl6pPr>
            <a:lvl7pPr marL="2786543" indent="0">
              <a:buNone/>
              <a:defRPr sz="1600" b="1"/>
            </a:lvl7pPr>
            <a:lvl8pPr marL="3250966" indent="0">
              <a:buNone/>
              <a:defRPr sz="1600" b="1"/>
            </a:lvl8pPr>
            <a:lvl9pPr marL="371539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984" y="3390691"/>
            <a:ext cx="3340169" cy="6160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0212" y="2393284"/>
            <a:ext cx="3341481" cy="99740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64424" indent="0">
              <a:buNone/>
              <a:defRPr sz="2000" b="1"/>
            </a:lvl2pPr>
            <a:lvl3pPr marL="928848" indent="0">
              <a:buNone/>
              <a:defRPr sz="1800" b="1"/>
            </a:lvl3pPr>
            <a:lvl4pPr marL="1393271" indent="0">
              <a:buNone/>
              <a:defRPr sz="1600" b="1"/>
            </a:lvl4pPr>
            <a:lvl5pPr marL="1857695" indent="0">
              <a:buNone/>
              <a:defRPr sz="1600" b="1"/>
            </a:lvl5pPr>
            <a:lvl6pPr marL="2322119" indent="0">
              <a:buNone/>
              <a:defRPr sz="1600" b="1"/>
            </a:lvl6pPr>
            <a:lvl7pPr marL="2786543" indent="0">
              <a:buNone/>
              <a:defRPr sz="1600" b="1"/>
            </a:lvl7pPr>
            <a:lvl8pPr marL="3250966" indent="0">
              <a:buNone/>
              <a:defRPr sz="1600" b="1"/>
            </a:lvl8pPr>
            <a:lvl9pPr marL="371539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0212" y="3390691"/>
            <a:ext cx="3341481" cy="6160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B64-D8A9-4BE6-A7CD-3117FE68723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2C03-8E14-4B29-A388-3327D27DF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857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B64-D8A9-4BE6-A7CD-3117FE68723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2C03-8E14-4B29-A388-3327D27DF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122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B64-D8A9-4BE6-A7CD-3117FE68723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2C03-8E14-4B29-A388-3327D27DF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912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6" y="425694"/>
            <a:ext cx="2487081" cy="18116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5624" y="425694"/>
            <a:ext cx="4226069" cy="9125167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7986" y="2237362"/>
            <a:ext cx="2487081" cy="7313498"/>
          </a:xfrm>
        </p:spPr>
        <p:txBody>
          <a:bodyPr/>
          <a:lstStyle>
            <a:lvl1pPr marL="0" indent="0">
              <a:buNone/>
              <a:defRPr sz="1400"/>
            </a:lvl1pPr>
            <a:lvl2pPr marL="464424" indent="0">
              <a:buNone/>
              <a:defRPr sz="1200"/>
            </a:lvl2pPr>
            <a:lvl3pPr marL="928848" indent="0">
              <a:buNone/>
              <a:defRPr sz="1000"/>
            </a:lvl3pPr>
            <a:lvl4pPr marL="1393271" indent="0">
              <a:buNone/>
              <a:defRPr sz="900"/>
            </a:lvl4pPr>
            <a:lvl5pPr marL="1857695" indent="0">
              <a:buNone/>
              <a:defRPr sz="900"/>
            </a:lvl5pPr>
            <a:lvl6pPr marL="2322119" indent="0">
              <a:buNone/>
              <a:defRPr sz="900"/>
            </a:lvl6pPr>
            <a:lvl7pPr marL="2786543" indent="0">
              <a:buNone/>
              <a:defRPr sz="900"/>
            </a:lvl7pPr>
            <a:lvl8pPr marL="3250966" indent="0">
              <a:buNone/>
              <a:defRPr sz="900"/>
            </a:lvl8pPr>
            <a:lvl9pPr marL="37153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B64-D8A9-4BE6-A7CD-3117FE68723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2C03-8E14-4B29-A388-3327D27DF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737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50" y="7484270"/>
            <a:ext cx="4535805" cy="88356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1750" y="955333"/>
            <a:ext cx="4535805" cy="6415088"/>
          </a:xfrm>
        </p:spPr>
        <p:txBody>
          <a:bodyPr/>
          <a:lstStyle>
            <a:lvl1pPr marL="0" indent="0">
              <a:buNone/>
              <a:defRPr sz="3300"/>
            </a:lvl1pPr>
            <a:lvl2pPr marL="464424" indent="0">
              <a:buNone/>
              <a:defRPr sz="2800"/>
            </a:lvl2pPr>
            <a:lvl3pPr marL="928848" indent="0">
              <a:buNone/>
              <a:defRPr sz="2400"/>
            </a:lvl3pPr>
            <a:lvl4pPr marL="1393271" indent="0">
              <a:buNone/>
              <a:defRPr sz="2000"/>
            </a:lvl4pPr>
            <a:lvl5pPr marL="1857695" indent="0">
              <a:buNone/>
              <a:defRPr sz="2000"/>
            </a:lvl5pPr>
            <a:lvl6pPr marL="2322119" indent="0">
              <a:buNone/>
              <a:defRPr sz="2000"/>
            </a:lvl6pPr>
            <a:lvl7pPr marL="2786543" indent="0">
              <a:buNone/>
              <a:defRPr sz="2000"/>
            </a:lvl7pPr>
            <a:lvl8pPr marL="3250966" indent="0">
              <a:buNone/>
              <a:defRPr sz="2000"/>
            </a:lvl8pPr>
            <a:lvl9pPr marL="371539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1750" y="8367830"/>
            <a:ext cx="4535805" cy="1254802"/>
          </a:xfrm>
        </p:spPr>
        <p:txBody>
          <a:bodyPr/>
          <a:lstStyle>
            <a:lvl1pPr marL="0" indent="0">
              <a:buNone/>
              <a:defRPr sz="1400"/>
            </a:lvl1pPr>
            <a:lvl2pPr marL="464424" indent="0">
              <a:buNone/>
              <a:defRPr sz="1200"/>
            </a:lvl2pPr>
            <a:lvl3pPr marL="928848" indent="0">
              <a:buNone/>
              <a:defRPr sz="1000"/>
            </a:lvl3pPr>
            <a:lvl4pPr marL="1393271" indent="0">
              <a:buNone/>
              <a:defRPr sz="900"/>
            </a:lvl4pPr>
            <a:lvl5pPr marL="1857695" indent="0">
              <a:buNone/>
              <a:defRPr sz="900"/>
            </a:lvl5pPr>
            <a:lvl6pPr marL="2322119" indent="0">
              <a:buNone/>
              <a:defRPr sz="900"/>
            </a:lvl6pPr>
            <a:lvl7pPr marL="2786543" indent="0">
              <a:buNone/>
              <a:defRPr sz="900"/>
            </a:lvl7pPr>
            <a:lvl8pPr marL="3250966" indent="0">
              <a:buNone/>
              <a:defRPr sz="900"/>
            </a:lvl8pPr>
            <a:lvl9pPr marL="371539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B5B64-D8A9-4BE6-A7CD-3117FE68723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B2C03-8E14-4B29-A388-3327D27DF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233735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7985" y="428168"/>
            <a:ext cx="6803707" cy="1781969"/>
          </a:xfrm>
          <a:prstGeom prst="rect">
            <a:avLst/>
          </a:prstGeom>
        </p:spPr>
        <p:txBody>
          <a:bodyPr vert="horz" lIns="92885" tIns="46442" rIns="92885" bIns="4644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7985" y="2494759"/>
            <a:ext cx="6803707" cy="7056102"/>
          </a:xfrm>
          <a:prstGeom prst="rect">
            <a:avLst/>
          </a:prstGeom>
        </p:spPr>
        <p:txBody>
          <a:bodyPr vert="horz" lIns="92885" tIns="46442" rIns="92885" bIns="4644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7983" y="9909729"/>
            <a:ext cx="1763924" cy="569239"/>
          </a:xfrm>
          <a:prstGeom prst="rect">
            <a:avLst/>
          </a:prstGeom>
        </p:spPr>
        <p:txBody>
          <a:bodyPr vert="horz" lIns="92885" tIns="46442" rIns="92885" bIns="4644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B5B64-D8A9-4BE6-A7CD-3117FE687231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2890" y="9909729"/>
            <a:ext cx="2393898" cy="569239"/>
          </a:xfrm>
          <a:prstGeom prst="rect">
            <a:avLst/>
          </a:prstGeom>
        </p:spPr>
        <p:txBody>
          <a:bodyPr vert="horz" lIns="92885" tIns="46442" rIns="92885" bIns="4644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7768" y="9909729"/>
            <a:ext cx="1763924" cy="569239"/>
          </a:xfrm>
          <a:prstGeom prst="rect">
            <a:avLst/>
          </a:prstGeom>
        </p:spPr>
        <p:txBody>
          <a:bodyPr vert="horz" lIns="92885" tIns="46442" rIns="92885" bIns="4644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B2C03-8E14-4B29-A388-3327D27DF9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894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28848" rtl="0" eaLnBrk="1" latinLnBrk="0" hangingPunct="1">
        <a:spcBef>
          <a:spcPct val="0"/>
        </a:spcBef>
        <a:buNone/>
        <a:defRPr kumimoji="1"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8318" indent="-348318" algn="l" defTabSz="92884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54689" indent="-290265" algn="l" defTabSz="92884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61059" indent="-232212" algn="l" defTabSz="92884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25483" indent="-232212" algn="l" defTabSz="92884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89907" indent="-232212" algn="l" defTabSz="92884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4331" indent="-232212" algn="l" defTabSz="92884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18754" indent="-232212" algn="l" defTabSz="92884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3178" indent="-232212" algn="l" defTabSz="92884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47602" indent="-232212" algn="l" defTabSz="92884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2884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4424" algn="l" defTabSz="92884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28848" algn="l" defTabSz="92884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3271" algn="l" defTabSz="92884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57695" algn="l" defTabSz="92884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22119" algn="l" defTabSz="92884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86543" algn="l" defTabSz="92884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50966" algn="l" defTabSz="92884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15390" algn="l" defTabSz="92884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08155" y="293226"/>
            <a:ext cx="1418690" cy="278457"/>
          </a:xfrm>
          <a:prstGeom prst="rect">
            <a:avLst/>
          </a:prstGeom>
          <a:noFill/>
          <a:ln w="41275" cmpd="thinThick">
            <a:noFill/>
          </a:ln>
        </p:spPr>
        <p:txBody>
          <a:bodyPr wrap="none" lIns="92885" tIns="46442" rIns="92885" bIns="46442" rtlCol="0">
            <a:spAutoFit/>
          </a:bodyPr>
          <a:lstStyle/>
          <a:p>
            <a:r>
              <a:rPr lang="ja-JP" altLang="en-US" sz="12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めいとうセミナー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4299" y="2737137"/>
            <a:ext cx="4917746" cy="416956"/>
          </a:xfrm>
          <a:prstGeom prst="rect">
            <a:avLst/>
          </a:prstGeom>
          <a:noFill/>
        </p:spPr>
        <p:txBody>
          <a:bodyPr wrap="square" lIns="92885" tIns="46442" rIns="92885" bIns="46442" rtlCol="0">
            <a:spAutoFit/>
          </a:bodyPr>
          <a:lstStyle/>
          <a:p>
            <a:r>
              <a:rPr lang="ja-JP" altLang="en-US" sz="2100" b="1" dirty="0">
                <a:ln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開催日時　　</a:t>
            </a:r>
            <a:r>
              <a:rPr lang="en-US" altLang="ja-JP" sz="2100" b="1" dirty="0">
                <a:ln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7</a:t>
            </a:r>
            <a:r>
              <a:rPr lang="ja-JP" altLang="en-US" sz="2100" b="1" dirty="0">
                <a:ln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月　</a:t>
            </a:r>
            <a:r>
              <a:rPr lang="en-US" altLang="ja-JP" sz="2100" b="1" dirty="0">
                <a:ln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7</a:t>
            </a:r>
            <a:r>
              <a:rPr lang="ja-JP" altLang="en-US" sz="2100" b="1" dirty="0">
                <a:ln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日（月）　</a:t>
            </a:r>
            <a:r>
              <a:rPr lang="en-US" altLang="ja-JP" sz="2100" b="1" dirty="0">
                <a:ln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9</a:t>
            </a:r>
            <a:r>
              <a:rPr lang="ja-JP" altLang="en-US" sz="2100" b="1" dirty="0">
                <a:ln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sz="2100" b="1" dirty="0">
                <a:ln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30</a:t>
            </a:r>
            <a:r>
              <a:rPr lang="ja-JP" altLang="en-US" sz="2100" b="1" dirty="0">
                <a:ln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～</a:t>
            </a:r>
            <a:r>
              <a:rPr lang="en-US" altLang="ja-JP" sz="2100" b="1" dirty="0">
                <a:ln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11</a:t>
            </a:r>
            <a:r>
              <a:rPr lang="ja-JP" altLang="en-US" sz="2100" b="1" dirty="0">
                <a:ln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：</a:t>
            </a:r>
            <a:r>
              <a:rPr lang="en-US" altLang="ja-JP" sz="2100" b="1" dirty="0">
                <a:ln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30</a:t>
            </a:r>
            <a:endParaRPr lang="ja-JP" altLang="en-US" sz="2100" b="1" dirty="0">
              <a:ln cmpd="sng">
                <a:solidFill>
                  <a:schemeClr val="tx1"/>
                </a:solidFill>
              </a:ln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17500" y="9275691"/>
            <a:ext cx="6748119" cy="709344"/>
          </a:xfrm>
          <a:prstGeom prst="rect">
            <a:avLst/>
          </a:prstGeom>
          <a:noFill/>
        </p:spPr>
        <p:txBody>
          <a:bodyPr wrap="square" lIns="92885" tIns="46442" rIns="92885" bIns="46442" rtlCol="0" anchor="t">
            <a:spAutoFit/>
          </a:bodyPr>
          <a:lstStyle/>
          <a:p>
            <a:r>
              <a:rPr lang="ja-JP" altLang="en-US" sz="2000">
                <a:latin typeface="HGP創英ﾌﾟﾚｾﾞﾝｽEB"/>
                <a:ea typeface="HGP創英ﾌﾟﾚｾﾞﾝｽEB"/>
              </a:rPr>
              <a:t>お申込み・お問い合わせ　</a:t>
            </a:r>
            <a:endParaRPr lang="en-US" altLang="ja-JP" sz="2000">
              <a:latin typeface="HGP創英ﾌﾟﾚｾﾞﾝｽEB"/>
              <a:ea typeface="HGP創英ﾌﾟﾚｾﾞﾝｽEB"/>
            </a:endParaRPr>
          </a:p>
          <a:p>
            <a:pPr algn="ctr"/>
            <a:r>
              <a:rPr lang="zh-TW" altLang="en-US" sz="2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職業相談部門　電話</a:t>
            </a:r>
            <a:r>
              <a:rPr lang="en-US" altLang="zh-TW" sz="2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052-774-1115</a:t>
            </a:r>
            <a:r>
              <a:rPr lang="zh-TW" altLang="en-US" sz="2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（</a:t>
            </a:r>
            <a:r>
              <a:rPr lang="en-US" altLang="zh-TW" sz="2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41#</a:t>
            </a:r>
            <a:r>
              <a:rPr lang="zh-TW" altLang="en-US" sz="2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）</a:t>
            </a:r>
            <a:endParaRPr lang="en-US" altLang="ja-JP" sz="20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4299" y="3405380"/>
            <a:ext cx="5576880" cy="416956"/>
          </a:xfrm>
          <a:prstGeom prst="rect">
            <a:avLst/>
          </a:prstGeom>
          <a:noFill/>
          <a:ln>
            <a:noFill/>
          </a:ln>
        </p:spPr>
        <p:txBody>
          <a:bodyPr wrap="none" lIns="92885" tIns="46442" rIns="92885" bIns="46442" rtlCol="0">
            <a:spAutoFit/>
          </a:bodyPr>
          <a:lstStyle/>
          <a:p>
            <a:r>
              <a:rPr lang="ja-JP" altLang="en-US" sz="2100" b="1" dirty="0">
                <a:ln w="9525"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開催場所　　ハローワーク名古屋東　</a:t>
            </a:r>
            <a:r>
              <a:rPr lang="ja-JP" altLang="en-US" sz="2100" dirty="0">
                <a:ln w="9525"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２階会議室</a:t>
            </a:r>
            <a:endParaRPr lang="ja-JP" altLang="en-US" sz="2100" dirty="0">
              <a:ln w="3175">
                <a:solidFill>
                  <a:srgbClr val="000099"/>
                </a:solidFill>
              </a:ln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9454" y="4061735"/>
            <a:ext cx="3286189" cy="416956"/>
          </a:xfrm>
          <a:prstGeom prst="rect">
            <a:avLst/>
          </a:prstGeom>
          <a:noFill/>
          <a:ln>
            <a:noFill/>
          </a:ln>
        </p:spPr>
        <p:txBody>
          <a:bodyPr wrap="none" lIns="92885" tIns="46442" rIns="92885" bIns="46442" rtlCol="0">
            <a:spAutoFit/>
          </a:bodyPr>
          <a:lstStyle/>
          <a:p>
            <a:r>
              <a:rPr lang="ja-JP" altLang="en-US" sz="2100" b="1" dirty="0">
                <a:ln w="9525"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対 象 者 　　６０歳以上の方</a:t>
            </a:r>
            <a:endParaRPr lang="ja-JP" altLang="en-US" sz="2100" b="1" dirty="0">
              <a:ln w="3175">
                <a:solidFill>
                  <a:srgbClr val="000099"/>
                </a:solidFill>
              </a:ln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327211" y="7598748"/>
            <a:ext cx="7056337" cy="1232564"/>
          </a:xfrm>
          <a:prstGeom prst="rect">
            <a:avLst/>
          </a:prstGeom>
          <a:noFill/>
        </p:spPr>
        <p:txBody>
          <a:bodyPr wrap="square" lIns="92885" tIns="46442" rIns="92885" bIns="46442" rtlCol="0" anchor="t">
            <a:spAutoFit/>
          </a:bodyPr>
          <a:lstStyle/>
          <a:p>
            <a:r>
              <a:rPr lang="ja-JP" altLang="en-US" sz="16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</a:t>
            </a:r>
            <a:r>
              <a:rPr lang="en-US" altLang="ja-JP" sz="2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【</a:t>
            </a:r>
            <a:r>
              <a:rPr lang="ja-JP" altLang="en-US" sz="2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申　込</a:t>
            </a:r>
            <a:r>
              <a:rPr lang="en-US" altLang="ja-JP" sz="2000" dirty="0"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】</a:t>
            </a:r>
          </a:p>
          <a:p>
            <a:endParaRPr lang="en-US" altLang="ja-JP" sz="8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600">
                <a:latin typeface="HGP創英ﾌﾟﾚｾﾞﾝｽEB"/>
                <a:ea typeface="HGP創英ﾌﾟﾚｾﾞﾝｽEB"/>
              </a:rPr>
              <a:t>　窓口または電話にてお申し込みください。　定員になり次第締め切ります。</a:t>
            </a:r>
            <a:r>
              <a:rPr lang="ja-JP" altLang="en-US" sz="1800">
                <a:latin typeface="HGP創英ﾌﾟﾚｾﾞﾝｽEB"/>
                <a:ea typeface="HGP創英ﾌﾟﾚｾﾞﾝｽEB"/>
              </a:rPr>
              <a:t>　</a:t>
            </a:r>
            <a:endParaRPr lang="en-US" altLang="ja-JP" sz="1000">
              <a:latin typeface="HGP創英ﾌﾟﾚｾﾞﾝｽEB"/>
              <a:ea typeface="HGP創英ﾌﾟﾚｾﾞﾝｽEB"/>
            </a:endParaRPr>
          </a:p>
          <a:p>
            <a:endParaRPr lang="en-US" altLang="ja-JP" sz="8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1800">
                <a:latin typeface="HGP創英ﾌﾟﾚｾﾞﾝｽEB"/>
                <a:ea typeface="HGP創英ﾌﾟﾚｾﾞﾝｽEB"/>
              </a:rPr>
              <a:t>　</a:t>
            </a:r>
            <a:r>
              <a:rPr lang="ja-JP" altLang="en-US" sz="1600">
                <a:latin typeface="HGP創英ﾌﾟﾚｾﾞﾝｽEB"/>
                <a:ea typeface="HGP創英ﾌﾟﾚｾﾞﾝｽEB"/>
              </a:rPr>
              <a:t>参加申込後、都合によりご辞退される場合は、必ずご連絡ください。</a:t>
            </a:r>
            <a:r>
              <a:rPr lang="ja-JP" altLang="en-US" sz="2000">
                <a:latin typeface="HGP創英ﾌﾟﾚｾﾞﾝｽEB"/>
                <a:ea typeface="HGP創英ﾌﾟﾚｾﾞﾝｽEB"/>
              </a:rPr>
              <a:t>　</a:t>
            </a:r>
            <a:endParaRPr lang="en-US" altLang="ja-JP" sz="2000">
              <a:solidFill>
                <a:schemeClr val="tx2">
                  <a:lumMod val="50000"/>
                </a:schemeClr>
              </a:solidFill>
              <a:latin typeface="HGP創英ﾌﾟﾚｾﾞﾝｽEB"/>
              <a:ea typeface="HGP創英ﾌﾟﾚｾﾞﾝｽEB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34299" y="4718476"/>
            <a:ext cx="5122074" cy="416956"/>
          </a:xfrm>
          <a:prstGeom prst="rect">
            <a:avLst/>
          </a:prstGeom>
          <a:noFill/>
          <a:ln>
            <a:noFill/>
          </a:ln>
        </p:spPr>
        <p:txBody>
          <a:bodyPr wrap="square" lIns="92885" tIns="46442" rIns="92885" bIns="46442" rtlCol="0">
            <a:spAutoFit/>
          </a:bodyPr>
          <a:lstStyle/>
          <a:p>
            <a:r>
              <a:rPr lang="ja-JP" altLang="en-US" sz="2100" b="1" dirty="0">
                <a:ln w="9525"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定　　　員　　１８　名</a:t>
            </a:r>
            <a:endParaRPr lang="ja-JP" altLang="en-US" sz="2100" b="1" dirty="0">
              <a:ln w="3175">
                <a:solidFill>
                  <a:srgbClr val="000099"/>
                </a:solidFill>
              </a:ln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3583" y="5370275"/>
            <a:ext cx="1447544" cy="416956"/>
          </a:xfrm>
          <a:prstGeom prst="rect">
            <a:avLst/>
          </a:prstGeom>
          <a:noFill/>
          <a:ln>
            <a:noFill/>
          </a:ln>
        </p:spPr>
        <p:txBody>
          <a:bodyPr wrap="none" lIns="92885" tIns="46442" rIns="92885" bIns="46442" rtlCol="0">
            <a:spAutoFit/>
          </a:bodyPr>
          <a:lstStyle/>
          <a:p>
            <a:r>
              <a:rPr lang="ja-JP" altLang="en-US" sz="2100" b="1" dirty="0">
                <a:ln w="9525"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内　　　容　</a:t>
            </a:r>
            <a:endParaRPr lang="ja-JP" altLang="en-US" sz="2100" b="1" dirty="0">
              <a:ln w="3175">
                <a:solidFill>
                  <a:srgbClr val="000099"/>
                </a:solidFill>
              </a:ln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051357" y="5115630"/>
            <a:ext cx="4320479" cy="463123"/>
          </a:xfrm>
          <a:prstGeom prst="rect">
            <a:avLst/>
          </a:prstGeom>
          <a:noFill/>
          <a:ln>
            <a:noFill/>
          </a:ln>
        </p:spPr>
        <p:txBody>
          <a:bodyPr wrap="square" lIns="92885" tIns="46442" rIns="92885" bIns="46442" rtlCol="0">
            <a:spAutoFit/>
          </a:bodyPr>
          <a:lstStyle/>
          <a:p>
            <a:r>
              <a:rPr lang="ja-JP" altLang="en-US" sz="2400" b="1" dirty="0">
                <a:ln w="9525"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　</a:t>
            </a:r>
            <a:r>
              <a:rPr lang="ja-JP" altLang="en-US" sz="2400" b="1" dirty="0">
                <a:ln w="3175">
                  <a:solidFill>
                    <a:srgbClr val="000099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endParaRPr lang="ja-JP" altLang="en-US" sz="2400" b="1" dirty="0">
              <a:ln w="3175">
                <a:solidFill>
                  <a:srgbClr val="000099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40441" y="867724"/>
            <a:ext cx="7056337" cy="1571119"/>
          </a:xfrm>
          <a:prstGeom prst="rect">
            <a:avLst/>
          </a:prstGeom>
          <a:noFill/>
          <a:ln w="38100" cmpd="thickThin">
            <a:noFill/>
          </a:ln>
        </p:spPr>
        <p:txBody>
          <a:bodyPr wrap="square" lIns="92885" tIns="46442" rIns="92885" bIns="46442" rtlCol="0">
            <a:spAutoFit/>
          </a:bodyPr>
          <a:lstStyle/>
          <a:p>
            <a:endParaRPr lang="en-US" altLang="ja-JP" sz="800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3200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　シニアのための</a:t>
            </a:r>
            <a:endParaRPr lang="en-US" altLang="ja-JP" sz="3200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r>
              <a:rPr lang="ja-JP" altLang="en-US" sz="4800" dirty="0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   就 職 支 援 セ ミ ナ </a:t>
            </a:r>
            <a:r>
              <a:rPr lang="ja-JP" altLang="en-US" sz="4800" dirty="0" err="1">
                <a:solidFill>
                  <a:schemeClr val="tx2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ー</a:t>
            </a:r>
            <a:endParaRPr lang="en-US" altLang="ja-JP" sz="4800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endParaRPr lang="en-US" altLang="ja-JP" sz="800" dirty="0">
              <a:solidFill>
                <a:schemeClr val="tx2"/>
              </a:solidFill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078754" y="4600026"/>
            <a:ext cx="4320479" cy="463123"/>
          </a:xfrm>
          <a:prstGeom prst="rect">
            <a:avLst/>
          </a:prstGeom>
          <a:noFill/>
          <a:ln>
            <a:noFill/>
          </a:ln>
        </p:spPr>
        <p:txBody>
          <a:bodyPr wrap="square" lIns="92885" tIns="46442" rIns="92885" bIns="46442" rtlCol="0">
            <a:spAutoFit/>
          </a:bodyPr>
          <a:lstStyle/>
          <a:p>
            <a:r>
              <a:rPr lang="ja-JP" altLang="en-US" sz="2400" b="1" dirty="0">
                <a:ln w="9525"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r>
              <a:rPr lang="ja-JP" altLang="en-US" sz="2400" b="1" dirty="0">
                <a:ln w="3175">
                  <a:solidFill>
                    <a:srgbClr val="000099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endParaRPr lang="ja-JP" altLang="en-US" sz="2400" b="1" dirty="0">
              <a:ln w="3175">
                <a:solidFill>
                  <a:srgbClr val="000099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51357" y="5302876"/>
            <a:ext cx="3960728" cy="1017121"/>
          </a:xfrm>
          <a:prstGeom prst="rect">
            <a:avLst/>
          </a:prstGeom>
          <a:noFill/>
          <a:ln>
            <a:noFill/>
          </a:ln>
        </p:spPr>
        <p:txBody>
          <a:bodyPr wrap="square" lIns="92885" tIns="46442" rIns="92885" bIns="46442" rtlCol="0">
            <a:spAutoFit/>
          </a:bodyPr>
          <a:lstStyle/>
          <a:p>
            <a:r>
              <a:rPr lang="ja-JP" altLang="en-US" sz="2400" b="1" dirty="0">
                <a:ln w="9525"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 </a:t>
            </a:r>
            <a:r>
              <a:rPr lang="en-US" altLang="ja-JP" sz="2100" b="1" dirty="0">
                <a:ln w="9525"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60</a:t>
            </a:r>
            <a:r>
              <a:rPr lang="ja-JP" altLang="en-US" sz="2100" b="1" dirty="0">
                <a:ln w="9525"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歳以上の求人状況</a:t>
            </a:r>
            <a:endParaRPr lang="en-US" altLang="ja-JP" sz="1500" b="1" dirty="0">
              <a:ln w="9525" cmpd="sng">
                <a:solidFill>
                  <a:schemeClr val="tx1"/>
                </a:solidFill>
              </a:ln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endParaRPr lang="en-US" altLang="ja-JP" sz="1200" b="1" dirty="0">
              <a:ln w="9525" cmpd="sng">
                <a:solidFill>
                  <a:schemeClr val="tx1"/>
                </a:solidFill>
              </a:ln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2100" b="1" dirty="0">
                <a:ln w="9525"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 キャリアチェンジの就職事例　</a:t>
            </a:r>
            <a:r>
              <a:rPr lang="ja-JP" altLang="en-US" sz="2400" b="1" dirty="0">
                <a:ln w="3175">
                  <a:solidFill>
                    <a:srgbClr val="000099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</a:t>
            </a:r>
            <a:endParaRPr lang="ja-JP" altLang="en-US" sz="2400" b="1" dirty="0">
              <a:ln w="3175">
                <a:solidFill>
                  <a:srgbClr val="000099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" name="AutoShape 2" descr="働く人たちのイラスト（高齢者）"/>
          <p:cNvSpPr>
            <a:spLocks noChangeAspect="1" noChangeArrowheads="1"/>
          </p:cNvSpPr>
          <p:nvPr/>
        </p:nvSpPr>
        <p:spPr bwMode="auto">
          <a:xfrm>
            <a:off x="2333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4" descr="働く人たちのイラスト（高齢者）"/>
          <p:cNvSpPr>
            <a:spLocks noChangeAspect="1" noChangeArrowheads="1"/>
          </p:cNvSpPr>
          <p:nvPr/>
        </p:nvSpPr>
        <p:spPr bwMode="auto">
          <a:xfrm>
            <a:off x="385763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16457" y="160337"/>
            <a:ext cx="7056337" cy="10298137"/>
          </a:xfrm>
          <a:prstGeom prst="rect">
            <a:avLst/>
          </a:prstGeom>
          <a:noFill/>
          <a:ln w="50800" cmpd="thickThin">
            <a:solidFill>
              <a:srgbClr val="00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83771" y="6669570"/>
            <a:ext cx="6844400" cy="370790"/>
          </a:xfrm>
          <a:prstGeom prst="rect">
            <a:avLst/>
          </a:prstGeom>
          <a:noFill/>
          <a:ln>
            <a:noFill/>
          </a:ln>
        </p:spPr>
        <p:txBody>
          <a:bodyPr wrap="square" lIns="92885" tIns="46442" rIns="92885" bIns="46442" rtlCol="0">
            <a:spAutoFit/>
          </a:bodyPr>
          <a:lstStyle/>
          <a:p>
            <a:r>
              <a:rPr lang="ja-JP" altLang="en-US" sz="1800" b="1" dirty="0">
                <a:ln w="9525" cmpd="sng">
                  <a:solidFill>
                    <a:schemeClr val="tx1"/>
                  </a:solidFill>
                </a:ln>
                <a:latin typeface="ＭＳ Ｐ明朝" panose="02020600040205080304" pitchFamily="18" charset="-128"/>
                <a:ea typeface="ＭＳ Ｐ明朝" panose="02020600040205080304" pitchFamily="18" charset="-128"/>
              </a:rPr>
              <a:t>雇用保険受給者の方は「雇用保険受給資格者証」をご持参ください。</a:t>
            </a:r>
            <a:endParaRPr lang="en-US" altLang="ja-JP" sz="1800" b="1" dirty="0">
              <a:ln w="9525" cmpd="sng">
                <a:solidFill>
                  <a:schemeClr val="tx1"/>
                </a:solidFill>
              </a:ln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753583" y="9062938"/>
            <a:ext cx="6089633" cy="986172"/>
          </a:xfrm>
          <a:prstGeom prst="roundRect">
            <a:avLst/>
          </a:prstGeom>
          <a:noFill/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9011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785C3DC8062E449AEBDA84C1A4255F7" ma:contentTypeVersion="15" ma:contentTypeDescription="新しいドキュメントを作成します。" ma:contentTypeScope="" ma:versionID="0dc4519b195955056c95bb8341e17af6">
  <xsd:schema xmlns:xsd="http://www.w3.org/2001/XMLSchema" xmlns:xs="http://www.w3.org/2001/XMLSchema" xmlns:p="http://schemas.microsoft.com/office/2006/metadata/properties" xmlns:ns2="87e8925d-148d-42a3-8e07-27989b5e3df9" xmlns:ns3="44856c1c-163a-4db4-9f2d-e69ab44d016d" targetNamespace="http://schemas.microsoft.com/office/2006/metadata/properties" ma:root="true" ma:fieldsID="58095e51dab1c610fb17f4a8673eb95b" ns2:_="" ns3:_="">
    <xsd:import namespace="87e8925d-148d-42a3-8e07-27989b5e3df9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e8925d-148d-42a3-8e07-27989b5e3df9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875d62c7-b690-482a-96a1-6599cc3563ff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7e8925d-148d-42a3-8e07-27989b5e3df9">
      <Terms xmlns="http://schemas.microsoft.com/office/infopath/2007/PartnerControls"/>
    </lcf76f155ced4ddcb4097134ff3c332f>
    <TaxCatchAll xmlns="44856c1c-163a-4db4-9f2d-e69ab44d016d" xsi:nil="true"/>
    <Owner xmlns="87e8925d-148d-42a3-8e07-27989b5e3df9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E43A9EBE-4AF4-4E39-9FEC-204750034F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e8925d-148d-42a3-8e07-27989b5e3df9"/>
    <ds:schemaRef ds:uri="44856c1c-163a-4db4-9f2d-e69ab44d01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BE6C64-120C-4827-A084-095C59B000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D1F8B0-F0C8-4436-B778-09E73228207E}">
  <ds:schemaRefs>
    <ds:schemaRef ds:uri="44856c1c-163a-4db4-9f2d-e69ab44d016d"/>
    <ds:schemaRef ds:uri="http://purl.org/dc/elements/1.1/"/>
    <ds:schemaRef ds:uri="87e8925d-148d-42a3-8e07-27989b5e3df9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Words>164</Words>
  <PresentationFormat>Custom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​​テーマ</vt:lpstr>
      <vt:lpstr>PowerPoint Presentation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0x010100E785C3DC8062E449AEBDA84C1A4255F7</vt:lpwstr>
  </property>
  <property fmtid="{D5CDD505-2E9C-101B-9397-08002B2CF9AE}" pid="3" name="MediaServiceImageTags">
    <vt:lpwstr/>
  </property>
</Properties>
</file>