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0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6858000" cy="9144000" type="screen4x3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7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theme/theme1.xml" Type="http://schemas.openxmlformats.org/officeDocument/2006/relationships/theme"/><Relationship Id="rId11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notesMasters/notesMaster1.xml" Type="http://schemas.openxmlformats.org/officeDocument/2006/relationships/notesMaster"/><Relationship Id="rId7" Target="handoutMasters/handoutMaster1.xml" Type="http://schemas.openxmlformats.org/officeDocument/2006/relationships/handoutMaster"/><Relationship Id="rId8" Target="presProps.xml" Type="http://schemas.openxmlformats.org/officeDocument/2006/relationships/presProps"/><Relationship Id="rId9" Target="viewProps.xml" Type="http://schemas.openxmlformats.org/officeDocument/2006/relationships/viewProp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C561E-9C33-4DD6-A851-C28639618B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284632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45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1243013"/>
            <a:ext cx="2516187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3537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45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81008-DB9E-4F71-A4E5-D2A14067432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7529540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11936"/>
            <a:ext cx="5657850" cy="475488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5940828"/>
            <a:ext cx="5657850" cy="1524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3D84-F00C-4C0F-AA43-D8FCFDF17DFE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8954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CC556-FBB2-49AA-8FB6-8FE228BF1391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265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49736"/>
            <a:ext cx="1478756" cy="7679864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49736"/>
            <a:ext cx="4350544" cy="7679864"/>
          </a:xfrm>
        </p:spPr>
        <p:txBody>
          <a:bodyPr vert="eaVert" lIns="45720" tIns="0" rIns="45720" bIns="0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0CAE09-83C8-4F86-9E3C-3A9119D04AB4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1899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311290-6DF5-4505-8211-B97A13C3FAC0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0800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11936"/>
            <a:ext cx="5657850" cy="475488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5937504"/>
            <a:ext cx="5657850" cy="1524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F609A-F25B-4A80-B776-EBB8D09E5736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57912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8424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460981"/>
            <a:ext cx="2777490" cy="5364479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460980"/>
            <a:ext cx="2777490" cy="536448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5C6489-1238-440A-B103-CFB36C400CEA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9806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443113"/>
            <a:ext cx="2777490" cy="438234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461403"/>
            <a:ext cx="2777490" cy="981709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443112"/>
            <a:ext cx="2777490" cy="4382347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9818E-B593-4353-AA55-9857E6B3357C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5750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10428-FFC0-492E-8381-33B7055B0623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169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8534400"/>
            <a:ext cx="6856214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844575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A38028-C1A1-4E42-9371-EE5F933D8699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2421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144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14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792479"/>
            <a:ext cx="1800225" cy="3048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00338" y="975360"/>
            <a:ext cx="3651885" cy="701040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3901440"/>
            <a:ext cx="1800225" cy="4505499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8613049"/>
            <a:ext cx="1472912" cy="486833"/>
          </a:xfrm>
        </p:spPr>
        <p:txBody>
          <a:bodyPr/>
          <a:lstStyle>
            <a:lvl1pPr algn="l">
              <a:defRPr/>
            </a:lvl1pPr>
          </a:lstStyle>
          <a:p>
            <a:fld id="{7A31819B-2248-48F2-B57C-F39C29765CE8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8613049"/>
            <a:ext cx="2614613" cy="48683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0007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6604000"/>
            <a:ext cx="6856214" cy="2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6553435"/>
            <a:ext cx="6856214" cy="8534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6766560"/>
            <a:ext cx="5692140" cy="109728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6553435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20" y="7876032"/>
            <a:ext cx="5692140" cy="79248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61C1C9-3711-48C6-926D-C88553501842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7233233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8534400"/>
            <a:ext cx="6858001" cy="6096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8445755"/>
            <a:ext cx="6858001" cy="88645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382139"/>
            <a:ext cx="5657850" cy="193434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460979"/>
            <a:ext cx="5657851" cy="536448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8613049"/>
            <a:ext cx="1390652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328A8E31-959E-42DC-B1A7-75BCE71BF718}" type="datetime1">
              <a:rPr kumimoji="1" lang="ja-JP" altLang="en-US" smtClean="0"/>
              <a:t>2025/4/21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8613049"/>
            <a:ext cx="2712827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r>
              <a:rPr kumimoji="1" lang="en-US" altLang="ja-JP" smtClean="0"/>
              <a:t>LL</a:t>
            </a:r>
            <a:r>
              <a:rPr kumimoji="1" lang="ja-JP" altLang="en-US" smtClean="0"/>
              <a:t>刈谷</a:t>
            </a:r>
            <a:r>
              <a:rPr kumimoji="1" lang="en-US" altLang="ja-JP" smtClean="0"/>
              <a:t>HW20220601</a:t>
            </a:r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8613049"/>
            <a:ext cx="738014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AD665B94-2C56-404E-BFBC-3803D520D85D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317127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8444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92" r:id="rId2"/>
    <p:sldLayoutId id="2147483793" r:id="rId3"/>
    <p:sldLayoutId id="2147483794" r:id="rId4"/>
    <p:sldLayoutId id="2147483795" r:id="rId5"/>
    <p:sldLayoutId id="2147483796" r:id="rId6"/>
    <p:sldLayoutId id="2147483797" r:id="rId7"/>
    <p:sldLayoutId id="2147483798" r:id="rId8"/>
    <p:sldLayoutId id="2147483799" r:id="rId9"/>
    <p:sldLayoutId id="2147483800" r:id="rId10"/>
    <p:sldLayoutId id="2147483801" r:id="rId11"/>
  </p:sldLayoutIdLst>
  <p:hf sldNum="0"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kumimoji="1"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kumimoji="1"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kumimoji="1"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85" t="-2272" r="12064" b="31614"/>
          <a:stretch/>
        </p:blipFill>
        <p:spPr>
          <a:xfrm>
            <a:off x="2016737" y="-534389"/>
            <a:ext cx="4786399" cy="3089294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-18120" y="-22419"/>
            <a:ext cx="6876120" cy="4571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21" t="-2272" r="44304" b="31614"/>
          <a:stretch/>
        </p:blipFill>
        <p:spPr>
          <a:xfrm>
            <a:off x="85344" y="-534389"/>
            <a:ext cx="2714066" cy="3089294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391743" y="332355"/>
            <a:ext cx="5525872" cy="150810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学生・</a:t>
            </a:r>
            <a:r>
              <a:rPr lang="ja-JP" altLang="en-US" sz="2400" dirty="0" err="1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わか</a:t>
            </a:r>
            <a:r>
              <a:rPr lang="ja-JP" altLang="en-US" sz="2400" dirty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もの支援</a:t>
            </a:r>
            <a:r>
              <a:rPr lang="ja-JP" altLang="en-US" sz="2400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窓口主催　</a:t>
            </a:r>
            <a:r>
              <a:rPr lang="ja-JP" altLang="en-US" sz="2400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+mn-ea"/>
              </a:rPr>
              <a:t>　</a:t>
            </a:r>
            <a:endParaRPr lang="en-US" altLang="ja-JP" sz="2400" dirty="0" smtClean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+mn-ea"/>
            </a:endParaRPr>
          </a:p>
          <a:p>
            <a:r>
              <a:rPr lang="ja-JP" altLang="en-US" sz="3600" dirty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自分を知る！適職を知る！</a:t>
            </a:r>
            <a:endParaRPr lang="en-US" altLang="ja-JP" sz="4800" dirty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lang="ja-JP" altLang="en-US" sz="3200" dirty="0" smtClean="0">
                <a:ln w="0"/>
                <a:solidFill>
                  <a:schemeClr val="accent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　　　　　　就活応援セミナー</a:t>
            </a:r>
            <a:endParaRPr lang="en-US" altLang="ja-JP" sz="3200" dirty="0" smtClean="0">
              <a:ln w="0"/>
              <a:solidFill>
                <a:schemeClr val="accent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158561" y="4043442"/>
            <a:ext cx="6579473" cy="4354194"/>
          </a:xfrm>
          <a:prstGeom prst="roundRect">
            <a:avLst>
              <a:gd name="adj" fmla="val 9866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791766" y="4125379"/>
            <a:ext cx="5392987" cy="126188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2800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lang="en-US" altLang="ja-JP" sz="28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7</a:t>
            </a:r>
            <a:r>
              <a:rPr lang="ja-JP" altLang="en-US" sz="2800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年５月３０日</a:t>
            </a:r>
            <a:r>
              <a:rPr lang="ja-JP" altLang="en-US" sz="2800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（金）</a:t>
            </a:r>
            <a:endParaRPr lang="en-US" altLang="ja-JP" sz="28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800" b="1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１４：００～１５：３０</a:t>
            </a:r>
            <a:endParaRPr lang="ja-JP" altLang="en-US" sz="2800" b="1" dirty="0">
              <a:ln w="0"/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＠ハローワーク</a:t>
            </a:r>
            <a:r>
              <a:rPr lang="ja-JP" altLang="en-US" sz="2000" b="1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刈谷　</a:t>
            </a:r>
            <a:r>
              <a:rPr lang="ja-JP" altLang="en-US" sz="2000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プレハブ</a:t>
            </a:r>
            <a:r>
              <a:rPr lang="ja-JP" altLang="en-US" sz="2000" b="1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会議室</a:t>
            </a:r>
            <a:endParaRPr lang="ja-JP" altLang="en-US" sz="2800" b="1" cap="none" spc="0" dirty="0">
              <a:ln w="0"/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04294" y="2566113"/>
            <a:ext cx="6605382" cy="1477328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「就活スタート！」と思いつつ「どんな仕事に就けばいいんだろう</a:t>
            </a:r>
            <a:r>
              <a:rPr kumimoji="1" lang="en-US" altLang="ja-JP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…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」とお悩みの皆様！</a:t>
            </a:r>
            <a:endParaRPr kumimoji="1"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興味関心のある分野を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探し、自分</a:t>
            </a:r>
            <a:r>
              <a:rPr kumimoji="1" lang="ja-JP" altLang="en-US" dirty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の「強み」や「弱み」</a:t>
            </a:r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を知ることを</a:t>
            </a:r>
            <a:endParaRPr kumimoji="1"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お手伝いするセミナーを開催します。</a:t>
            </a:r>
            <a:endParaRPr kumimoji="1"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参加してこの先の就活をスムーズに進めていきましょう♪</a:t>
            </a:r>
            <a:endParaRPr kumimoji="1" lang="en-US" altLang="ja-JP" dirty="0" smtClean="0">
              <a:solidFill>
                <a:schemeClr val="tx1">
                  <a:lumMod val="85000"/>
                  <a:lumOff val="15000"/>
                </a:schemeClr>
              </a:solidFill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83118" y="5915280"/>
            <a:ext cx="6413604" cy="6617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lang="ja-JP" altLang="en-US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申込</a:t>
            </a:r>
            <a:r>
              <a:rPr lang="ja-JP" altLang="en-US" sz="1400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</a:t>
            </a:r>
            <a:r>
              <a:rPr lang="ja-JP" altLang="en-US" sz="1400" b="1" dirty="0" smtClean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前日までに</a:t>
            </a:r>
            <a:r>
              <a:rPr lang="ja-JP" altLang="en-US" sz="1400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来所または電話でお願いします）</a:t>
            </a:r>
            <a:endParaRPr lang="en-US" altLang="ja-JP" sz="1400" b="1" cap="none" spc="0" dirty="0" smtClean="0">
              <a:ln w="0"/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　２階⑨窓口</a:t>
            </a:r>
            <a:r>
              <a:rPr lang="en-US" altLang="ja-JP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学生</a:t>
            </a:r>
            <a:r>
              <a:rPr lang="ja-JP" altLang="en-US" b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</a:t>
            </a:r>
            <a:r>
              <a:rPr lang="ja-JP" altLang="en-US" b="1" dirty="0" err="1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わか</a:t>
            </a:r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もの支援窓口 　</a:t>
            </a:r>
            <a:r>
              <a:rPr lang="en-US" altLang="ja-JP" sz="1900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0566-88-0042</a:t>
            </a:r>
          </a:p>
        </p:txBody>
      </p:sp>
      <p:sp>
        <p:nvSpPr>
          <p:cNvPr id="26" name="正方形/長方形 25"/>
          <p:cNvSpPr/>
          <p:nvPr/>
        </p:nvSpPr>
        <p:spPr>
          <a:xfrm>
            <a:off x="1342791" y="8506425"/>
            <a:ext cx="52790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ハローワーク刈谷（刈谷公共職業安定所）　</a:t>
            </a:r>
            <a:endParaRPr lang="en-US" altLang="ja-JP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6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6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448-8609</a:t>
            </a:r>
            <a:r>
              <a:rPr lang="ja-JP" altLang="en-US" sz="16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刈谷市若松町</a:t>
            </a:r>
            <a:r>
              <a:rPr lang="en-US" altLang="ja-JP" sz="16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1-46-3</a:t>
            </a:r>
            <a:r>
              <a:rPr lang="ja-JP" altLang="en-US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endParaRPr lang="ja-JP" altLang="en-US" sz="1600" dirty="0">
              <a:solidFill>
                <a:schemeClr val="bg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5372750" y="8890084"/>
            <a:ext cx="1249060" cy="25391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altLang="ja-JP" sz="105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LL060222</a:t>
            </a:r>
            <a:r>
              <a:rPr lang="ja-JP" altLang="en-US" sz="1050" b="0" cap="none" spc="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刈谷専援</a:t>
            </a:r>
            <a:endParaRPr lang="ja-JP" altLang="en-US" sz="1050" b="0" cap="none" spc="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283118" y="5333586"/>
            <a:ext cx="5107618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dirty="0">
                <a:ln w="0"/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lang="ja-JP" altLang="en-US" b="1" cap="none" spc="0" dirty="0" smtClean="0">
                <a:ln w="0"/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対象者</a:t>
            </a:r>
            <a:endParaRPr lang="en-US" altLang="ja-JP" b="1" cap="none" spc="0" dirty="0" smtClean="0">
              <a:ln w="0"/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３５歳未満の方</a:t>
            </a:r>
            <a:endParaRPr lang="en-US" altLang="ja-JP" b="1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" name="正方形/長方形 15"/>
          <p:cNvSpPr/>
          <p:nvPr/>
        </p:nvSpPr>
        <p:spPr>
          <a:xfrm>
            <a:off x="2992880" y="7401372"/>
            <a:ext cx="4795712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3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雇用保険受給者の方が受講された場合、</a:t>
            </a:r>
            <a:endParaRPr lang="en-US" altLang="ja-JP" sz="1300" dirty="0" smtClean="0">
              <a:ln w="0"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求職活動実績としてカウントされます。</a:t>
            </a:r>
            <a:endParaRPr lang="en-US" altLang="ja-JP" sz="1300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2992880" y="7851755"/>
            <a:ext cx="3940755" cy="49244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n-US" altLang="ja-JP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300" dirty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r>
              <a:rPr lang="ja-JP" altLang="en-US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開催日時、場所については、申込状況等</a:t>
            </a:r>
            <a:endParaRPr lang="en-US" altLang="ja-JP" sz="1300" dirty="0" smtClean="0">
              <a:ln w="0"/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dirty="0" smtClean="0">
                <a:ln w="0"/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 により変更する場合もあります。</a:t>
            </a:r>
            <a:endParaRPr lang="en-US" altLang="ja-JP" sz="1300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6087" y="7428510"/>
            <a:ext cx="1289377" cy="1641747"/>
          </a:xfrm>
          <a:prstGeom prst="rect">
            <a:avLst/>
          </a:prstGeom>
        </p:spPr>
      </p:pic>
      <p:sp>
        <p:nvSpPr>
          <p:cNvPr id="8" name="正方形/長方形 7"/>
          <p:cNvSpPr/>
          <p:nvPr/>
        </p:nvSpPr>
        <p:spPr>
          <a:xfrm>
            <a:off x="430426" y="1694014"/>
            <a:ext cx="1603715" cy="5396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546153" y="1749405"/>
            <a:ext cx="135485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2000" dirty="0" smtClean="0">
                <a:ln w="0"/>
                <a:solidFill>
                  <a:schemeClr val="tx1">
                    <a:lumMod val="75000"/>
                    <a:lumOff val="2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HGP創英角ﾎﾟｯﾌﾟ体" panose="040B0A00000000000000" pitchFamily="50" charset="-128"/>
                <a:ea typeface="HGP創英角ﾎﾟｯﾌﾟ体" panose="040B0A00000000000000" pitchFamily="50" charset="-128"/>
              </a:rPr>
              <a:t>定員１０名</a:t>
            </a:r>
            <a:endParaRPr lang="en-US" altLang="ja-JP" sz="2000" dirty="0" smtClean="0">
              <a:ln w="0"/>
              <a:solidFill>
                <a:schemeClr val="tx1">
                  <a:lumMod val="75000"/>
                  <a:lumOff val="25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HGP創英角ﾎﾟｯﾌﾟ体" panose="040B0A00000000000000" pitchFamily="50" charset="-128"/>
              <a:ea typeface="HGP創英角ﾎﾟｯﾌﾟ体" panose="040B0A00000000000000" pitchFamily="50" charset="-128"/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83118" y="6505181"/>
            <a:ext cx="591623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</a:t>
            </a:r>
            <a:r>
              <a:rPr lang="ja-JP" altLang="en-US" b="1" cap="none" spc="0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当日</a:t>
            </a:r>
            <a:endParaRPr lang="en-US" altLang="ja-JP" b="1" cap="none" spc="0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cap="none" spc="0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１３：５０に開場しますので、直接お越しください。</a:t>
            </a:r>
            <a:endParaRPr lang="en-US" altLang="ja-JP" b="1" cap="none" spc="0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筆記用具とスマホ</a:t>
            </a:r>
            <a:r>
              <a:rPr lang="ja-JP" altLang="en-US" sz="1200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（可能であれば）</a:t>
            </a:r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を</a:t>
            </a:r>
            <a:r>
              <a:rPr lang="ja-JP" altLang="en-US" b="1" dirty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持参</a:t>
            </a:r>
            <a:r>
              <a:rPr lang="ja-JP" altLang="en-US" b="1" dirty="0" smtClean="0">
                <a:ln w="0"/>
                <a:solidFill>
                  <a:schemeClr val="tx1">
                    <a:lumMod val="85000"/>
                    <a:lumOff val="1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してください。</a:t>
            </a:r>
            <a:endParaRPr lang="en-US" altLang="ja-JP" b="1" dirty="0" smtClean="0">
              <a:ln w="0"/>
              <a:solidFill>
                <a:schemeClr val="tx1">
                  <a:lumMod val="85000"/>
                  <a:lumOff val="1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0127487"/>
      </p:ext>
    </p:extLst>
  </p:cSld>
  <p:clrMapOvr>
    <a:masterClrMapping/>
  </p:clrMapOvr>
</p:sld>
</file>

<file path=ppt/theme/theme1.xml><?xml version="1.0" encoding="utf-8"?>
<a:theme xmlns:a="http://schemas.openxmlformats.org/drawingml/2006/main" name="レトロスペクト">
  <a:themeElements>
    <a:clrScheme name="黄緑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レトロスペク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レトロスペクト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F15F36520199C49A46D2DDB59997F8C" ma:contentTypeVersion="14" ma:contentTypeDescription="新しいドキュメントを作成します。" ma:contentTypeScope="" ma:versionID="7dd3de5b6412a9329ec50ee6f935750d">
  <xsd:schema xmlns:xsd="http://www.w3.org/2001/XMLSchema" xmlns:xs="http://www.w3.org/2001/XMLSchema" xmlns:p="http://schemas.microsoft.com/office/2006/metadata/properties" xmlns:ns2="9ee547c6-a70e-4019-81a1-76c840f5fa6f" xmlns:ns3="2af7db65-e281-4bdf-8fb7-478a6b55ba37" targetNamespace="http://schemas.microsoft.com/office/2006/metadata/properties" ma:root="true" ma:fieldsID="1206734cfe3c5042ccc6f920b55c79f7" ns2:_="" ns3:_="">
    <xsd:import namespace="9ee547c6-a70e-4019-81a1-76c840f5fa6f"/>
    <xsd:import namespace="2af7db65-e281-4bdf-8fb7-478a6b55ba37"/>
    <xsd:element name="properties">
      <xsd:complexType>
        <xsd:sequence>
          <xsd:element name="documentManagement">
            <xsd:complexType>
              <xsd:all>
                <xsd:element ref="ns2:Owner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e547c6-a70e-4019-81a1-76c840f5fa6f" elementFormDefault="qualified">
    <xsd:import namespace="http://schemas.microsoft.com/office/2006/documentManagement/types"/>
    <xsd:import namespace="http://schemas.microsoft.com/office/infopath/2007/PartnerControls"/>
    <xsd:element name="Owner" ma:index="8" nillable="true" ma:displayName="所有者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af7db65-e281-4bdf-8fb7-478a6b55ba37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6b26731f-655d-4184-9133-5ba2c8c71528}" ma:internalName="TaxCatchAll" ma:showField="CatchAllData" ma:web="2af7db65-e281-4bdf-8fb7-478a6b55b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2af7db65-e281-4bdf-8fb7-478a6b55ba37" xsi:nil="true"/>
    <Owner xmlns="9ee547c6-a70e-4019-81a1-76c840f5fa6f">
      <UserInfo>
        <DisplayName/>
        <AccountId xsi:nil="true"/>
        <AccountType/>
      </UserInfo>
    </Owner>
    <lcf76f155ced4ddcb4097134ff3c332f xmlns="9ee547c6-a70e-4019-81a1-76c840f5fa6f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561ABE7-AA73-4EFE-9329-6AF4198469F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ee547c6-a70e-4019-81a1-76c840f5fa6f"/>
    <ds:schemaRef ds:uri="2af7db65-e281-4bdf-8fb7-478a6b55ba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A9055FE-3DB7-49C2-8A62-7AE39F6667F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9BC17FA-CD97-43B0-96BA-DEEA91783691}">
  <ds:schemaRefs>
    <ds:schemaRef ds:uri="http://schemas.microsoft.com/office/2006/documentManagement/types"/>
    <ds:schemaRef ds:uri="http://purl.org/dc/dcmitype/"/>
    <ds:schemaRef ds:uri="http://purl.org/dc/terms/"/>
    <ds:schemaRef ds:uri="http://schemas.microsoft.com/office/2006/metadata/properties"/>
    <ds:schemaRef ds:uri="http://schemas.openxmlformats.org/package/2006/metadata/core-properties"/>
    <ds:schemaRef ds:uri="9ee547c6-a70e-4019-81a1-76c840f5fa6f"/>
    <ds:schemaRef ds:uri="http://schemas.microsoft.com/office/infopath/2007/PartnerControls"/>
    <ds:schemaRef ds:uri="2af7db65-e281-4bdf-8fb7-478a6b55ba37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Words>235</Words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HGP創英角ﾎﾟｯﾌﾟ体</vt:lpstr>
      <vt:lpstr>HG丸ｺﾞｼｯｸM-PRO</vt:lpstr>
      <vt:lpstr>ＭＳ Ｐゴシック</vt:lpstr>
      <vt:lpstr>メイリオ</vt:lpstr>
      <vt:lpstr>游ゴシック</vt:lpstr>
      <vt:lpstr>Calibri</vt:lpstr>
      <vt:lpstr>Calibri Light</vt:lpstr>
      <vt:lpstr>レトロスペクト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0x0101002F15F36520199C49A46D2DDB59997F8C</vt:lpwstr>
  </property>
</Properties>
</file>