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changesinfo+xml" PartName="/ppt/changesInfos/changesInfo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4"/>
  </p:sldMasterIdLst>
  <p:sldIdLst>
    <p:sldId id="256" r:id="rId5"/>
  </p:sldIdLst>
  <p:sldSz cx="7199313" cy="10296525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3" userDrawn="1">
          <p15:clr>
            <a:srgbClr val="A4A3A4"/>
          </p15:clr>
        </p15:guide>
        <p15:guide id="2" pos="22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FF"/>
    <a:srgbClr val="FED2F1"/>
    <a:srgbClr val="FFFF00"/>
    <a:srgbClr val="AEF864"/>
    <a:srgbClr val="CFFBA3"/>
    <a:srgbClr val="86F616"/>
    <a:srgbClr val="FFCCFF"/>
    <a:srgbClr val="00FF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65CE8A-5408-93A8-EFE4-FBC07C9AEE08}" v="12" dt="2025-03-06T06:47:01.5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638" y="84"/>
      </p:cViewPr>
      <p:guideLst>
        <p:guide orient="horz" pos="3243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changesInfos/changesInfo1.xml" Type="http://schemas.microsoft.com/office/2016/11/relationships/changesInfo"/><Relationship Id="rId11" Target="revisionInfo.xml" Type="http://schemas.microsoft.com/office/2015/10/relationships/revisionInfo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presProps.xml" Type="http://schemas.openxmlformats.org/officeDocument/2006/relationships/presProps"/><Relationship Id="rId7" Target="viewProps.xml" Type="http://schemas.openxmlformats.org/officeDocument/2006/relationships/viewProps"/><Relationship Id="rId8" Target="theme/theme1.xml" Type="http://schemas.openxmlformats.org/officeDocument/2006/relationships/theme"/><Relationship Id="rId9" Target="tableStyles.xml" Type="http://schemas.openxmlformats.org/officeDocument/2006/relationships/tableStyles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豊田ふみ" userId="S::tfqvms@kikan-ad.esb.mhlw.go.jp::564edb30-85a2-4aa2-a6ed-de84eb1b6c82" providerId="AD" clId="Web-{FE65CE8A-5408-93A8-EFE4-FBC07C9AEE08}"/>
    <pc:docChg chg="modSld">
      <pc:chgData name="豊田ふみ" userId="S::tfqvms@kikan-ad.esb.mhlw.go.jp::564edb30-85a2-4aa2-a6ed-de84eb1b6c82" providerId="AD" clId="Web-{FE65CE8A-5408-93A8-EFE4-FBC07C9AEE08}" dt="2025-03-06T06:47:00.507" v="4" actId="20577"/>
      <pc:docMkLst>
        <pc:docMk/>
      </pc:docMkLst>
      <pc:sldChg chg="modSp">
        <pc:chgData name="豊田ふみ" userId="S::tfqvms@kikan-ad.esb.mhlw.go.jp::564edb30-85a2-4aa2-a6ed-de84eb1b6c82" providerId="AD" clId="Web-{FE65CE8A-5408-93A8-EFE4-FBC07C9AEE08}" dt="2025-03-06T06:47:00.507" v="4" actId="20577"/>
        <pc:sldMkLst>
          <pc:docMk/>
          <pc:sldMk cId="3027823025" sldId="256"/>
        </pc:sldMkLst>
        <pc:spChg chg="mod">
          <ac:chgData name="豊田ふみ" userId="S::tfqvms@kikan-ad.esb.mhlw.go.jp::564edb30-85a2-4aa2-a6ed-de84eb1b6c82" providerId="AD" clId="Web-{FE65CE8A-5408-93A8-EFE4-FBC07C9AEE08}" dt="2025-03-06T06:47:00.507" v="4" actId="20577"/>
          <ac:spMkLst>
            <pc:docMk/>
            <pc:sldMk cId="3027823025" sldId="256"/>
            <ac:spMk id="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99914" y="1685103"/>
            <a:ext cx="5399485" cy="3584716"/>
          </a:xfrm>
        </p:spPr>
        <p:txBody>
          <a:bodyPr anchor="b"/>
          <a:lstStyle>
            <a:lvl1pPr algn="ctr">
              <a:defRPr sz="3543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99914" y="5408060"/>
            <a:ext cx="5399485" cy="2485943"/>
          </a:xfrm>
        </p:spPr>
        <p:txBody>
          <a:bodyPr/>
          <a:lstStyle>
            <a:lvl1pPr marL="0" indent="0" algn="ctr">
              <a:buNone/>
              <a:defRPr sz="1417"/>
            </a:lvl1pPr>
            <a:lvl2pPr marL="269977" indent="0" algn="ctr">
              <a:buNone/>
              <a:defRPr sz="1181"/>
            </a:lvl2pPr>
            <a:lvl3pPr marL="539953" indent="0" algn="ctr">
              <a:buNone/>
              <a:defRPr sz="1063"/>
            </a:lvl3pPr>
            <a:lvl4pPr marL="809930" indent="0" algn="ctr">
              <a:buNone/>
              <a:defRPr sz="945"/>
            </a:lvl4pPr>
            <a:lvl5pPr marL="1079906" indent="0" algn="ctr">
              <a:buNone/>
              <a:defRPr sz="945"/>
            </a:lvl5pPr>
            <a:lvl6pPr marL="1349883" indent="0" algn="ctr">
              <a:buNone/>
              <a:defRPr sz="945"/>
            </a:lvl6pPr>
            <a:lvl7pPr marL="1619860" indent="0" algn="ctr">
              <a:buNone/>
              <a:defRPr sz="945"/>
            </a:lvl7pPr>
            <a:lvl8pPr marL="1889836" indent="0" algn="ctr">
              <a:buNone/>
              <a:defRPr sz="945"/>
            </a:lvl8pPr>
            <a:lvl9pPr marL="2159813" indent="0" algn="ctr">
              <a:buNone/>
              <a:defRPr sz="945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D11E-58A8-4229-B1B1-F95A5AB9753D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FE3-9F6C-46AF-8A67-B1A93A03B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026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D11E-58A8-4229-B1B1-F95A5AB9753D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FE3-9F6C-46AF-8A67-B1A93A03B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921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52008" y="548195"/>
            <a:ext cx="1552352" cy="8725829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4953" y="548195"/>
            <a:ext cx="4567064" cy="8725829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D11E-58A8-4229-B1B1-F95A5AB9753D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FE3-9F6C-46AF-8A67-B1A93A03B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318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D11E-58A8-4229-B1B1-F95A5AB9753D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FE3-9F6C-46AF-8A67-B1A93A03B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746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1203" y="2566982"/>
            <a:ext cx="6209407" cy="4283068"/>
          </a:xfrm>
        </p:spPr>
        <p:txBody>
          <a:bodyPr anchor="b"/>
          <a:lstStyle>
            <a:lvl1pPr>
              <a:defRPr sz="3543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1203" y="6890570"/>
            <a:ext cx="6209407" cy="2252364"/>
          </a:xfrm>
        </p:spPr>
        <p:txBody>
          <a:bodyPr/>
          <a:lstStyle>
            <a:lvl1pPr marL="0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1pPr>
            <a:lvl2pPr marL="269977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2pPr>
            <a:lvl3pPr marL="539953" indent="0">
              <a:buNone/>
              <a:defRPr sz="1063">
                <a:solidFill>
                  <a:schemeClr val="tx1">
                    <a:tint val="75000"/>
                  </a:schemeClr>
                </a:solidFill>
              </a:defRPr>
            </a:lvl3pPr>
            <a:lvl4pPr marL="80993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4pPr>
            <a:lvl5pPr marL="1079906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5pPr>
            <a:lvl6pPr marL="1349883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6pPr>
            <a:lvl7pPr marL="16198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7pPr>
            <a:lvl8pPr marL="1889836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8pPr>
            <a:lvl9pPr marL="2159813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D11E-58A8-4229-B1B1-F95A5AB9753D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FE3-9F6C-46AF-8A67-B1A93A03B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36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4953" y="2740973"/>
            <a:ext cx="3059708" cy="6533051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44652" y="2740973"/>
            <a:ext cx="3059708" cy="6533051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D11E-58A8-4229-B1B1-F95A5AB9753D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FE3-9F6C-46AF-8A67-B1A93A03B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384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891" y="548195"/>
            <a:ext cx="6209407" cy="1990186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891" y="2524080"/>
            <a:ext cx="3045647" cy="1237012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69977" indent="0">
              <a:buNone/>
              <a:defRPr sz="1181" b="1"/>
            </a:lvl2pPr>
            <a:lvl3pPr marL="539953" indent="0">
              <a:buNone/>
              <a:defRPr sz="1063" b="1"/>
            </a:lvl3pPr>
            <a:lvl4pPr marL="809930" indent="0">
              <a:buNone/>
              <a:defRPr sz="945" b="1"/>
            </a:lvl4pPr>
            <a:lvl5pPr marL="1079906" indent="0">
              <a:buNone/>
              <a:defRPr sz="945" b="1"/>
            </a:lvl5pPr>
            <a:lvl6pPr marL="1349883" indent="0">
              <a:buNone/>
              <a:defRPr sz="945" b="1"/>
            </a:lvl6pPr>
            <a:lvl7pPr marL="1619860" indent="0">
              <a:buNone/>
              <a:defRPr sz="945" b="1"/>
            </a:lvl7pPr>
            <a:lvl8pPr marL="1889836" indent="0">
              <a:buNone/>
              <a:defRPr sz="945" b="1"/>
            </a:lvl8pPr>
            <a:lvl9pPr marL="2159813" indent="0">
              <a:buNone/>
              <a:defRPr sz="945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891" y="3761092"/>
            <a:ext cx="3045647" cy="5531999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44652" y="2524080"/>
            <a:ext cx="3060646" cy="1237012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69977" indent="0">
              <a:buNone/>
              <a:defRPr sz="1181" b="1"/>
            </a:lvl2pPr>
            <a:lvl3pPr marL="539953" indent="0">
              <a:buNone/>
              <a:defRPr sz="1063" b="1"/>
            </a:lvl3pPr>
            <a:lvl4pPr marL="809930" indent="0">
              <a:buNone/>
              <a:defRPr sz="945" b="1"/>
            </a:lvl4pPr>
            <a:lvl5pPr marL="1079906" indent="0">
              <a:buNone/>
              <a:defRPr sz="945" b="1"/>
            </a:lvl5pPr>
            <a:lvl6pPr marL="1349883" indent="0">
              <a:buNone/>
              <a:defRPr sz="945" b="1"/>
            </a:lvl6pPr>
            <a:lvl7pPr marL="1619860" indent="0">
              <a:buNone/>
              <a:defRPr sz="945" b="1"/>
            </a:lvl7pPr>
            <a:lvl8pPr marL="1889836" indent="0">
              <a:buNone/>
              <a:defRPr sz="945" b="1"/>
            </a:lvl8pPr>
            <a:lvl9pPr marL="2159813" indent="0">
              <a:buNone/>
              <a:defRPr sz="945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44652" y="3761092"/>
            <a:ext cx="3060646" cy="5531999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D11E-58A8-4229-B1B1-F95A5AB9753D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FE3-9F6C-46AF-8A67-B1A93A03B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752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D11E-58A8-4229-B1B1-F95A5AB9753D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FE3-9F6C-46AF-8A67-B1A93A03B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31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D11E-58A8-4229-B1B1-F95A5AB9753D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FE3-9F6C-46AF-8A67-B1A93A03B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64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891" y="686435"/>
            <a:ext cx="2321966" cy="2402523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60646" y="1482510"/>
            <a:ext cx="3644652" cy="7317206"/>
          </a:xfrm>
        </p:spPr>
        <p:txBody>
          <a:bodyPr/>
          <a:lstStyle>
            <a:lvl1pPr>
              <a:defRPr sz="1890"/>
            </a:lvl1pPr>
            <a:lvl2pPr>
              <a:defRPr sz="1653"/>
            </a:lvl2pPr>
            <a:lvl3pPr>
              <a:defRPr sz="1417"/>
            </a:lvl3pPr>
            <a:lvl4pPr>
              <a:defRPr sz="1181"/>
            </a:lvl4pPr>
            <a:lvl5pPr>
              <a:defRPr sz="1181"/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891" y="3088957"/>
            <a:ext cx="2321966" cy="5722676"/>
          </a:xfrm>
        </p:spPr>
        <p:txBody>
          <a:bodyPr/>
          <a:lstStyle>
            <a:lvl1pPr marL="0" indent="0">
              <a:buNone/>
              <a:defRPr sz="945"/>
            </a:lvl1pPr>
            <a:lvl2pPr marL="269977" indent="0">
              <a:buNone/>
              <a:defRPr sz="827"/>
            </a:lvl2pPr>
            <a:lvl3pPr marL="539953" indent="0">
              <a:buNone/>
              <a:defRPr sz="709"/>
            </a:lvl3pPr>
            <a:lvl4pPr marL="809930" indent="0">
              <a:buNone/>
              <a:defRPr sz="591"/>
            </a:lvl4pPr>
            <a:lvl5pPr marL="1079906" indent="0">
              <a:buNone/>
              <a:defRPr sz="591"/>
            </a:lvl5pPr>
            <a:lvl6pPr marL="1349883" indent="0">
              <a:buNone/>
              <a:defRPr sz="591"/>
            </a:lvl6pPr>
            <a:lvl7pPr marL="1619860" indent="0">
              <a:buNone/>
              <a:defRPr sz="591"/>
            </a:lvl7pPr>
            <a:lvl8pPr marL="1889836" indent="0">
              <a:buNone/>
              <a:defRPr sz="591"/>
            </a:lvl8pPr>
            <a:lvl9pPr marL="2159813" indent="0">
              <a:buNone/>
              <a:defRPr sz="59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D11E-58A8-4229-B1B1-F95A5AB9753D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FE3-9F6C-46AF-8A67-B1A93A03B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043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891" y="686435"/>
            <a:ext cx="2321966" cy="2402523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060646" y="1482510"/>
            <a:ext cx="3644652" cy="7317206"/>
          </a:xfrm>
        </p:spPr>
        <p:txBody>
          <a:bodyPr/>
          <a:lstStyle>
            <a:lvl1pPr marL="0" indent="0">
              <a:buNone/>
              <a:defRPr sz="1890"/>
            </a:lvl1pPr>
            <a:lvl2pPr marL="269977" indent="0">
              <a:buNone/>
              <a:defRPr sz="1653"/>
            </a:lvl2pPr>
            <a:lvl3pPr marL="539953" indent="0">
              <a:buNone/>
              <a:defRPr sz="1417"/>
            </a:lvl3pPr>
            <a:lvl4pPr marL="809930" indent="0">
              <a:buNone/>
              <a:defRPr sz="1181"/>
            </a:lvl4pPr>
            <a:lvl5pPr marL="1079906" indent="0">
              <a:buNone/>
              <a:defRPr sz="1181"/>
            </a:lvl5pPr>
            <a:lvl6pPr marL="1349883" indent="0">
              <a:buNone/>
              <a:defRPr sz="1181"/>
            </a:lvl6pPr>
            <a:lvl7pPr marL="1619860" indent="0">
              <a:buNone/>
              <a:defRPr sz="1181"/>
            </a:lvl7pPr>
            <a:lvl8pPr marL="1889836" indent="0">
              <a:buNone/>
              <a:defRPr sz="1181"/>
            </a:lvl8pPr>
            <a:lvl9pPr marL="2159813" indent="0">
              <a:buNone/>
              <a:defRPr sz="1181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891" y="3088957"/>
            <a:ext cx="2321966" cy="5722676"/>
          </a:xfrm>
        </p:spPr>
        <p:txBody>
          <a:bodyPr/>
          <a:lstStyle>
            <a:lvl1pPr marL="0" indent="0">
              <a:buNone/>
              <a:defRPr sz="945"/>
            </a:lvl1pPr>
            <a:lvl2pPr marL="269977" indent="0">
              <a:buNone/>
              <a:defRPr sz="827"/>
            </a:lvl2pPr>
            <a:lvl3pPr marL="539953" indent="0">
              <a:buNone/>
              <a:defRPr sz="709"/>
            </a:lvl3pPr>
            <a:lvl4pPr marL="809930" indent="0">
              <a:buNone/>
              <a:defRPr sz="591"/>
            </a:lvl4pPr>
            <a:lvl5pPr marL="1079906" indent="0">
              <a:buNone/>
              <a:defRPr sz="591"/>
            </a:lvl5pPr>
            <a:lvl6pPr marL="1349883" indent="0">
              <a:buNone/>
              <a:defRPr sz="591"/>
            </a:lvl6pPr>
            <a:lvl7pPr marL="1619860" indent="0">
              <a:buNone/>
              <a:defRPr sz="591"/>
            </a:lvl7pPr>
            <a:lvl8pPr marL="1889836" indent="0">
              <a:buNone/>
              <a:defRPr sz="591"/>
            </a:lvl8pPr>
            <a:lvl9pPr marL="2159813" indent="0">
              <a:buNone/>
              <a:defRPr sz="59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D11E-58A8-4229-B1B1-F95A5AB9753D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FE3-9F6C-46AF-8A67-B1A93A03B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0810647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4953" y="548195"/>
            <a:ext cx="6209407" cy="19901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4953" y="2740973"/>
            <a:ext cx="6209407" cy="6533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4953" y="9543354"/>
            <a:ext cx="1619845" cy="548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1D11E-58A8-4229-B1B1-F95A5AB9753D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84773" y="9543354"/>
            <a:ext cx="2429768" cy="548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084515" y="9543354"/>
            <a:ext cx="1619845" cy="548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4AFE3-9F6C-46AF-8A67-B1A93A03B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6761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539953" rtl="0" eaLnBrk="1" latinLnBrk="0" hangingPunct="1">
        <a:lnSpc>
          <a:spcPct val="90000"/>
        </a:lnSpc>
        <a:spcBef>
          <a:spcPct val="0"/>
        </a:spcBef>
        <a:buNone/>
        <a:defRPr kumimoji="1" sz="25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4988" indent="-134988" algn="l" defTabSz="539953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1pPr>
      <a:lvl2pPr marL="404965" indent="-134988" algn="l" defTabSz="539953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674942" indent="-134988" algn="l" defTabSz="539953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44918" indent="-134988" algn="l" defTabSz="539953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214895" indent="-134988" algn="l" defTabSz="539953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484871" indent="-134988" algn="l" defTabSz="539953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754848" indent="-134988" algn="l" defTabSz="539953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2024825" indent="-134988" algn="l" defTabSz="539953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294801" indent="-134988" algn="l" defTabSz="539953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39953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1pPr>
      <a:lvl2pPr marL="269977" algn="l" defTabSz="539953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2pPr>
      <a:lvl3pPr marL="539953" algn="l" defTabSz="539953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3pPr>
      <a:lvl4pPr marL="809930" algn="l" defTabSz="539953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079906" algn="l" defTabSz="539953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349883" algn="l" defTabSz="539953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619860" algn="l" defTabSz="539953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1889836" algn="l" defTabSz="539953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159813" algn="l" defTabSz="539953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45000">
              <a:schemeClr val="bg1"/>
            </a:gs>
            <a:gs pos="77000">
              <a:schemeClr val="bg1"/>
            </a:gs>
            <a:gs pos="100000">
              <a:schemeClr val="accent4">
                <a:lumMod val="40000"/>
                <a:lumOff val="60000"/>
              </a:schemeClr>
            </a:gs>
            <a:gs pos="18000">
              <a:schemeClr val="bg1"/>
            </a:gs>
            <a:gs pos="28000">
              <a:schemeClr val="bg1"/>
            </a:gs>
            <a:gs pos="20000">
              <a:schemeClr val="bg1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481520" y="3820888"/>
            <a:ext cx="622498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ja-JP" altLang="en-US" sz="1800" b="1" dirty="0">
                <a:solidFill>
                  <a:schemeClr val="accent6">
                    <a:lumMod val="75000"/>
                  </a:schemeClr>
                </a:solidFill>
                <a:ea typeface="游ゴシック"/>
              </a:rPr>
              <a:t>●日時　</a:t>
            </a:r>
            <a:r>
              <a:rPr lang="ja-JP" altLang="en-US" sz="2400" b="1">
                <a:latin typeface="游ゴシック"/>
                <a:ea typeface="游ゴシック"/>
              </a:rPr>
              <a:t>令和</a:t>
            </a:r>
            <a:r>
              <a:rPr lang="ja-JP" altLang="en-US" sz="2400" b="1" smtClean="0">
                <a:latin typeface="游ゴシック"/>
                <a:ea typeface="游ゴシック"/>
              </a:rPr>
              <a:t>７年５月２３日</a:t>
            </a:r>
            <a:r>
              <a:rPr lang="ja-JP" altLang="en-US" sz="2400" b="1" dirty="0">
                <a:latin typeface="游ゴシック"/>
                <a:ea typeface="游ゴシック"/>
              </a:rPr>
              <a:t>（金）</a:t>
            </a:r>
            <a:endParaRPr lang="en-US" altLang="ja-JP" sz="2400" b="1" dirty="0">
              <a:latin typeface="游ゴシック"/>
              <a:ea typeface="游ゴシック"/>
            </a:endParaRPr>
          </a:p>
          <a:p>
            <a:r>
              <a:rPr lang="ja-JP" altLang="en-US" sz="2400" b="1" dirty="0">
                <a:latin typeface="+mn-ea"/>
              </a:rPr>
              <a:t>　　　　</a:t>
            </a:r>
            <a:r>
              <a:rPr lang="en-US" altLang="ja-JP" sz="2400" b="1" dirty="0">
                <a:latin typeface="+mn-ea"/>
              </a:rPr>
              <a:t>15</a:t>
            </a:r>
            <a:r>
              <a:rPr lang="ja-JP" altLang="en-US" sz="2400" b="1" dirty="0">
                <a:latin typeface="+mn-ea"/>
              </a:rPr>
              <a:t>：</a:t>
            </a:r>
            <a:r>
              <a:rPr lang="en-US" altLang="ja-JP" sz="2400" b="1" dirty="0">
                <a:latin typeface="+mn-ea"/>
              </a:rPr>
              <a:t>00</a:t>
            </a:r>
            <a:r>
              <a:rPr lang="ja-JP" altLang="en-US" sz="2400" b="1" dirty="0">
                <a:latin typeface="+mn-ea"/>
              </a:rPr>
              <a:t>～</a:t>
            </a:r>
            <a:r>
              <a:rPr lang="en-US" altLang="ja-JP" sz="2400" b="1" dirty="0">
                <a:latin typeface="+mn-ea"/>
              </a:rPr>
              <a:t>16</a:t>
            </a:r>
            <a:r>
              <a:rPr lang="ja-JP" altLang="en-US" sz="2400" b="1" dirty="0">
                <a:latin typeface="+mn-ea"/>
              </a:rPr>
              <a:t>：</a:t>
            </a:r>
            <a:r>
              <a:rPr lang="en-US" altLang="ja-JP" sz="2400" b="1" dirty="0">
                <a:latin typeface="+mn-ea"/>
              </a:rPr>
              <a:t>30</a:t>
            </a:r>
            <a:r>
              <a:rPr lang="ja-JP" altLang="en-US" b="1" dirty="0"/>
              <a:t> （開場は</a:t>
            </a:r>
            <a:r>
              <a:rPr lang="en-US" altLang="ja-JP" b="1" dirty="0"/>
              <a:t>14</a:t>
            </a:r>
            <a:r>
              <a:rPr lang="ja-JP" altLang="en-US" b="1" dirty="0"/>
              <a:t>：</a:t>
            </a:r>
            <a:r>
              <a:rPr lang="en-US" altLang="ja-JP" b="1" dirty="0"/>
              <a:t>45</a:t>
            </a:r>
            <a:r>
              <a:rPr lang="ja-JP" altLang="en-US" b="1" dirty="0"/>
              <a:t>です）</a:t>
            </a:r>
            <a:endParaRPr lang="en-US" altLang="ja-JP" b="1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71381" y="8645395"/>
            <a:ext cx="6168106" cy="778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>
                <a:solidFill>
                  <a:schemeClr val="accent6">
                    <a:lumMod val="75000"/>
                  </a:schemeClr>
                </a:solidFill>
              </a:rPr>
              <a:t>●対象者：</a:t>
            </a:r>
            <a:r>
              <a:rPr lang="ja-JP" altLang="en-US" sz="1400" b="1" dirty="0"/>
              <a:t>ハローワーク刈谷　学生・</a:t>
            </a:r>
            <a:r>
              <a:rPr lang="ja-JP" altLang="en-US" sz="1400" b="1" dirty="0" err="1"/>
              <a:t>わか</a:t>
            </a:r>
            <a:r>
              <a:rPr lang="ja-JP" altLang="en-US" sz="1400" b="1" dirty="0"/>
              <a:t>もの支援窓口の利用者</a:t>
            </a:r>
            <a:endParaRPr lang="en-US" altLang="ja-JP" sz="1400" b="1" dirty="0"/>
          </a:p>
          <a:p>
            <a:r>
              <a:rPr lang="ja-JP" altLang="en-US" sz="1400" b="1" dirty="0"/>
              <a:t>　　　　　　（中学、高校在学中の方は除く）</a:t>
            </a:r>
            <a:endParaRPr lang="en-US" altLang="ja-JP" sz="1400" b="1" dirty="0"/>
          </a:p>
          <a:p>
            <a:r>
              <a:rPr lang="ja-JP" altLang="en-US" sz="1260" dirty="0"/>
              <a:t>＊求職登録のない方は登録・相談にご来所いただき、予約後のご利用となります</a:t>
            </a:r>
            <a:endParaRPr lang="en-US" altLang="ja-JP" sz="1260" dirty="0"/>
          </a:p>
        </p:txBody>
      </p:sp>
      <p:sp>
        <p:nvSpPr>
          <p:cNvPr id="3" name="正方形/長方形 2"/>
          <p:cNvSpPr/>
          <p:nvPr/>
        </p:nvSpPr>
        <p:spPr>
          <a:xfrm>
            <a:off x="3944412" y="5674114"/>
            <a:ext cx="1800200" cy="196989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4057647" y="7063995"/>
            <a:ext cx="1167130" cy="47916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5288605" y="5915957"/>
            <a:ext cx="372455" cy="1169612"/>
          </a:xfrm>
          <a:prstGeom prst="rect">
            <a:avLst/>
          </a:prstGeom>
          <a:solidFill>
            <a:srgbClr val="FF000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プレハブ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40208" y="5383026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chemeClr val="accent6">
                    <a:lumMod val="75000"/>
                  </a:schemeClr>
                </a:solidFill>
              </a:rPr>
              <a:t>●場所</a:t>
            </a:r>
            <a:r>
              <a:rPr kumimoji="1" lang="ja-JP" altLang="en-US" dirty="0"/>
              <a:t>　</a:t>
            </a:r>
            <a:r>
              <a:rPr kumimoji="1" lang="ja-JP" altLang="en-US" b="1" dirty="0"/>
              <a:t>ハローワーク刈谷</a:t>
            </a:r>
            <a:endParaRPr kumimoji="1" lang="en-US" altLang="ja-JP" b="1" dirty="0"/>
          </a:p>
          <a:p>
            <a:r>
              <a:rPr kumimoji="1" lang="ja-JP" altLang="en-US" b="1" dirty="0"/>
              <a:t>　　　　プレハブ会議室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181155" y="714240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本庁舎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388903" y="6095247"/>
            <a:ext cx="461665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/>
              <a:t>駐車場</a:t>
            </a:r>
          </a:p>
        </p:txBody>
      </p:sp>
      <p:cxnSp>
        <p:nvCxnSpPr>
          <p:cNvPr id="25" name="直線コネクタ 24"/>
          <p:cNvCxnSpPr/>
          <p:nvPr/>
        </p:nvCxnSpPr>
        <p:spPr>
          <a:xfrm>
            <a:off x="4251948" y="5531553"/>
            <a:ext cx="0" cy="321117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4594416" y="5531552"/>
            <a:ext cx="0" cy="321117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4872045" y="5503564"/>
            <a:ext cx="0" cy="321117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5239485" y="5531551"/>
            <a:ext cx="0" cy="321117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下矢印 30"/>
          <p:cNvSpPr/>
          <p:nvPr/>
        </p:nvSpPr>
        <p:spPr>
          <a:xfrm>
            <a:off x="4895623" y="5572890"/>
            <a:ext cx="343862" cy="304509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 rot="10800000">
            <a:off x="4250554" y="5526096"/>
            <a:ext cx="343862" cy="289629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2" name="図 4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416" y="5997645"/>
            <a:ext cx="1535610" cy="1555048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67622">
            <a:off x="5413087" y="41433"/>
            <a:ext cx="1054334" cy="1894013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9353" y="2446151"/>
            <a:ext cx="1021106" cy="118921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005" y="144587"/>
            <a:ext cx="1569660" cy="1569660"/>
          </a:xfrm>
          <a:prstGeom prst="rect">
            <a:avLst/>
          </a:prstGeom>
        </p:spPr>
      </p:pic>
      <p:sp>
        <p:nvSpPr>
          <p:cNvPr id="32" name="円形吹き出し 31"/>
          <p:cNvSpPr/>
          <p:nvPr/>
        </p:nvSpPr>
        <p:spPr>
          <a:xfrm>
            <a:off x="420023" y="2195394"/>
            <a:ext cx="5339873" cy="1403851"/>
          </a:xfrm>
          <a:prstGeom prst="wedgeEllipseCallout">
            <a:avLst>
              <a:gd name="adj1" fmla="val 53213"/>
              <a:gd name="adj2" fmla="val 24608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22813" y="2483966"/>
            <a:ext cx="51090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>
                <a:latin typeface="Bauhaus 93" panose="04030905020B02020C02" pitchFamily="82" charset="0"/>
              </a:rPr>
              <a:t>企業、官公庁の就職試験でも導入されています。</a:t>
            </a:r>
            <a:endParaRPr kumimoji="1" lang="en-US" altLang="ja-JP" sz="1600" b="1" dirty="0">
              <a:latin typeface="Bauhaus 93" panose="04030905020B02020C02" pitchFamily="82" charset="0"/>
            </a:endParaRPr>
          </a:p>
          <a:p>
            <a:r>
              <a:rPr lang="ja-JP" altLang="en-US" sz="1600" b="1" dirty="0">
                <a:latin typeface="Bauhaus 93" panose="04030905020B02020C02" pitchFamily="82" charset="0"/>
              </a:rPr>
              <a:t>ひとりでは対策しづらいグループディスカッションが</a:t>
            </a:r>
            <a:endParaRPr lang="en-US" altLang="ja-JP" sz="1600" b="1" dirty="0">
              <a:latin typeface="Bauhaus 93" panose="04030905020B02020C02" pitchFamily="82" charset="0"/>
            </a:endParaRPr>
          </a:p>
          <a:p>
            <a:r>
              <a:rPr kumimoji="1" lang="ja-JP" altLang="en-US" sz="1600" b="1" dirty="0">
                <a:latin typeface="Bauhaus 93" panose="04030905020B02020C02" pitchFamily="82" charset="0"/>
              </a:rPr>
              <a:t>ハローワーク刈谷で模擬体験できますよ！</a:t>
            </a:r>
            <a:endParaRPr kumimoji="1" lang="en-US" altLang="ja-JP" sz="1600" b="1" dirty="0">
              <a:latin typeface="Bauhaus 93" panose="04030905020B02020C02" pitchFamily="82" charset="0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261597" y="179710"/>
            <a:ext cx="6510436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Ｌｅｔ’ｓ　</a:t>
            </a:r>
            <a:endParaRPr lang="en-US" altLang="ja-JP" sz="4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algn="ctr"/>
            <a:r>
              <a:rPr lang="ja-JP" altLang="en-US" sz="4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グループ</a:t>
            </a:r>
            <a:endParaRPr lang="en-US" altLang="ja-JP" sz="4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algn="ctr"/>
            <a:r>
              <a:rPr lang="ja-JP" altLang="en-US" sz="4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ディスカッション</a:t>
            </a:r>
            <a:endParaRPr lang="en-US" altLang="ja-JP" sz="4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algn="ctr"/>
            <a:endParaRPr lang="en-US" altLang="ja-JP" sz="4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46039" y="4644060"/>
            <a:ext cx="5109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＊申込人数が２名以下の場合は開催中止になりますのでご了承ください</a:t>
            </a:r>
            <a:endParaRPr kumimoji="1" lang="en-US" altLang="ja-JP" sz="12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75162" y="7644006"/>
            <a:ext cx="50321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chemeClr val="accent6">
                    <a:lumMod val="75000"/>
                  </a:schemeClr>
                </a:solidFill>
              </a:rPr>
              <a:t>●申込み　</a:t>
            </a:r>
            <a:r>
              <a:rPr lang="ja-JP" altLang="en-US" b="1" dirty="0"/>
              <a:t>ハローワーク刈谷</a:t>
            </a:r>
            <a:endParaRPr lang="en-US" altLang="ja-JP" b="1" dirty="0"/>
          </a:p>
          <a:p>
            <a:r>
              <a:rPr lang="ja-JP" altLang="en-US" b="1" dirty="0"/>
              <a:t>　　　　　学生・</a:t>
            </a:r>
            <a:r>
              <a:rPr lang="ja-JP" altLang="en-US" b="1" dirty="0" err="1"/>
              <a:t>わか</a:t>
            </a:r>
            <a:r>
              <a:rPr lang="ja-JP" altLang="en-US" b="1" dirty="0"/>
              <a:t>もの支援窓口で直接予約</a:t>
            </a:r>
            <a:endParaRPr lang="en-US" altLang="ja-JP" b="1" dirty="0"/>
          </a:p>
          <a:p>
            <a:r>
              <a:rPr kumimoji="1" lang="ja-JP" altLang="en-US" b="1" dirty="0"/>
              <a:t>　または　電話</a:t>
            </a:r>
            <a:r>
              <a:rPr kumimoji="1" lang="en-US" altLang="ja-JP" b="1" dirty="0"/>
              <a:t>【0566-88-0042】</a:t>
            </a:r>
            <a:r>
              <a:rPr kumimoji="1" lang="ja-JP" altLang="en-US" b="1" dirty="0"/>
              <a:t>で予約</a:t>
            </a:r>
            <a:endParaRPr kumimoji="1" lang="en-US" altLang="ja-JP" b="1" dirty="0"/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504" y="7881775"/>
            <a:ext cx="749877" cy="812875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546039" y="4881853"/>
            <a:ext cx="5878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/>
              <a:t>＊申込多数の場合は、グループディスカッション練習未経験の方が優先となります</a:t>
            </a:r>
          </a:p>
          <a:p>
            <a:endParaRPr kumimoji="1" lang="ja-JP" altLang="en-US" sz="1200" dirty="0"/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3494863" y="5254818"/>
            <a:ext cx="2983902" cy="26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3519362" y="5660239"/>
            <a:ext cx="2200751" cy="77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6200742" y="5655841"/>
            <a:ext cx="0" cy="21412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V="1">
            <a:off x="6209331" y="5648551"/>
            <a:ext cx="344242" cy="72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6258114" y="669089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　</a:t>
            </a:r>
            <a:endParaRPr kumimoji="1" lang="en-US" altLang="ja-JP" b="1" dirty="0"/>
          </a:p>
        </p:txBody>
      </p:sp>
      <p:sp>
        <p:nvSpPr>
          <p:cNvPr id="37" name="正方形/長方形 36"/>
          <p:cNvSpPr/>
          <p:nvPr/>
        </p:nvSpPr>
        <p:spPr>
          <a:xfrm>
            <a:off x="5344960" y="9944494"/>
            <a:ext cx="1335622" cy="2539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050" b="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LL070124</a:t>
            </a:r>
            <a:r>
              <a:rPr lang="ja-JP" altLang="en-US" sz="1050" b="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刈谷専援</a:t>
            </a:r>
          </a:p>
        </p:txBody>
      </p:sp>
    </p:spTree>
    <p:extLst>
      <p:ext uri="{BB962C8B-B14F-4D97-AF65-F5344CB8AC3E}">
        <p14:creationId xmlns:p14="http://schemas.microsoft.com/office/powerpoint/2010/main" val="3027823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af7db65-e281-4bdf-8fb7-478a6b55ba37" xsi:nil="true"/>
    <Owner xmlns="9ee547c6-a70e-4019-81a1-76c840f5fa6f">
      <UserInfo>
        <DisplayName/>
        <AccountId xsi:nil="true"/>
        <AccountType/>
      </UserInfo>
    </Owner>
    <lcf76f155ced4ddcb4097134ff3c332f xmlns="9ee547c6-a70e-4019-81a1-76c840f5fa6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F15F36520199C49A46D2DDB59997F8C" ma:contentTypeVersion="14" ma:contentTypeDescription="新しいドキュメントを作成します。" ma:contentTypeScope="" ma:versionID="7dd3de5b6412a9329ec50ee6f935750d">
  <xsd:schema xmlns:xsd="http://www.w3.org/2001/XMLSchema" xmlns:xs="http://www.w3.org/2001/XMLSchema" xmlns:p="http://schemas.microsoft.com/office/2006/metadata/properties" xmlns:ns2="9ee547c6-a70e-4019-81a1-76c840f5fa6f" xmlns:ns3="2af7db65-e281-4bdf-8fb7-478a6b55ba37" targetNamespace="http://schemas.microsoft.com/office/2006/metadata/properties" ma:root="true" ma:fieldsID="1206734cfe3c5042ccc6f920b55c79f7" ns2:_="" ns3:_="">
    <xsd:import namespace="9ee547c6-a70e-4019-81a1-76c840f5fa6f"/>
    <xsd:import namespace="2af7db65-e281-4bdf-8fb7-478a6b55ba37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e547c6-a70e-4019-81a1-76c840f5fa6f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f7db65-e281-4bdf-8fb7-478a6b55ba37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6b26731f-655d-4184-9133-5ba2c8c71528}" ma:internalName="TaxCatchAll" ma:showField="CatchAllData" ma:web="2af7db65-e281-4bdf-8fb7-478a6b55ba3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174B305-5E66-4180-9CE0-6AA3DC7C5262}">
  <ds:schemaRefs>
    <ds:schemaRef ds:uri="http://purl.org/dc/terms/"/>
    <ds:schemaRef ds:uri="2af7db65-e281-4bdf-8fb7-478a6b55ba37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9ee547c6-a70e-4019-81a1-76c840f5fa6f"/>
  </ds:schemaRefs>
</ds:datastoreItem>
</file>

<file path=customXml/itemProps2.xml><?xml version="1.0" encoding="utf-8"?>
<ds:datastoreItem xmlns:ds="http://schemas.openxmlformats.org/officeDocument/2006/customXml" ds:itemID="{6045DDF3-3C60-4323-B602-C6F66E0D6A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484313-1CA6-4EB2-A9A0-864BCDAC84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e547c6-a70e-4019-81a1-76c840f5fa6f"/>
    <ds:schemaRef ds:uri="2af7db65-e281-4bdf-8fb7-478a6b55ba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Words>188</Words>
  <PresentationFormat>ユーザー設定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Bauhaus 93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0x0101002F15F36520199C49A46D2DDB59997F8C</vt:lpwstr>
  </property>
  <property fmtid="{D5CDD505-2E9C-101B-9397-08002B2CF9AE}" pid="3" name="MediaServiceImageTags">
    <vt:lpwstr/>
  </property>
</Properties>
</file>