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4"/>
  </p:sldMasterIdLst>
  <p:notesMasterIdLst>
    <p:notesMasterId r:id="rId6"/>
  </p:notesMasterIdLst>
  <p:handoutMasterIdLst>
    <p:handoutMasterId r:id="rId7"/>
  </p:handoutMasterIdLst>
  <p:sldIdLst>
    <p:sldId id="257" r:id="rId5"/>
  </p:sldIdLst>
  <p:sldSz cx="6858000" cy="9144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48143D-88C9-858B-245D-F166B44ECFA0}" v="20" dt="2025-03-14T05:48:01.607"/>
    <p1510:client id="{E417F583-2810-D367-746E-8E576F773D06}" v="18" dt="2025-03-14T05:47:08.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1" d="100"/>
          <a:sy n="81" d="100"/>
        </p:scale>
        <p:origin x="1272"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都築真那美" userId="S::tmqigs@kikan-ad.esb.mhlw.go.jp::a24caada-35d5-433d-8004-8011b4fc7c7c" providerId="AD" clId="Web-{E417F583-2810-D367-746E-8E576F773D06}"/>
    <pc:docChg chg="modSld">
      <pc:chgData name="都築真那美" userId="S::tmqigs@kikan-ad.esb.mhlw.go.jp::a24caada-35d5-433d-8004-8011b4fc7c7c" providerId="AD" clId="Web-{E417F583-2810-D367-746E-8E576F773D06}" dt="2025-03-14T05:47:08.706" v="8" actId="20577"/>
      <pc:docMkLst>
        <pc:docMk/>
      </pc:docMkLst>
      <pc:sldChg chg="modSp">
        <pc:chgData name="都築真那美" userId="S::tmqigs@kikan-ad.esb.mhlw.go.jp::a24caada-35d5-433d-8004-8011b4fc7c7c" providerId="AD" clId="Web-{E417F583-2810-D367-746E-8E576F773D06}" dt="2025-03-14T05:47:08.706" v="8" actId="20577"/>
        <pc:sldMkLst>
          <pc:docMk/>
          <pc:sldMk cId="3460127487" sldId="257"/>
        </pc:sldMkLst>
        <pc:spChg chg="mod">
          <ac:chgData name="都築真那美" userId="S::tmqigs@kikan-ad.esb.mhlw.go.jp::a24caada-35d5-433d-8004-8011b4fc7c7c" providerId="AD" clId="Web-{E417F583-2810-D367-746E-8E576F773D06}" dt="2025-03-14T05:47:08.706" v="8" actId="20577"/>
          <ac:spMkLst>
            <pc:docMk/>
            <pc:sldMk cId="3460127487" sldId="257"/>
            <ac:spMk id="14" creationId="{00000000-0000-0000-0000-000000000000}"/>
          </ac:spMkLst>
        </pc:spChg>
      </pc:sldChg>
    </pc:docChg>
  </pc:docChgLst>
  <pc:docChgLst>
    <pc:chgData name="都築真那美" userId="S::tmqigs@kikan-ad.esb.mhlw.go.jp::a24caada-35d5-433d-8004-8011b4fc7c7c" providerId="AD" clId="Web-{61925F2F-0995-ED65-DC71-A37AB45FCE87}"/>
    <pc:docChg chg="modSld">
      <pc:chgData name="都築真那美" userId="S::tmqigs@kikan-ad.esb.mhlw.go.jp::a24caada-35d5-433d-8004-8011b4fc7c7c" providerId="AD" clId="Web-{61925F2F-0995-ED65-DC71-A37AB45FCE87}" dt="2025-01-22T07:24:38.022" v="3" actId="20577"/>
      <pc:docMkLst>
        <pc:docMk/>
      </pc:docMkLst>
      <pc:sldChg chg="modSp">
        <pc:chgData name="都築真那美" userId="S::tmqigs@kikan-ad.esb.mhlw.go.jp::a24caada-35d5-433d-8004-8011b4fc7c7c" providerId="AD" clId="Web-{61925F2F-0995-ED65-DC71-A37AB45FCE87}" dt="2025-01-22T07:24:38.022" v="3" actId="20577"/>
        <pc:sldMkLst>
          <pc:docMk/>
          <pc:sldMk cId="3460127487" sldId="257"/>
        </pc:sldMkLst>
        <pc:spChg chg="mod">
          <ac:chgData name="都築真那美" userId="S::tmqigs@kikan-ad.esb.mhlw.go.jp::a24caada-35d5-433d-8004-8011b4fc7c7c" providerId="AD" clId="Web-{61925F2F-0995-ED65-DC71-A37AB45FCE87}" dt="2025-01-22T07:24:38.022" v="3" actId="20577"/>
          <ac:spMkLst>
            <pc:docMk/>
            <pc:sldMk cId="3460127487" sldId="257"/>
            <ac:spMk id="14" creationId="{00000000-0000-0000-0000-000000000000}"/>
          </ac:spMkLst>
        </pc:spChg>
      </pc:sldChg>
    </pc:docChg>
  </pc:docChgLst>
  <pc:docChgLst>
    <pc:chgData name="都築真那美" userId="S::tmqigs@kikan-ad.esb.mhlw.go.jp::a24caada-35d5-433d-8004-8011b4fc7c7c" providerId="AD" clId="Web-{D348143D-88C9-858B-245D-F166B44ECFA0}"/>
    <pc:docChg chg="modSld">
      <pc:chgData name="都築真那美" userId="S::tmqigs@kikan-ad.esb.mhlw.go.jp::a24caada-35d5-433d-8004-8011b4fc7c7c" providerId="AD" clId="Web-{D348143D-88C9-858B-245D-F166B44ECFA0}" dt="2025-03-14T05:48:01.607" v="9" actId="20577"/>
      <pc:docMkLst>
        <pc:docMk/>
      </pc:docMkLst>
      <pc:sldChg chg="modSp">
        <pc:chgData name="都築真那美" userId="S::tmqigs@kikan-ad.esb.mhlw.go.jp::a24caada-35d5-433d-8004-8011b4fc7c7c" providerId="AD" clId="Web-{D348143D-88C9-858B-245D-F166B44ECFA0}" dt="2025-03-14T05:48:01.607" v="9" actId="20577"/>
        <pc:sldMkLst>
          <pc:docMk/>
          <pc:sldMk cId="3460127487" sldId="257"/>
        </pc:sldMkLst>
        <pc:spChg chg="mod">
          <ac:chgData name="都築真那美" userId="S::tmqigs@kikan-ad.esb.mhlw.go.jp::a24caada-35d5-433d-8004-8011b4fc7c7c" providerId="AD" clId="Web-{D348143D-88C9-858B-245D-F166B44ECFA0}" dt="2025-03-14T05:48:01.607" v="9" actId="20577"/>
          <ac:spMkLst>
            <pc:docMk/>
            <pc:sldMk cId="3460127487" sldId="257"/>
            <ac:spMk id="14" creationId="{00000000-0000-0000-0000-000000000000}"/>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1" y="1"/>
            <a:ext cx="2949575" cy="498475"/>
          </a:xfrm>
          <a:prstGeom prst="rect">
            <a:avLst/>
          </a:prstGeom>
        </p:spPr>
        <p:txBody>
          <a:bodyPr vert="horz" lIns="91427" tIns="45714" rIns="91427" bIns="45714"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1" y="9440864"/>
            <a:ext cx="2949575" cy="498475"/>
          </a:xfrm>
          <a:prstGeom prst="rect">
            <a:avLst/>
          </a:prstGeom>
        </p:spPr>
        <p:txBody>
          <a:bodyPr vert="horz" lIns="91427" tIns="45714" rIns="91427" bIns="45714" rtlCol="0" anchor="b"/>
          <a:lstStyle>
            <a:lvl1pPr algn="r">
              <a:defRPr sz="1200"/>
            </a:lvl1pPr>
          </a:lstStyle>
          <a:p>
            <a:fld id="{46AC561E-9C33-4DD6-A851-C28639618BC6}" type="slidenum">
              <a:rPr kumimoji="1" lang="ja-JP" altLang="en-US" smtClean="0"/>
              <a:t>‹#›</a:t>
            </a:fld>
            <a:endParaRPr kumimoji="1" lang="ja-JP" altLang="en-US"/>
          </a:p>
        </p:txBody>
      </p:sp>
    </p:spTree>
    <p:extLst>
      <p:ext uri="{BB962C8B-B14F-4D97-AF65-F5344CB8AC3E}">
        <p14:creationId xmlns:p14="http://schemas.microsoft.com/office/powerpoint/2010/main" val="29428463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1" y="1"/>
            <a:ext cx="2949575" cy="498475"/>
          </a:xfrm>
          <a:prstGeom prst="rect">
            <a:avLst/>
          </a:prstGeom>
        </p:spPr>
        <p:txBody>
          <a:bodyPr vert="horz" lIns="91427" tIns="45714" rIns="91427" bIns="45714"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3013" cy="3354387"/>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1039" y="4783139"/>
            <a:ext cx="5443537" cy="3913187"/>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1" y="9440864"/>
            <a:ext cx="2949575" cy="498475"/>
          </a:xfrm>
          <a:prstGeom prst="rect">
            <a:avLst/>
          </a:prstGeom>
        </p:spPr>
        <p:txBody>
          <a:bodyPr vert="horz" lIns="91427" tIns="45714" rIns="91427" bIns="45714" rtlCol="0" anchor="b"/>
          <a:lstStyle>
            <a:lvl1pPr algn="r">
              <a:defRPr sz="1200"/>
            </a:lvl1pPr>
          </a:lstStyle>
          <a:p>
            <a:fld id="{25581008-DB9E-4F71-A4E5-D2A140674327}" type="slidenum">
              <a:rPr kumimoji="1" lang="ja-JP" altLang="en-US" smtClean="0"/>
              <a:t>‹#›</a:t>
            </a:fld>
            <a:endParaRPr kumimoji="1" lang="ja-JP" altLang="en-US"/>
          </a:p>
        </p:txBody>
      </p:sp>
    </p:spTree>
    <p:extLst>
      <p:ext uri="{BB962C8B-B14F-4D97-AF65-F5344CB8AC3E}">
        <p14:creationId xmlns:p14="http://schemas.microsoft.com/office/powerpoint/2010/main" val="8752954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11936"/>
            <a:ext cx="5657850" cy="4754880"/>
          </a:xfrm>
        </p:spPr>
        <p:txBody>
          <a:bodyPr anchor="b">
            <a:normAutofit/>
          </a:bodyPr>
          <a:lstStyle>
            <a:lvl1pPr algn="l">
              <a:lnSpc>
                <a:spcPct val="85000"/>
              </a:lnSpc>
              <a:defRPr sz="6000" spc="-38"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18779" y="5940828"/>
            <a:ext cx="5657850" cy="1524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403D84-F00C-4C0F-AA43-D8FCFDF17DFE}" type="datetime1">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6" name="Slide Number Placeholder 5"/>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8954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BCC556-FBB2-49AA-8FB6-8FE228BF1391}" type="datetime1">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6" name="Slide Number Placeholder 5"/>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233265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49736"/>
            <a:ext cx="1478756" cy="7679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49736"/>
            <a:ext cx="4350544" cy="7679864"/>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0CAE09-83C8-4F86-9E3C-3A9119D04AB4}" type="datetime1">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6" name="Slide Number Placeholder 5"/>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951899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311290-6DF5-4505-8211-B97A13C3FAC0}" type="datetime1">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6" name="Slide Number Placeholder 5"/>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342080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11936"/>
            <a:ext cx="5657850" cy="4754880"/>
          </a:xfrm>
        </p:spPr>
        <p:txBody>
          <a:bodyPr anchor="b" anchorCtr="0">
            <a:normAutofit/>
          </a:bodyPr>
          <a:lstStyle>
            <a:lvl1pPr>
              <a:lnSpc>
                <a:spcPct val="85000"/>
              </a:lnSpc>
              <a:defRPr sz="6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17220" y="5937504"/>
            <a:ext cx="5657850" cy="1524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5F609A-F25B-4A80-B776-EBB8D09E5736}" type="datetime1">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6" name="Slide Number Placeholder 5"/>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8424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17220" y="382139"/>
            <a:ext cx="5657850" cy="1934343"/>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17220" y="2460981"/>
            <a:ext cx="2777490" cy="53644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97580" y="2460980"/>
            <a:ext cx="2777490" cy="53644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5C6489-1238-440A-B103-CFB36C400CEA}" type="datetime1">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7" name="Slide Number Placeholder 6"/>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178980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17220" y="382139"/>
            <a:ext cx="5657850" cy="193434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1722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17220" y="3443113"/>
            <a:ext cx="2777490" cy="438234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9758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97580" y="3443112"/>
            <a:ext cx="2777490" cy="438234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139818E-B593-4353-AA55-9857E6B3357C}" type="datetime1">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9" name="Slide Number Placeholder 8"/>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161357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BA10428-FFC0-492E-8381-33B7055B0623}" type="datetime1">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5" name="Slide Number Placeholder 4"/>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3921169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5A38028-C1A1-4E42-9371-EE5F933D8699}" type="datetime1">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kumimoji="1" lang="en-US" altLang="ja-JP"/>
              <a:t>LL</a:t>
            </a:r>
            <a:r>
              <a:rPr kumimoji="1" lang="ja-JP" altLang="en-US"/>
              <a:t>刈谷</a:t>
            </a:r>
            <a:r>
              <a:rPr kumimoji="1" lang="en-US" altLang="ja-JP"/>
              <a:t>HW20220601</a:t>
            </a:r>
            <a:endParaRPr kumimoji="1" lang="ja-JP" altLang="en-US"/>
          </a:p>
        </p:txBody>
      </p:sp>
      <p:sp>
        <p:nvSpPr>
          <p:cNvPr id="9" name="Slide Number Placeholder 8"/>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129242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0" y="0"/>
            <a:ext cx="227857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92479"/>
            <a:ext cx="1800225" cy="3048000"/>
          </a:xfrm>
        </p:spPr>
        <p:txBody>
          <a:bodyPr anchor="b">
            <a:normAutofit/>
          </a:bodyPr>
          <a:lstStyle>
            <a:lvl1pPr>
              <a:defRPr sz="27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700338" y="975360"/>
            <a:ext cx="3651885" cy="7010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7175" y="3901440"/>
            <a:ext cx="1800225" cy="4505499"/>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a:xfrm>
            <a:off x="261851" y="8613049"/>
            <a:ext cx="1472912" cy="486833"/>
          </a:xfrm>
        </p:spPr>
        <p:txBody>
          <a:bodyPr/>
          <a:lstStyle>
            <a:lvl1pPr algn="l">
              <a:defRPr/>
            </a:lvl1pPr>
          </a:lstStyle>
          <a:p>
            <a:fld id="{7A31819B-2248-48F2-B57C-F39C29765CE8}" type="datetime1">
              <a:rPr kumimoji="1" lang="ja-JP" altLang="en-US" smtClean="0"/>
              <a:t>2025/4/11</a:t>
            </a:fld>
            <a:endParaRPr kumimoji="1" lang="ja-JP" altLang="en-US"/>
          </a:p>
        </p:txBody>
      </p:sp>
      <p:sp>
        <p:nvSpPr>
          <p:cNvPr id="6" name="Footer Placeholder 5"/>
          <p:cNvSpPr>
            <a:spLocks noGrp="1"/>
          </p:cNvSpPr>
          <p:nvPr>
            <p:ph type="ftr" sz="quarter" idx="11"/>
          </p:nvPr>
        </p:nvSpPr>
        <p:spPr>
          <a:xfrm>
            <a:off x="2700337" y="8613049"/>
            <a:ext cx="2614613" cy="486833"/>
          </a:xfrm>
        </p:spPr>
        <p:txBody>
          <a:bodyPr/>
          <a:lstStyle>
            <a:lvl1pPr algn="l">
              <a:defRPr>
                <a:solidFill>
                  <a:schemeClr val="tx2"/>
                </a:solidFill>
              </a:defRPr>
            </a:lvl1pPr>
          </a:lstStyle>
          <a:p>
            <a:r>
              <a:rPr kumimoji="1" lang="en-US" altLang="ja-JP"/>
              <a:t>LL</a:t>
            </a:r>
            <a:r>
              <a:rPr kumimoji="1" lang="ja-JP" altLang="en-US"/>
              <a:t>刈谷</a:t>
            </a:r>
            <a:r>
              <a:rPr kumimoji="1" lang="en-US" altLang="ja-JP"/>
              <a:t>HW20220601</a:t>
            </a:r>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3370007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6604000"/>
            <a:ext cx="6856214" cy="254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655343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6766560"/>
            <a:ext cx="5692140" cy="1097280"/>
          </a:xfrm>
        </p:spPr>
        <p:txBody>
          <a:bodyPr tIns="0" bIns="0" anchor="b">
            <a:noAutofit/>
          </a:bodyPr>
          <a:lstStyle>
            <a:lvl1pPr>
              <a:defRPr sz="27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 y="0"/>
            <a:ext cx="6857992" cy="6553435"/>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17220" y="7876032"/>
            <a:ext cx="5692140" cy="79248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61C1C9-3711-48C6-926D-C88553501842}" type="datetime1">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r>
              <a:rPr kumimoji="1" lang="en-US" altLang="ja-JP"/>
              <a:t>LL</a:t>
            </a:r>
            <a:r>
              <a:rPr kumimoji="1" lang="ja-JP" altLang="en-US"/>
              <a:t>刈谷</a:t>
            </a:r>
            <a:r>
              <a:rPr kumimoji="1" lang="en-US" altLang="ja-JP"/>
              <a:t>HW20220601</a:t>
            </a:r>
            <a:endParaRPr kumimoji="1" lang="ja-JP" altLang="en-US"/>
          </a:p>
        </p:txBody>
      </p:sp>
      <p:sp>
        <p:nvSpPr>
          <p:cNvPr id="7" name="Slide Number Placeholder 6"/>
          <p:cNvSpPr>
            <a:spLocks noGrp="1"/>
          </p:cNvSpPr>
          <p:nvPr>
            <p:ph type="sldNum" sz="quarter" idx="12"/>
          </p:nvPr>
        </p:nvSpPr>
        <p:spPr/>
        <p:txBody>
          <a:bodyPr/>
          <a:lstStyle/>
          <a:p>
            <a:fld id="{AD665B94-2C56-404E-BFBC-3803D520D85D}" type="slidenum">
              <a:rPr kumimoji="1" lang="ja-JP" altLang="en-US" smtClean="0"/>
              <a:t>‹#›</a:t>
            </a:fld>
            <a:endParaRPr kumimoji="1" lang="ja-JP" altLang="en-US"/>
          </a:p>
        </p:txBody>
      </p:sp>
    </p:spTree>
    <p:extLst>
      <p:ext uri="{BB962C8B-B14F-4D97-AF65-F5344CB8AC3E}">
        <p14:creationId xmlns:p14="http://schemas.microsoft.com/office/powerpoint/2010/main" val="242723323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8534400"/>
            <a:ext cx="6858001"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8445755"/>
            <a:ext cx="6858001" cy="886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382139"/>
            <a:ext cx="5657850" cy="1934343"/>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17219" y="2460979"/>
            <a:ext cx="5657851" cy="536448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17221" y="8613049"/>
            <a:ext cx="1390652" cy="486833"/>
          </a:xfrm>
          <a:prstGeom prst="rect">
            <a:avLst/>
          </a:prstGeom>
        </p:spPr>
        <p:txBody>
          <a:bodyPr vert="horz" lIns="91440" tIns="45720" rIns="91440" bIns="45720" rtlCol="0" anchor="ctr"/>
          <a:lstStyle>
            <a:lvl1pPr algn="l">
              <a:defRPr sz="675">
                <a:solidFill>
                  <a:srgbClr val="FFFFFF"/>
                </a:solidFill>
              </a:defRPr>
            </a:lvl1pPr>
          </a:lstStyle>
          <a:p>
            <a:fld id="{328A8E31-959E-42DC-B1A7-75BCE71BF718}" type="datetime1">
              <a:rPr kumimoji="1" lang="ja-JP" altLang="en-US" smtClean="0"/>
              <a:t>2025/4/11</a:t>
            </a:fld>
            <a:endParaRPr kumimoji="1" lang="ja-JP" altLang="en-US"/>
          </a:p>
        </p:txBody>
      </p:sp>
      <p:sp>
        <p:nvSpPr>
          <p:cNvPr id="5" name="Footer Placeholder 4"/>
          <p:cNvSpPr>
            <a:spLocks noGrp="1"/>
          </p:cNvSpPr>
          <p:nvPr>
            <p:ph type="ftr" sz="quarter" idx="3"/>
          </p:nvPr>
        </p:nvSpPr>
        <p:spPr>
          <a:xfrm>
            <a:off x="2073480" y="8613049"/>
            <a:ext cx="2712827" cy="486833"/>
          </a:xfrm>
          <a:prstGeom prst="rect">
            <a:avLst/>
          </a:prstGeom>
        </p:spPr>
        <p:txBody>
          <a:bodyPr vert="horz" lIns="91440" tIns="45720" rIns="91440" bIns="45720" rtlCol="0" anchor="ctr"/>
          <a:lstStyle>
            <a:lvl1pPr algn="ctr">
              <a:defRPr sz="675" cap="all" baseline="0">
                <a:solidFill>
                  <a:srgbClr val="FFFFFF"/>
                </a:solidFill>
              </a:defRPr>
            </a:lvl1pPr>
          </a:lstStyle>
          <a:p>
            <a:r>
              <a:rPr kumimoji="1" lang="en-US" altLang="ja-JP"/>
              <a:t>LL</a:t>
            </a:r>
            <a:r>
              <a:rPr kumimoji="1" lang="ja-JP" altLang="en-US"/>
              <a:t>刈谷</a:t>
            </a:r>
            <a:r>
              <a:rPr kumimoji="1" lang="en-US" altLang="ja-JP"/>
              <a:t>HW20220601</a:t>
            </a:r>
            <a:endParaRPr kumimoji="1" lang="ja-JP" altLang="en-US"/>
          </a:p>
        </p:txBody>
      </p:sp>
      <p:sp>
        <p:nvSpPr>
          <p:cNvPr id="6" name="Slide Number Placeholder 5"/>
          <p:cNvSpPr>
            <a:spLocks noGrp="1"/>
          </p:cNvSpPr>
          <p:nvPr>
            <p:ph type="sldNum" sz="quarter" idx="4"/>
          </p:nvPr>
        </p:nvSpPr>
        <p:spPr>
          <a:xfrm>
            <a:off x="5569009" y="8613049"/>
            <a:ext cx="738014" cy="486833"/>
          </a:xfrm>
          <a:prstGeom prst="rect">
            <a:avLst/>
          </a:prstGeom>
        </p:spPr>
        <p:txBody>
          <a:bodyPr vert="horz" lIns="91440" tIns="45720" rIns="91440" bIns="45720" rtlCol="0" anchor="ctr"/>
          <a:lstStyle>
            <a:lvl1pPr algn="r">
              <a:defRPr sz="788">
                <a:solidFill>
                  <a:srgbClr val="FFFFFF"/>
                </a:solidFill>
              </a:defRPr>
            </a:lvl1pPr>
          </a:lstStyle>
          <a:p>
            <a:fld id="{AD665B94-2C56-404E-BFBC-3803D520D85D}" type="slidenum">
              <a:rPr kumimoji="1" lang="ja-JP" altLang="en-US" smtClean="0"/>
              <a:t>‹#›</a:t>
            </a:fld>
            <a:endParaRPr kumimoji="1" lang="ja-JP" altLang="en-US"/>
          </a:p>
        </p:txBody>
      </p:sp>
      <p:cxnSp>
        <p:nvCxnSpPr>
          <p:cNvPr id="10" name="Straight Connector 9"/>
          <p:cNvCxnSpPr/>
          <p:nvPr/>
        </p:nvCxnSpPr>
        <p:spPr>
          <a:xfrm>
            <a:off x="671362" y="2317127"/>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444246"/>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sldNum="0" hdr="0" ftr="0" dt="0"/>
  <p:txStyles>
    <p:titleStyle>
      <a:lvl1pPr algn="l" defTabSz="685800" rtl="0" eaLnBrk="1" latinLnBrk="0" hangingPunct="1">
        <a:lnSpc>
          <a:spcPct val="85000"/>
        </a:lnSpc>
        <a:spcBef>
          <a:spcPct val="0"/>
        </a:spcBef>
        <a:buNone/>
        <a:defRPr kumimoji="1"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kumimoji="1"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2">
            <a:extLst>
              <a:ext uri="{28A0092B-C50C-407E-A947-70E740481C1C}">
                <a14:useLocalDpi xmlns:a14="http://schemas.microsoft.com/office/drawing/2010/main" val="0"/>
              </a:ext>
            </a:extLst>
          </a:blip>
          <a:srcRect l="1385" t="-2272" r="12064" b="31614"/>
          <a:stretch/>
        </p:blipFill>
        <p:spPr>
          <a:xfrm>
            <a:off x="2016737" y="-534389"/>
            <a:ext cx="4786399" cy="3408218"/>
          </a:xfrm>
          <a:prstGeom prst="rect">
            <a:avLst/>
          </a:prstGeom>
        </p:spPr>
      </p:pic>
      <p:sp>
        <p:nvSpPr>
          <p:cNvPr id="10" name="正方形/長方形 9"/>
          <p:cNvSpPr/>
          <p:nvPr/>
        </p:nvSpPr>
        <p:spPr>
          <a:xfrm>
            <a:off x="-18120" y="-22419"/>
            <a:ext cx="687612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rotWithShape="1">
          <a:blip r:embed="rId2">
            <a:extLst>
              <a:ext uri="{28A0092B-C50C-407E-A947-70E740481C1C}">
                <a14:useLocalDpi xmlns:a14="http://schemas.microsoft.com/office/drawing/2010/main" val="0"/>
              </a:ext>
            </a:extLst>
          </a:blip>
          <a:srcRect l="9821" t="-2272" r="44304" b="31614"/>
          <a:stretch/>
        </p:blipFill>
        <p:spPr>
          <a:xfrm>
            <a:off x="85344" y="-534389"/>
            <a:ext cx="2714066" cy="3408218"/>
          </a:xfrm>
          <a:prstGeom prst="rect">
            <a:avLst/>
          </a:prstGeom>
        </p:spPr>
      </p:pic>
      <p:sp>
        <p:nvSpPr>
          <p:cNvPr id="9" name="正方形/長方形 8"/>
          <p:cNvSpPr/>
          <p:nvPr/>
        </p:nvSpPr>
        <p:spPr>
          <a:xfrm>
            <a:off x="585301" y="388440"/>
            <a:ext cx="4943982" cy="2308324"/>
          </a:xfrm>
          <a:prstGeom prst="rect">
            <a:avLst/>
          </a:prstGeom>
        </p:spPr>
        <p:txBody>
          <a:bodyPr wrap="none">
            <a:spAutoFit/>
          </a:bodyPr>
          <a:lstStyle/>
          <a:p>
            <a:r>
              <a:rPr lang="ja-JP" altLang="en-US" sz="2000" dirty="0">
                <a:ln w="0"/>
                <a:solidFill>
                  <a:schemeClr val="tx1">
                    <a:lumMod val="75000"/>
                    <a:lumOff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rPr>
              <a:t>学生・</a:t>
            </a:r>
            <a:r>
              <a:rPr lang="ja-JP" altLang="en-US" sz="2000" dirty="0" err="1">
                <a:ln w="0"/>
                <a:solidFill>
                  <a:schemeClr val="tx1">
                    <a:lumMod val="75000"/>
                    <a:lumOff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rPr>
              <a:t>わか</a:t>
            </a:r>
            <a:r>
              <a:rPr lang="ja-JP" altLang="en-US" sz="2000" dirty="0">
                <a:ln w="0"/>
                <a:solidFill>
                  <a:schemeClr val="tx1">
                    <a:lumMod val="75000"/>
                    <a:lumOff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rPr>
              <a:t>もの支援窓口主催</a:t>
            </a:r>
            <a:endParaRPr lang="en-US" altLang="ja-JP" sz="2000" dirty="0">
              <a:ln w="0"/>
              <a:solidFill>
                <a:schemeClr val="tx1">
                  <a:lumMod val="75000"/>
                  <a:lumOff val="25000"/>
                </a:schemeClr>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a:p>
            <a:r>
              <a:rPr lang="ja-JP" altLang="en-US" sz="38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rPr>
              <a:t>就活キックオフセミナー</a:t>
            </a:r>
            <a:endParaRPr lang="en-US" altLang="ja-JP" sz="38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a:p>
            <a:r>
              <a:rPr lang="ja-JP" altLang="en-US" sz="24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rPr>
              <a:t>これから始まる就職活動に向けて</a:t>
            </a:r>
            <a:endParaRPr lang="en-US" altLang="ja-JP" sz="24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a:p>
            <a:r>
              <a:rPr lang="ja-JP" altLang="en-US" sz="24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rPr>
              <a:t>「役立つ情報」教えます！</a:t>
            </a:r>
            <a:endParaRPr lang="en-US" altLang="ja-JP" sz="24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a:p>
            <a:endParaRPr lang="en-US" altLang="ja-JP" sz="3800" dirty="0">
              <a:ln w="0"/>
              <a:solidFill>
                <a:schemeClr val="accent2"/>
              </a:solidFill>
              <a:effectLst>
                <a:outerShdw blurRad="38100" dist="25400" dir="5400000" algn="ctr" rotWithShape="0">
                  <a:srgbClr val="6E747A">
                    <a:alpha val="43000"/>
                  </a:srgbClr>
                </a:outerShdw>
              </a:effectLst>
              <a:latin typeface="HGP創英角ﾎﾟｯﾌﾟ体" panose="040B0A00000000000000" pitchFamily="50" charset="-128"/>
              <a:ea typeface="HGP創英角ﾎﾟｯﾌﾟ体" panose="040B0A00000000000000" pitchFamily="50" charset="-128"/>
            </a:endParaRPr>
          </a:p>
        </p:txBody>
      </p:sp>
      <p:sp>
        <p:nvSpPr>
          <p:cNvPr id="12" name="角丸四角形 11"/>
          <p:cNvSpPr/>
          <p:nvPr/>
        </p:nvSpPr>
        <p:spPr>
          <a:xfrm>
            <a:off x="171154" y="3917068"/>
            <a:ext cx="6450643" cy="4431213"/>
          </a:xfrm>
          <a:prstGeom prst="roundRect">
            <a:avLst>
              <a:gd name="adj" fmla="val 986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14" name="正方形/長方形 13"/>
          <p:cNvSpPr/>
          <p:nvPr/>
        </p:nvSpPr>
        <p:spPr>
          <a:xfrm>
            <a:off x="388742" y="3981818"/>
            <a:ext cx="4453622" cy="1692771"/>
          </a:xfrm>
          <a:prstGeom prst="rect">
            <a:avLst/>
          </a:prstGeom>
          <a:noFill/>
        </p:spPr>
        <p:txBody>
          <a:bodyPr wrap="square" lIns="91440" tIns="45720" rIns="91440" bIns="45720" anchor="t">
            <a:spAutoFit/>
          </a:bodyPr>
          <a:lstStyle/>
          <a:p>
            <a:r>
              <a:rPr lang="ja-JP" altLang="en-US" sz="2000"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 開催</a:t>
            </a:r>
            <a:r>
              <a:rPr lang="ja-JP" altLang="en-US" sz="2000" cap="none" spc="0" dirty="0" smtClean="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日時（予定）</a:t>
            </a:r>
            <a:endParaRPr lang="en-US" altLang="ja-JP" sz="2000" cap="none" spc="0" dirty="0" smtClean="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endParaRPr lang="en-US" altLang="ja-JP" sz="1400"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r>
              <a:rPr lang="ja-JP" altLang="en-US" sz="2000" dirty="0">
                <a:ln w="0"/>
                <a:effectLst>
                  <a:outerShdw blurRad="38100" dist="19050" dir="2700000" algn="tl" rotWithShape="0">
                    <a:schemeClr val="dk1">
                      <a:alpha val="40000"/>
                    </a:schemeClr>
                  </a:outerShdw>
                </a:effectLst>
                <a:latin typeface="HG丸ｺﾞｼｯｸM-PRO"/>
                <a:ea typeface="HG丸ｺﾞｼｯｸM-PRO"/>
              </a:rPr>
              <a:t>令和</a:t>
            </a:r>
            <a:r>
              <a:rPr lang="ja-JP" altLang="en-US" sz="2000" dirty="0" smtClean="0">
                <a:ln w="0"/>
                <a:effectLst>
                  <a:outerShdw blurRad="38100" dist="19050" dir="2700000" algn="tl" rotWithShape="0">
                    <a:schemeClr val="dk1">
                      <a:alpha val="40000"/>
                    </a:schemeClr>
                  </a:outerShdw>
                </a:effectLst>
                <a:latin typeface="HG丸ｺﾞｼｯｸM-PRO"/>
                <a:ea typeface="HG丸ｺﾞｼｯｸM-PRO"/>
              </a:rPr>
              <a:t>７年</a:t>
            </a:r>
            <a:r>
              <a:rPr lang="ja-JP" altLang="en-US" sz="2000" dirty="0">
                <a:ln w="0"/>
                <a:effectLst>
                  <a:outerShdw blurRad="38100" dist="19050" dir="2700000" algn="tl" rotWithShape="0">
                    <a:schemeClr val="dk1">
                      <a:alpha val="40000"/>
                    </a:schemeClr>
                  </a:outerShdw>
                </a:effectLst>
                <a:latin typeface="HG丸ｺﾞｼｯｸM-PRO"/>
                <a:ea typeface="HG丸ｺﾞｼｯｸM-PRO"/>
              </a:rPr>
              <a:t>　</a:t>
            </a:r>
            <a:r>
              <a:rPr lang="en-US" altLang="ja-JP" sz="2000" dirty="0">
                <a:ln w="0"/>
                <a:effectLst>
                  <a:outerShdw blurRad="38100" dist="19050" dir="2700000" algn="tl" rotWithShape="0">
                    <a:schemeClr val="dk1">
                      <a:alpha val="40000"/>
                    </a:schemeClr>
                  </a:outerShdw>
                </a:effectLst>
                <a:latin typeface="HG丸ｺﾞｼｯｸM-PRO"/>
                <a:ea typeface="HG丸ｺﾞｼｯｸM-PRO"/>
              </a:rPr>
              <a:t>5</a:t>
            </a:r>
            <a:r>
              <a:rPr lang="ja-JP" altLang="en-US" sz="2000" dirty="0" smtClean="0">
                <a:ln w="0"/>
                <a:effectLst>
                  <a:outerShdw blurRad="38100" dist="19050" dir="2700000" algn="tl" rotWithShape="0">
                    <a:schemeClr val="dk1">
                      <a:alpha val="40000"/>
                    </a:schemeClr>
                  </a:outerShdw>
                </a:effectLst>
                <a:latin typeface="HG丸ｺﾞｼｯｸM-PRO"/>
                <a:ea typeface="HG丸ｺﾞｼｯｸM-PRO"/>
              </a:rPr>
              <a:t>月</a:t>
            </a:r>
            <a:r>
              <a:rPr lang="en-US" altLang="ja-JP" sz="2000" dirty="0" smtClean="0">
                <a:ln w="0"/>
                <a:effectLst>
                  <a:outerShdw blurRad="38100" dist="19050" dir="2700000" algn="tl" rotWithShape="0">
                    <a:schemeClr val="dk1">
                      <a:alpha val="40000"/>
                    </a:schemeClr>
                  </a:outerShdw>
                </a:effectLst>
                <a:latin typeface="HG丸ｺﾞｼｯｸM-PRO"/>
                <a:ea typeface="HG丸ｺﾞｼｯｸM-PRO"/>
              </a:rPr>
              <a:t>16</a:t>
            </a:r>
            <a:r>
              <a:rPr lang="ja-JP" altLang="en-US" sz="2000" dirty="0" smtClean="0">
                <a:ln w="0"/>
                <a:effectLst>
                  <a:outerShdw blurRad="38100" dist="19050" dir="2700000" algn="tl" rotWithShape="0">
                    <a:schemeClr val="dk1">
                      <a:alpha val="40000"/>
                    </a:schemeClr>
                  </a:outerShdw>
                </a:effectLst>
                <a:latin typeface="HG丸ｺﾞｼｯｸM-PRO"/>
                <a:ea typeface="HG丸ｺﾞｼｯｸM-PRO"/>
              </a:rPr>
              <a:t>日</a:t>
            </a:r>
            <a:r>
              <a:rPr lang="ja-JP" altLang="en-US" sz="2000" dirty="0">
                <a:ln w="0"/>
                <a:effectLst>
                  <a:outerShdw blurRad="38100" dist="19050" dir="2700000" algn="tl" rotWithShape="0">
                    <a:schemeClr val="dk1">
                      <a:alpha val="40000"/>
                    </a:schemeClr>
                  </a:outerShdw>
                </a:effectLst>
                <a:latin typeface="HG丸ｺﾞｼｯｸM-PRO"/>
                <a:ea typeface="HG丸ｺﾞｼｯｸM-PRO"/>
              </a:rPr>
              <a:t>（金）</a:t>
            </a:r>
            <a:endParaRPr lang="en-US" altLang="ja-JP" sz="2000" dirty="0">
              <a:ln w="0"/>
              <a:effectLst>
                <a:outerShdw blurRad="38100" dist="19050" dir="2700000" algn="tl" rotWithShape="0">
                  <a:schemeClr val="dk1">
                    <a:alpha val="40000"/>
                  </a:schemeClr>
                </a:outerShdw>
              </a:effectLst>
              <a:latin typeface="HG丸ｺﾞｼｯｸM-PRO"/>
              <a:ea typeface="HG丸ｺﾞｼｯｸM-PRO"/>
            </a:endParaRPr>
          </a:p>
          <a:p>
            <a:r>
              <a:rPr lang="ja-JP" altLang="en-US"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１４：００～１５：００</a:t>
            </a:r>
            <a:endParaRPr lang="en-US" altLang="ja-JP"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r>
              <a:rPr lang="ja-JP" altLang="en-US" sz="1400"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　</a:t>
            </a:r>
            <a:r>
              <a:rPr lang="en-US" altLang="ja-JP" sz="1400"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a:t>
            </a:r>
            <a:r>
              <a:rPr lang="ja-JP" altLang="en-US" sz="1400"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開場は１３：４５です</a:t>
            </a:r>
          </a:p>
          <a:p>
            <a:endParaRPr lang="ja-JP" altLang="en-US"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352329" y="5651082"/>
            <a:ext cx="5107618" cy="646331"/>
          </a:xfrm>
          <a:prstGeom prst="rect">
            <a:avLst/>
          </a:prstGeom>
          <a:noFill/>
        </p:spPr>
        <p:txBody>
          <a:bodyPr wrap="square" lIns="91440" tIns="45720" rIns="91440" bIns="45720">
            <a:spAutoFit/>
          </a:bodyPr>
          <a:lstStyle/>
          <a:p>
            <a:r>
              <a:rPr lang="ja-JP" altLang="en-US"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 </a:t>
            </a:r>
            <a:r>
              <a:rPr lang="ja-JP" altLang="en-US"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場所</a:t>
            </a:r>
            <a:endParaRPr lang="en-US" altLang="ja-JP"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r>
              <a:rPr lang="ja-JP" altLang="en-US"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　 ハローワーク刈谷 プレハブ会議室</a:t>
            </a:r>
          </a:p>
        </p:txBody>
      </p:sp>
      <p:sp>
        <p:nvSpPr>
          <p:cNvPr id="17" name="テキスト ボックス 16"/>
          <p:cNvSpPr txBox="1"/>
          <p:nvPr/>
        </p:nvSpPr>
        <p:spPr>
          <a:xfrm>
            <a:off x="285008" y="2993739"/>
            <a:ext cx="6341303" cy="923330"/>
          </a:xfrm>
          <a:prstGeom prst="rect">
            <a:avLst/>
          </a:prstGeom>
          <a:solidFill>
            <a:schemeClr val="bg1">
              <a:alpha val="70000"/>
            </a:schemeClr>
          </a:solidFill>
          <a:ln>
            <a:solidFill>
              <a:schemeClr val="bg1"/>
            </a:solidFill>
          </a:ln>
        </p:spPr>
        <p:txBody>
          <a:bodyPr wrap="square" rtlCol="0">
            <a:spAutoFit/>
          </a:bodyPr>
          <a:lstStyle/>
          <a:p>
            <a:r>
              <a:rPr kumimoji="1" lang="ja-JP" altLang="en-US" dirty="0">
                <a:solidFill>
                  <a:schemeClr val="tx1">
                    <a:lumMod val="85000"/>
                    <a:lumOff val="15000"/>
                  </a:schemeClr>
                </a:solidFill>
                <a:latin typeface="HGP創英角ﾎﾟｯﾌﾟ体" panose="040B0A00000000000000" pitchFamily="50" charset="-128"/>
                <a:ea typeface="HGP創英角ﾎﾟｯﾌﾟ体" panose="040B0A00000000000000" pitchFamily="50" charset="-128"/>
              </a:rPr>
              <a:t>就職・転職に向けて動き始めた皆さんに、就職活動の進め方や就活の各ステップにおいて役立つ支援についてご案内します。</a:t>
            </a:r>
            <a:endParaRPr kumimoji="1" lang="en-US" altLang="ja-JP" dirty="0">
              <a:solidFill>
                <a:schemeClr val="tx1">
                  <a:lumMod val="85000"/>
                  <a:lumOff val="15000"/>
                </a:schemeClr>
              </a:solidFill>
              <a:latin typeface="HGP創英角ﾎﾟｯﾌﾟ体" panose="040B0A00000000000000" pitchFamily="50" charset="-128"/>
              <a:ea typeface="HGP創英角ﾎﾟｯﾌﾟ体" panose="040B0A00000000000000" pitchFamily="50" charset="-128"/>
            </a:endParaRPr>
          </a:p>
          <a:p>
            <a:r>
              <a:rPr kumimoji="1" lang="ja-JP" altLang="en-US" dirty="0">
                <a:solidFill>
                  <a:schemeClr val="tx1">
                    <a:lumMod val="85000"/>
                    <a:lumOff val="15000"/>
                  </a:schemeClr>
                </a:solidFill>
                <a:latin typeface="HGP創英角ﾎﾟｯﾌﾟ体" panose="040B0A00000000000000" pitchFamily="50" charset="-128"/>
                <a:ea typeface="HGP創英角ﾎﾟｯﾌﾟ体" panose="040B0A00000000000000" pitchFamily="50" charset="-128"/>
              </a:rPr>
              <a:t>就活に使える資料もお渡しします！</a:t>
            </a:r>
          </a:p>
        </p:txBody>
      </p:sp>
      <p:pic>
        <p:nvPicPr>
          <p:cNvPr id="18" name="図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0104" y="3939984"/>
            <a:ext cx="2398095" cy="1954446"/>
          </a:xfrm>
          <a:prstGeom prst="rect">
            <a:avLst/>
          </a:prstGeom>
        </p:spPr>
      </p:pic>
      <p:sp>
        <p:nvSpPr>
          <p:cNvPr id="21" name="正方形/長方形 20"/>
          <p:cNvSpPr/>
          <p:nvPr/>
        </p:nvSpPr>
        <p:spPr>
          <a:xfrm>
            <a:off x="3396475" y="6203871"/>
            <a:ext cx="5107618" cy="1200329"/>
          </a:xfrm>
          <a:prstGeom prst="rect">
            <a:avLst/>
          </a:prstGeom>
          <a:noFill/>
        </p:spPr>
        <p:txBody>
          <a:bodyPr wrap="square" lIns="91440" tIns="45720" rIns="91440" bIns="45720">
            <a:spAutoFit/>
          </a:bodyPr>
          <a:lstStyle/>
          <a:p>
            <a:r>
              <a:rPr lang="ja-JP" altLang="en-US"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a:t>
            </a:r>
            <a:r>
              <a:rPr lang="ja-JP" altLang="en-US" cap="none" spc="0" dirty="0">
                <a:ln w="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申込</a:t>
            </a:r>
            <a:r>
              <a:rPr lang="ja-JP" altLang="en-US" sz="1200" cap="none" spc="0" dirty="0">
                <a:ln w="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（前日までにお願いします）</a:t>
            </a:r>
            <a:endParaRPr lang="en-US" altLang="ja-JP" sz="1200" cap="none" spc="0" dirty="0">
              <a:ln w="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２階⑨窓口</a:t>
            </a:r>
            <a:endParaRPr lang="en-US" altLang="ja-JP"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学生・</a:t>
            </a:r>
            <a:r>
              <a:rPr lang="ja-JP" altLang="en-US" dirty="0" err="1">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わか</a:t>
            </a:r>
            <a:r>
              <a:rPr lang="ja-JP" altLang="en-US"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もの支援窓口 </a:t>
            </a:r>
            <a:endParaRPr lang="en-US" altLang="ja-JP"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0566-88-0042</a:t>
            </a:r>
          </a:p>
        </p:txBody>
      </p:sp>
      <p:pic>
        <p:nvPicPr>
          <p:cNvPr id="24" name="図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83" y="6665061"/>
            <a:ext cx="2447400" cy="2645838"/>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139936">
            <a:off x="1262347" y="6986864"/>
            <a:ext cx="781757" cy="992707"/>
          </a:xfrm>
          <a:prstGeom prst="rect">
            <a:avLst/>
          </a:prstGeom>
        </p:spPr>
      </p:pic>
      <p:sp>
        <p:nvSpPr>
          <p:cNvPr id="25" name="正方形/長方形 24"/>
          <p:cNvSpPr/>
          <p:nvPr/>
        </p:nvSpPr>
        <p:spPr>
          <a:xfrm>
            <a:off x="2755967" y="7869907"/>
            <a:ext cx="3940755" cy="492443"/>
          </a:xfrm>
          <a:prstGeom prst="rect">
            <a:avLst/>
          </a:prstGeom>
          <a:noFill/>
        </p:spPr>
        <p:txBody>
          <a:bodyPr wrap="square" lIns="91440" tIns="45720" rIns="91440" bIns="45720">
            <a:spAutoFit/>
          </a:bodyPr>
          <a:lstStyle/>
          <a:p>
            <a:r>
              <a:rPr lang="en-US" altLang="ja-JP" sz="1300" dirty="0">
                <a:ln w="0"/>
                <a:latin typeface="HG丸ｺﾞｼｯｸM-PRO" panose="020F0600000000000000" pitchFamily="50" charset="-128"/>
                <a:ea typeface="HG丸ｺﾞｼｯｸM-PRO" panose="020F0600000000000000" pitchFamily="50" charset="-128"/>
              </a:rPr>
              <a:t>※</a:t>
            </a:r>
            <a:r>
              <a:rPr lang="ja-JP" altLang="en-US" sz="1300" dirty="0">
                <a:ln w="0"/>
                <a:latin typeface="HG丸ｺﾞｼｯｸM-PRO" panose="020F0600000000000000" pitchFamily="50" charset="-128"/>
                <a:ea typeface="HG丸ｺﾞｼｯｸM-PRO" panose="020F0600000000000000" pitchFamily="50" charset="-128"/>
              </a:rPr>
              <a:t> 開催日時、場所については、申込状況等</a:t>
            </a:r>
            <a:endParaRPr lang="en-US" altLang="ja-JP" sz="1300" dirty="0">
              <a:ln w="0"/>
              <a:latin typeface="HG丸ｺﾞｼｯｸM-PRO" panose="020F0600000000000000" pitchFamily="50" charset="-128"/>
              <a:ea typeface="HG丸ｺﾞｼｯｸM-PRO" panose="020F0600000000000000" pitchFamily="50" charset="-128"/>
            </a:endParaRPr>
          </a:p>
          <a:p>
            <a:r>
              <a:rPr lang="ja-JP" altLang="en-US" sz="1300" dirty="0">
                <a:ln w="0"/>
                <a:latin typeface="HG丸ｺﾞｼｯｸM-PRO" panose="020F0600000000000000" pitchFamily="50" charset="-128"/>
                <a:ea typeface="HG丸ｺﾞｼｯｸM-PRO" panose="020F0600000000000000" pitchFamily="50" charset="-128"/>
              </a:rPr>
              <a:t>　 により変更する場合もあります。</a:t>
            </a:r>
            <a:endParaRPr lang="en-US" altLang="ja-JP" sz="1300" dirty="0">
              <a:ln w="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1342791" y="8506425"/>
            <a:ext cx="5279005" cy="646331"/>
          </a:xfrm>
          <a:prstGeom prst="rect">
            <a:avLst/>
          </a:prstGeom>
        </p:spPr>
        <p:txBody>
          <a:bodyPr wrap="square">
            <a:spAutoFit/>
          </a:bodyPr>
          <a:lstStyle/>
          <a:p>
            <a:r>
              <a:rPr lang="ja-JP" altLang="en-US"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ハローワーク刈谷（刈谷公共職業安定所）　</a:t>
            </a:r>
            <a:endParaRPr lang="en-US" altLang="ja-JP"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r>
              <a:rPr lang="ja-JP" altLang="en-US" sz="1600"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a:t>
            </a:r>
            <a:r>
              <a:rPr lang="en-US" altLang="ja-JP" sz="1600"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448-8609</a:t>
            </a:r>
            <a:r>
              <a:rPr lang="ja-JP" altLang="en-US" sz="1600"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　刈谷市若松町</a:t>
            </a:r>
            <a:r>
              <a:rPr lang="en-US" altLang="ja-JP" sz="1600"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1-46-3</a:t>
            </a:r>
            <a:r>
              <a:rPr lang="ja-JP" altLang="en-US" dirty="0">
                <a:ln w="0">
                  <a:noFill/>
                </a:ln>
                <a:solidFill>
                  <a:schemeClr val="bg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　</a:t>
            </a:r>
            <a:endParaRPr lang="ja-JP" altLang="en-US" sz="1600" dirty="0">
              <a:solidFill>
                <a:schemeClr val="bg1"/>
              </a:solidFill>
            </a:endParaRPr>
          </a:p>
        </p:txBody>
      </p:sp>
      <p:sp>
        <p:nvSpPr>
          <p:cNvPr id="27" name="正方形/長方形 26"/>
          <p:cNvSpPr/>
          <p:nvPr/>
        </p:nvSpPr>
        <p:spPr>
          <a:xfrm>
            <a:off x="5372752" y="8890084"/>
            <a:ext cx="1249060" cy="253916"/>
          </a:xfrm>
          <a:prstGeom prst="rect">
            <a:avLst/>
          </a:prstGeom>
          <a:noFill/>
        </p:spPr>
        <p:txBody>
          <a:bodyPr wrap="none" lIns="91440" tIns="45720" rIns="91440" bIns="45720">
            <a:spAutoFit/>
          </a:bodyPr>
          <a:lstStyle/>
          <a:p>
            <a:pPr algn="ctr"/>
            <a:r>
              <a:rPr lang="en-US" altLang="ja-JP" sz="1050" b="0" cap="none" spc="0" dirty="0">
                <a:ln w="0"/>
                <a:solidFill>
                  <a:schemeClr val="bg1"/>
                </a:solidFill>
                <a:effectLst>
                  <a:outerShdw blurRad="38100" dist="19050" dir="2700000" algn="tl" rotWithShape="0">
                    <a:schemeClr val="dk1">
                      <a:alpha val="40000"/>
                    </a:schemeClr>
                  </a:outerShdw>
                </a:effectLst>
              </a:rPr>
              <a:t>LL061216</a:t>
            </a:r>
            <a:r>
              <a:rPr lang="ja-JP" altLang="en-US" sz="1050" b="0" cap="none" spc="0" dirty="0">
                <a:ln w="0"/>
                <a:solidFill>
                  <a:schemeClr val="bg1"/>
                </a:solidFill>
                <a:effectLst>
                  <a:outerShdw blurRad="38100" dist="19050" dir="2700000" algn="tl" rotWithShape="0">
                    <a:schemeClr val="dk1">
                      <a:alpha val="40000"/>
                    </a:schemeClr>
                  </a:outerShdw>
                </a:effectLst>
              </a:rPr>
              <a:t>刈谷専援</a:t>
            </a:r>
          </a:p>
        </p:txBody>
      </p:sp>
      <p:sp>
        <p:nvSpPr>
          <p:cNvPr id="20" name="正方形/長方形 19"/>
          <p:cNvSpPr/>
          <p:nvPr/>
        </p:nvSpPr>
        <p:spPr>
          <a:xfrm>
            <a:off x="352329" y="6234734"/>
            <a:ext cx="5107618" cy="646331"/>
          </a:xfrm>
          <a:prstGeom prst="rect">
            <a:avLst/>
          </a:prstGeom>
          <a:noFill/>
        </p:spPr>
        <p:txBody>
          <a:bodyPr wrap="square" lIns="91440" tIns="45720" rIns="91440" bIns="45720">
            <a:spAutoFit/>
          </a:bodyPr>
          <a:lstStyle/>
          <a:p>
            <a:r>
              <a:rPr lang="ja-JP" altLang="en-US"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a:t>
            </a:r>
            <a:r>
              <a:rPr lang="ja-JP" altLang="en-US" cap="none" spc="0" dirty="0">
                <a:ln w="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対象者</a:t>
            </a:r>
            <a:endParaRPr lang="en-US" altLang="ja-JP" cap="none" spc="0" dirty="0">
              <a:ln w="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en-US" altLang="ja-JP"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35</a:t>
            </a:r>
            <a:r>
              <a:rPr lang="ja-JP" altLang="en-US"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歳未満の方</a:t>
            </a:r>
            <a:r>
              <a:rPr lang="ja-JP" altLang="en-US" sz="1400"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（学生を除く）</a:t>
            </a:r>
            <a:endParaRPr lang="en-US" altLang="ja-JP" sz="1400" dirty="0">
              <a:ln w="0"/>
              <a:solidFill>
                <a:schemeClr val="tx1">
                  <a:lumMod val="85000"/>
                  <a:lumOff val="1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2755966" y="7458630"/>
            <a:ext cx="3940755" cy="492443"/>
          </a:xfrm>
          <a:prstGeom prst="rect">
            <a:avLst/>
          </a:prstGeom>
          <a:noFill/>
        </p:spPr>
        <p:txBody>
          <a:bodyPr wrap="square" lIns="91440" tIns="45720" rIns="91440" bIns="45720">
            <a:spAutoFit/>
          </a:bodyPr>
          <a:lstStyle/>
          <a:p>
            <a:r>
              <a:rPr lang="en-US" altLang="ja-JP" sz="1300" dirty="0">
                <a:ln w="0"/>
                <a:latin typeface="HG丸ｺﾞｼｯｸM-PRO" panose="020F0600000000000000" pitchFamily="50" charset="-128"/>
                <a:ea typeface="HG丸ｺﾞｼｯｸM-PRO" panose="020F0600000000000000" pitchFamily="50" charset="-128"/>
              </a:rPr>
              <a:t>※</a:t>
            </a:r>
            <a:r>
              <a:rPr lang="ja-JP" altLang="en-US" sz="1300" dirty="0">
                <a:ln w="0"/>
                <a:latin typeface="HG丸ｺﾞｼｯｸM-PRO" panose="020F0600000000000000" pitchFamily="50" charset="-128"/>
                <a:ea typeface="HG丸ｺﾞｼｯｸM-PRO" panose="020F0600000000000000" pitchFamily="50" charset="-128"/>
              </a:rPr>
              <a:t> 雇用保険受給者の方が受講された場合、</a:t>
            </a:r>
            <a:endParaRPr lang="en-US" altLang="ja-JP" sz="1300" dirty="0">
              <a:ln w="0"/>
              <a:latin typeface="HG丸ｺﾞｼｯｸM-PRO" panose="020F0600000000000000" pitchFamily="50" charset="-128"/>
              <a:ea typeface="HG丸ｺﾞｼｯｸM-PRO" panose="020F0600000000000000" pitchFamily="50" charset="-128"/>
            </a:endParaRPr>
          </a:p>
          <a:p>
            <a:r>
              <a:rPr lang="ja-JP" altLang="en-US" sz="1300" dirty="0">
                <a:ln w="0"/>
                <a:latin typeface="HG丸ｺﾞｼｯｸM-PRO" panose="020F0600000000000000" pitchFamily="50" charset="-128"/>
                <a:ea typeface="HG丸ｺﾞｼｯｸM-PRO" panose="020F0600000000000000" pitchFamily="50" charset="-128"/>
              </a:rPr>
              <a:t>　 求職活動実績としてカウントされます。</a:t>
            </a:r>
            <a:endParaRPr lang="en-US" altLang="ja-JP" sz="1300" dirty="0">
              <a:ln w="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60127487"/>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af7db65-e281-4bdf-8fb7-478a6b55ba37" xsi:nil="true"/>
    <Owner xmlns="9ee547c6-a70e-4019-81a1-76c840f5fa6f">
      <UserInfo>
        <DisplayName/>
        <AccountId xsi:nil="true"/>
        <AccountType/>
      </UserInfo>
    </Owner>
    <lcf76f155ced4ddcb4097134ff3c332f xmlns="9ee547c6-a70e-4019-81a1-76c840f5fa6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F15F36520199C49A46D2DDB59997F8C" ma:contentTypeVersion="14" ma:contentTypeDescription="新しいドキュメントを作成します。" ma:contentTypeScope="" ma:versionID="7dd3de5b6412a9329ec50ee6f935750d">
  <xsd:schema xmlns:xsd="http://www.w3.org/2001/XMLSchema" xmlns:xs="http://www.w3.org/2001/XMLSchema" xmlns:p="http://schemas.microsoft.com/office/2006/metadata/properties" xmlns:ns2="9ee547c6-a70e-4019-81a1-76c840f5fa6f" xmlns:ns3="2af7db65-e281-4bdf-8fb7-478a6b55ba37" targetNamespace="http://schemas.microsoft.com/office/2006/metadata/properties" ma:root="true" ma:fieldsID="1206734cfe3c5042ccc6f920b55c79f7" ns2:_="" ns3:_="">
    <xsd:import namespace="9ee547c6-a70e-4019-81a1-76c840f5fa6f"/>
    <xsd:import namespace="2af7db65-e281-4bdf-8fb7-478a6b55ba37"/>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547c6-a70e-4019-81a1-76c840f5fa6f"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f7db65-e281-4bdf-8fb7-478a6b55ba3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b26731f-655d-4184-9133-5ba2c8c71528}" ma:internalName="TaxCatchAll" ma:showField="CatchAllData" ma:web="2af7db65-e281-4bdf-8fb7-478a6b55ba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1739D2-7380-4F45-B33D-222B463BEEDF}">
  <ds:schemaRefs>
    <ds:schemaRef ds:uri="http://schemas.microsoft.com/sharepoint/v3/contenttype/forms"/>
  </ds:schemaRefs>
</ds:datastoreItem>
</file>

<file path=customXml/itemProps2.xml><?xml version="1.0" encoding="utf-8"?>
<ds:datastoreItem xmlns:ds="http://schemas.openxmlformats.org/officeDocument/2006/customXml" ds:itemID="{354D1EB2-839E-4D1A-95C9-6EA5FF0145F4}">
  <ds:schemaRefs>
    <ds:schemaRef ds:uri="http://www.w3.org/XML/1998/namespace"/>
    <ds:schemaRef ds:uri="2af7db65-e281-4bdf-8fb7-478a6b55ba37"/>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9ee547c6-a70e-4019-81a1-76c840f5fa6f"/>
    <ds:schemaRef ds:uri="http://purl.org/dc/dcmitype/"/>
    <ds:schemaRef ds:uri="http://purl.org/dc/elements/1.1/"/>
  </ds:schemaRefs>
</ds:datastoreItem>
</file>

<file path=customXml/itemProps3.xml><?xml version="1.0" encoding="utf-8"?>
<ds:datastoreItem xmlns:ds="http://schemas.openxmlformats.org/officeDocument/2006/customXml" ds:itemID="{D3917CBD-9B17-4439-8649-9D04CD0320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e547c6-a70e-4019-81a1-76c840f5fa6f"/>
    <ds:schemaRef ds:uri="2af7db65-e281-4bdf-8fb7-478a6b55b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Words>187</Words>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HGP創英角ﾎﾟｯﾌﾟ体</vt:lpstr>
      <vt:lpstr>HG丸ｺﾞｼｯｸM-PRO</vt:lpstr>
      <vt:lpstr>ＭＳ Ｐゴシック</vt:lpstr>
      <vt:lpstr>游ゴシック</vt:lpstr>
      <vt:lpstr>Calibri</vt:lpstr>
      <vt:lpstr>Calibri Light</vt:lpstr>
      <vt:lpstr>レトロスペクト</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0x0101002F15F36520199C49A46D2DDB59997F8C</vt:lpwstr>
  </property>
  <property fmtid="{D5CDD505-2E9C-101B-9397-08002B2CF9AE}" pid="3" name="MediaServiceImageTags">
    <vt:lpwstr/>
  </property>
</Properties>
</file>