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C561E-9C33-4DD6-A851-C28639618B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8463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1243013"/>
            <a:ext cx="25161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81008-DB9E-4F71-A4E5-D2A1406743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954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3D84-F00C-4C0F-AA43-D8FCFDF17DFE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95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C556-FBB2-49AA-8FB6-8FE228BF1391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49736"/>
            <a:ext cx="1478756" cy="76798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49736"/>
            <a:ext cx="4350544" cy="7679864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AE09-83C8-4F86-9E3C-3A9119D04AB4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89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11290-6DF5-4505-8211-B97A13C3FAC0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80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609A-F25B-4A80-B776-EBB8D09E5736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42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81"/>
            <a:ext cx="2777490" cy="53644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0"/>
            <a:ext cx="2777490" cy="53644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6489-1238-440A-B103-CFB36C400CEA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80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3"/>
            <a:ext cx="2777490" cy="438234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818E-B593-4353-AA55-9857E6B3357C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7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0428-FFC0-492E-8381-33B7055B0623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16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8028-C1A1-4E42-9371-EE5F933D8699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2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975360"/>
            <a:ext cx="3651885" cy="7010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7A31819B-2248-48F2-B57C-F39C29765CE8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00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1C9-3711-48C6-926D-C88553501842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3323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5"/>
            <a:ext cx="6858001" cy="886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328A8E31-959E-42DC-B1A7-75BCE71BF718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44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" t="-2272" r="12064" b="31614"/>
          <a:stretch/>
        </p:blipFill>
        <p:spPr>
          <a:xfrm>
            <a:off x="2016737" y="-534389"/>
            <a:ext cx="4786399" cy="30892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-18120" y="-22419"/>
            <a:ext cx="687612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1" t="-2272" r="44304" b="31614"/>
          <a:stretch/>
        </p:blipFill>
        <p:spPr>
          <a:xfrm>
            <a:off x="85344" y="-534389"/>
            <a:ext cx="2714066" cy="308929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91743" y="332355"/>
            <a:ext cx="5525872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学生・</a:t>
            </a:r>
            <a:r>
              <a:rPr lang="ja-JP" altLang="en-US" sz="240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わか</a:t>
            </a:r>
            <a:r>
              <a:rPr lang="ja-JP" alt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もの支援</a:t>
            </a:r>
            <a:r>
              <a:rPr lang="ja-JP" altLang="en-US" sz="2400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窓口主催　</a:t>
            </a:r>
            <a:r>
              <a:rPr lang="ja-JP" altLang="en-US" sz="2400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</a:rPr>
              <a:t>　</a:t>
            </a:r>
            <a:endParaRPr lang="en-US" altLang="ja-JP" sz="24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ea"/>
            </a:endParaRPr>
          </a:p>
          <a:p>
            <a:r>
              <a:rPr lang="ja-JP" altLang="en-US" sz="36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自分を知る！適職を知る！</a:t>
            </a:r>
            <a:endParaRPr lang="en-US" altLang="ja-JP" sz="48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20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就活応援セミナー</a:t>
            </a:r>
            <a:endParaRPr lang="en-US" altLang="ja-JP" sz="3200" dirty="0" smtClean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58561" y="4043442"/>
            <a:ext cx="6579473" cy="4354194"/>
          </a:xfrm>
          <a:prstGeom prst="roundRect">
            <a:avLst>
              <a:gd name="adj" fmla="val 986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91766" y="4125379"/>
            <a:ext cx="539298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8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28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8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28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8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2800" b="1" cap="none" spc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endParaRPr lang="en-US" altLang="ja-JP" sz="28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１４：００～１５：３０</a:t>
            </a:r>
            <a:endParaRPr lang="ja-JP" altLang="en-US" sz="28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＠ハローワーク</a:t>
            </a:r>
            <a:r>
              <a:rPr lang="ja-JP" altLang="en-US" sz="20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刈谷　</a:t>
            </a: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プレハブ</a:t>
            </a:r>
            <a:r>
              <a:rPr lang="ja-JP" altLang="en-US" sz="20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会議室</a:t>
            </a:r>
            <a:endParaRPr lang="ja-JP" altLang="en-US" sz="2800" b="1" cap="none" spc="0" dirty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294" y="2566113"/>
            <a:ext cx="6605382" cy="147732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「就活スタート！」と思いつつ「どんな仕事に就けばいいんだろう</a:t>
            </a:r>
            <a:r>
              <a:rPr kumimoji="1"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」とお悩みの皆様！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興味関心のある分野を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探し、自分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の「強み」や「弱み」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を知ることを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お手伝いするセミナーを開催します。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参加してこの先の就活をスムーズに進めていきましょう♪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83118" y="5915280"/>
            <a:ext cx="6413604" cy="6617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申込</a:t>
            </a:r>
            <a:r>
              <a:rPr lang="ja-JP" altLang="en-US" sz="14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前日までに</a:t>
            </a:r>
            <a:r>
              <a:rPr lang="ja-JP" altLang="en-US" sz="14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来所または電話でお願いします）</a:t>
            </a:r>
            <a:endParaRPr lang="en-US" altLang="ja-JP" sz="1400" b="1" cap="none" spc="0" dirty="0" smtClean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２階⑨窓口</a:t>
            </a:r>
            <a:r>
              <a:rPr lang="en-US" altLang="ja-JP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r>
              <a:rPr lang="ja-JP" altLang="en-US" b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b="1" dirty="0" err="1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わか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もの支援窓口 　</a:t>
            </a:r>
            <a:r>
              <a:rPr lang="en-US" altLang="ja-JP" sz="1900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0566-88-0042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342791" y="8506425"/>
            <a:ext cx="527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ハローワーク刈谷（刈谷公共職業安定所）　</a:t>
            </a:r>
            <a:endParaRPr lang="en-US" altLang="ja-JP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448-8609</a:t>
            </a:r>
            <a:r>
              <a:rPr lang="ja-JP" altLang="en-US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刈谷市若松町</a:t>
            </a:r>
            <a:r>
              <a:rPr lang="en-US" altLang="ja-JP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1-46-3</a:t>
            </a:r>
            <a:r>
              <a:rPr lang="ja-JP" altLang="en-US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372750" y="8890084"/>
            <a:ext cx="1249060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05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LL060222</a:t>
            </a:r>
            <a:r>
              <a:rPr lang="ja-JP" altLang="en-US" sz="105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刈谷専援</a:t>
            </a:r>
            <a:endParaRPr lang="ja-JP" altLang="en-US" sz="105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83118" y="5333586"/>
            <a:ext cx="510761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対象者</a:t>
            </a:r>
            <a:endParaRPr lang="en-US" altLang="ja-JP" b="1" cap="none" spc="0" dirty="0" smtClean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３５歳未満の方</a:t>
            </a:r>
            <a:endParaRPr lang="en-US" altLang="ja-JP" b="1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992880" y="7401372"/>
            <a:ext cx="479571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雇用保険受給者の方が受講された場合、</a:t>
            </a:r>
            <a:endParaRPr lang="en-US" altLang="ja-JP" sz="1300" dirty="0" smtClean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求職活動実績としてカウントされます。</a:t>
            </a:r>
            <a:endParaRPr lang="en-US" altLang="ja-JP" sz="130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992880" y="7851755"/>
            <a:ext cx="3940755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開催日時、場所については、申込状況等</a:t>
            </a:r>
            <a:endParaRPr lang="en-US" altLang="ja-JP" sz="1300" dirty="0" smtClean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により変更する場合もあります。</a:t>
            </a:r>
            <a:endParaRPr lang="en-US" altLang="ja-JP" sz="130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87" y="7428510"/>
            <a:ext cx="1289377" cy="164174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30426" y="1694014"/>
            <a:ext cx="1603715" cy="539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46153" y="1749405"/>
            <a:ext cx="1354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定員１０名</a:t>
            </a:r>
            <a:endParaRPr lang="en-US" altLang="ja-JP" sz="20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83118" y="6505181"/>
            <a:ext cx="59162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b="1" cap="none" spc="0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当日</a:t>
            </a:r>
            <a:endParaRPr lang="en-US" altLang="ja-JP" b="1" cap="none" spc="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cap="none" spc="0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１３：５０に開場しますので、直接お越しください。</a:t>
            </a:r>
            <a:endParaRPr lang="en-US" altLang="ja-JP" b="1" cap="none" spc="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筆記用具とスマホ</a:t>
            </a:r>
            <a:r>
              <a:rPr lang="ja-JP" altLang="en-US" sz="1200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（可能であれば）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持参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lang="en-US" altLang="ja-JP" b="1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12748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15F36520199C49A46D2DDB59997F8C" ma:contentTypeVersion="14" ma:contentTypeDescription="新しいドキュメントを作成します。" ma:contentTypeScope="" ma:versionID="7dd3de5b6412a9329ec50ee6f935750d">
  <xsd:schema xmlns:xsd="http://www.w3.org/2001/XMLSchema" xmlns:xs="http://www.w3.org/2001/XMLSchema" xmlns:p="http://schemas.microsoft.com/office/2006/metadata/properties" xmlns:ns2="9ee547c6-a70e-4019-81a1-76c840f5fa6f" xmlns:ns3="2af7db65-e281-4bdf-8fb7-478a6b55ba37" targetNamespace="http://schemas.microsoft.com/office/2006/metadata/properties" ma:root="true" ma:fieldsID="1206734cfe3c5042ccc6f920b55c79f7" ns2:_="" ns3:_="">
    <xsd:import namespace="9ee547c6-a70e-4019-81a1-76c840f5fa6f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547c6-a70e-4019-81a1-76c840f5fa6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b26731f-655d-4184-9133-5ba2c8c71528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7db65-e281-4bdf-8fb7-478a6b55ba37" xsi:nil="true"/>
    <Owner xmlns="9ee547c6-a70e-4019-81a1-76c840f5fa6f">
      <UserInfo>
        <DisplayName/>
        <AccountId xsi:nil="true"/>
        <AccountType/>
      </UserInfo>
    </Owner>
    <lcf76f155ced4ddcb4097134ff3c332f xmlns="9ee547c6-a70e-4019-81a1-76c840f5fa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61ABE7-AA73-4EFE-9329-6AF4198469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547c6-a70e-4019-81a1-76c840f5fa6f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9055FE-3DB7-49C2-8A62-7AE39F6667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BC17FA-CD97-43B0-96BA-DEEA91783691}">
  <ds:schemaRefs>
    <ds:schemaRef ds:uri="http://schemas.microsoft.com/office/2006/documentManagement/types"/>
    <ds:schemaRef ds:uri="http://purl.org/dc/elements/1.1/"/>
    <ds:schemaRef ds:uri="2af7db65-e281-4bdf-8fb7-478a6b55ba37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9ee547c6-a70e-4019-81a1-76c840f5fa6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Words>237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HG丸ｺﾞｼｯｸM-PRO</vt:lpstr>
      <vt:lpstr>ＭＳ Ｐゴシック</vt:lpstr>
      <vt:lpstr>メイリオ</vt:lpstr>
      <vt:lpstr>游ゴシック</vt:lpstr>
      <vt:lpstr>Calibri</vt:lpstr>
      <vt:lpstr>Calibri Light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0x0101002F15F36520199C49A46D2DDB59997F8C</vt:lpwstr>
  </property>
</Properties>
</file>