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handoutMasterIdLst>
    <p:handoutMasterId r:id="rId7"/>
  </p:handoutMasterIdLst>
  <p:sldIdLst>
    <p:sldId id="259" r:id="rId5"/>
  </p:sldIdLst>
  <p:sldSz cx="6858000" cy="9144000" type="screen4x3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73645770-A95C-424F-8CBF-CF6C500AD3E2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D65C18"/>
    <a:srgbClr val="F1D9C7"/>
    <a:srgbClr val="FFFF99"/>
    <a:srgbClr val="FFFF00"/>
    <a:srgbClr val="66FF33"/>
    <a:srgbClr val="FF6600"/>
    <a:srgbClr val="FFFFCC"/>
    <a:srgbClr val="FFCC66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6139" autoAdjust="0"/>
  </p:normalViewPr>
  <p:slideViewPr>
    <p:cSldViewPr snapToGrid="0">
      <p:cViewPr varScale="1">
        <p:scale>
          <a:sx n="78" d="100"/>
          <a:sy n="78" d="100"/>
        </p:scale>
        <p:origin x="1344" y="12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heme/theme1.xml" Type="http://schemas.openxmlformats.org/officeDocument/2006/relationships/theme"/><Relationship Id="rId11" Target="tableStyles.xml" Type="http://schemas.openxmlformats.org/officeDocument/2006/relationships/tableStyle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notesMasters/notesMaster1.xml" Type="http://schemas.openxmlformats.org/officeDocument/2006/relationships/notesMaster"/><Relationship Id="rId7" Target="handoutMasters/handoutMaster1.xml" Type="http://schemas.openxmlformats.org/officeDocument/2006/relationships/handoutMaster"/><Relationship Id="rId8" Target="presProps.xml" Type="http://schemas.openxmlformats.org/officeDocument/2006/relationships/presProps"/><Relationship Id="rId9" Target="viewProps.xml" Type="http://schemas.openxmlformats.org/officeDocument/2006/relationships/viewProps"/></Relationships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099" cy="498694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943" y="4"/>
            <a:ext cx="2949099" cy="498694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r">
              <a:defRPr sz="1200"/>
            </a:lvl1pPr>
          </a:lstStyle>
          <a:p>
            <a:fld id="{C3AE6B59-2CA9-45C5-851C-564E7063FB0D}" type="datetimeFigureOut">
              <a:rPr kumimoji="1" lang="ja-JP" altLang="en-US" smtClean="0"/>
              <a:t>2025/2/4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440647"/>
            <a:ext cx="2949099" cy="498692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943" y="9440647"/>
            <a:ext cx="2949099" cy="498692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r">
              <a:defRPr sz="1200"/>
            </a:lvl1pPr>
          </a:lstStyle>
          <a:p>
            <a:fld id="{5AC8A672-E43B-485B-8297-4FA94EA5390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1910082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099" cy="498694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43" y="4"/>
            <a:ext cx="2949099" cy="498694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r">
              <a:defRPr sz="1200"/>
            </a:lvl1pPr>
          </a:lstStyle>
          <a:p>
            <a:fld id="{C5BCBBE2-851B-4CAE-8F69-33459C93F61B}" type="datetimeFigureOut">
              <a:rPr kumimoji="1" lang="ja-JP" altLang="en-US" smtClean="0"/>
              <a:t>2025/2/4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301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2" rIns="91422" bIns="45712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8"/>
            <a:ext cx="5444490" cy="3913614"/>
          </a:xfrm>
          <a:prstGeom prst="rect">
            <a:avLst/>
          </a:prstGeom>
        </p:spPr>
        <p:txBody>
          <a:bodyPr vert="horz" lIns="91422" tIns="45712" rIns="91422" bIns="4571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0647"/>
            <a:ext cx="2949099" cy="498692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43" y="9440647"/>
            <a:ext cx="2949099" cy="498692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r">
              <a:defRPr sz="1200"/>
            </a:lvl1pPr>
          </a:lstStyle>
          <a:p>
            <a:fld id="{E8356BA5-1663-4675-BF6F-F150402F38C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73930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97780723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5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1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4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DEC4-995D-436D-A737-B84A59E15125}" type="datetimeFigureOut">
              <a:rPr kumimoji="1" lang="ja-JP" altLang="en-US" smtClean="0"/>
              <a:t>2025/2/4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2249-30C9-461A-9722-04A5F6F441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92517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DEC4-995D-436D-A737-B84A59E15125}" type="datetimeFigureOut">
              <a:rPr kumimoji="1" lang="ja-JP" altLang="en-US" smtClean="0"/>
              <a:t>2025/2/4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2249-30C9-461A-9722-04A5F6F441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8865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486836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486836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DEC4-995D-436D-A737-B84A59E15125}" type="datetimeFigureOut">
              <a:rPr kumimoji="1" lang="ja-JP" altLang="en-US" smtClean="0"/>
              <a:t>2025/2/4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2249-30C9-461A-9722-04A5F6F441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84998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DEC4-995D-436D-A737-B84A59E15125}" type="datetimeFigureOut">
              <a:rPr kumimoji="1" lang="ja-JP" altLang="en-US" smtClean="0"/>
              <a:t>2025/2/4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2249-30C9-461A-9722-04A5F6F441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74926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279656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119289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DEC4-995D-436D-A737-B84A59E15125}" type="datetimeFigureOut">
              <a:rPr kumimoji="1" lang="ja-JP" altLang="en-US" smtClean="0"/>
              <a:t>2025/2/4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2249-30C9-461A-9722-04A5F6F441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86676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DEC4-995D-436D-A737-B84A59E15125}" type="datetimeFigureOut">
              <a:rPr kumimoji="1" lang="ja-JP" altLang="en-US" smtClean="0"/>
              <a:t>2025/2/4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2249-30C9-461A-9722-04A5F6F441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57582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486838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2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3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5" y="2241552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3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5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DEC4-995D-436D-A737-B84A59E15125}" type="datetimeFigureOut">
              <a:rPr kumimoji="1" lang="ja-JP" altLang="en-US" smtClean="0"/>
              <a:t>2025/2/4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2249-30C9-461A-9722-04A5F6F441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09110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DEC4-995D-436D-A737-B84A59E15125}" type="datetimeFigureOut">
              <a:rPr kumimoji="1" lang="ja-JP" altLang="en-US" smtClean="0"/>
              <a:t>2025/2/4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2249-30C9-461A-9722-04A5F6F441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2800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DEC4-995D-436D-A737-B84A59E15125}" type="datetimeFigureOut">
              <a:rPr kumimoji="1" lang="ja-JP" altLang="en-US" smtClean="0"/>
              <a:t>2025/2/4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2249-30C9-461A-9722-04A5F6F441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29771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5" y="1316571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3" indent="0">
              <a:buNone/>
              <a:defRPr sz="1051"/>
            </a:lvl2pPr>
            <a:lvl3pPr marL="685766" indent="0">
              <a:buNone/>
              <a:defRPr sz="900"/>
            </a:lvl3pPr>
            <a:lvl4pPr marL="1028649" indent="0">
              <a:buNone/>
              <a:defRPr sz="751"/>
            </a:lvl4pPr>
            <a:lvl5pPr marL="1371532" indent="0">
              <a:buNone/>
              <a:defRPr sz="751"/>
            </a:lvl5pPr>
            <a:lvl6pPr marL="1714414" indent="0">
              <a:buNone/>
              <a:defRPr sz="751"/>
            </a:lvl6pPr>
            <a:lvl7pPr marL="2057297" indent="0">
              <a:buNone/>
              <a:defRPr sz="751"/>
            </a:lvl7pPr>
            <a:lvl8pPr marL="2400180" indent="0">
              <a:buNone/>
              <a:defRPr sz="751"/>
            </a:lvl8pPr>
            <a:lvl9pPr marL="2743063" indent="0">
              <a:buNone/>
              <a:defRPr sz="75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DEC4-995D-436D-A737-B84A59E15125}" type="datetimeFigureOut">
              <a:rPr kumimoji="1" lang="ja-JP" altLang="en-US" smtClean="0"/>
              <a:t>2025/2/4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2249-30C9-461A-9722-04A5F6F441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16890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5" y="1316571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83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4" indent="0">
              <a:buNone/>
              <a:defRPr sz="1500"/>
            </a:lvl6pPr>
            <a:lvl7pPr marL="2057297" indent="0">
              <a:buNone/>
              <a:defRPr sz="1500"/>
            </a:lvl7pPr>
            <a:lvl8pPr marL="2400180" indent="0">
              <a:buNone/>
              <a:defRPr sz="1500"/>
            </a:lvl8pPr>
            <a:lvl9pPr marL="2743063" indent="0">
              <a:buNone/>
              <a:defRPr sz="15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3" indent="0">
              <a:buNone/>
              <a:defRPr sz="1051"/>
            </a:lvl2pPr>
            <a:lvl3pPr marL="685766" indent="0">
              <a:buNone/>
              <a:defRPr sz="900"/>
            </a:lvl3pPr>
            <a:lvl4pPr marL="1028649" indent="0">
              <a:buNone/>
              <a:defRPr sz="751"/>
            </a:lvl4pPr>
            <a:lvl5pPr marL="1371532" indent="0">
              <a:buNone/>
              <a:defRPr sz="751"/>
            </a:lvl5pPr>
            <a:lvl6pPr marL="1714414" indent="0">
              <a:buNone/>
              <a:defRPr sz="751"/>
            </a:lvl6pPr>
            <a:lvl7pPr marL="2057297" indent="0">
              <a:buNone/>
              <a:defRPr sz="751"/>
            </a:lvl7pPr>
            <a:lvl8pPr marL="2400180" indent="0">
              <a:buNone/>
              <a:defRPr sz="751"/>
            </a:lvl8pPr>
            <a:lvl9pPr marL="2743063" indent="0">
              <a:buNone/>
              <a:defRPr sz="75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DEC4-995D-436D-A737-B84A59E15125}" type="datetimeFigureOut">
              <a:rPr kumimoji="1" lang="ja-JP" altLang="en-US" smtClean="0"/>
              <a:t>2025/2/4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2249-30C9-461A-9722-04A5F6F441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7594176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8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8DEC4-995D-436D-A737-B84A59E15125}" type="datetimeFigureOut">
              <a:rPr kumimoji="1" lang="ja-JP" altLang="en-US" smtClean="0"/>
              <a:t>2025/2/4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8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E2249-30C9-461A-9722-04A5F6F441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204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4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0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3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4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4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png" Type="http://schemas.openxmlformats.org/officeDocument/2006/relationships/image"/><Relationship Id="rId4" Target="../media/image2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楕円 27"/>
          <p:cNvSpPr/>
          <p:nvPr/>
        </p:nvSpPr>
        <p:spPr>
          <a:xfrm>
            <a:off x="4102443" y="2008690"/>
            <a:ext cx="1729946" cy="922313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/>
          <p:cNvSpPr/>
          <p:nvPr/>
        </p:nvSpPr>
        <p:spPr>
          <a:xfrm>
            <a:off x="5146493" y="1031385"/>
            <a:ext cx="1620993" cy="1050825"/>
          </a:xfrm>
          <a:prstGeom prst="ellipse">
            <a:avLst/>
          </a:prstGeom>
          <a:solidFill>
            <a:srgbClr val="FFFF99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楕円 21"/>
          <p:cNvSpPr/>
          <p:nvPr/>
        </p:nvSpPr>
        <p:spPr>
          <a:xfrm>
            <a:off x="4685502" y="25942"/>
            <a:ext cx="1866723" cy="91969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楕円 20"/>
          <p:cNvSpPr/>
          <p:nvPr/>
        </p:nvSpPr>
        <p:spPr>
          <a:xfrm>
            <a:off x="539224" y="2059457"/>
            <a:ext cx="1790017" cy="893632"/>
          </a:xfrm>
          <a:prstGeom prst="ellipse">
            <a:avLst/>
          </a:prstGeom>
          <a:solidFill>
            <a:srgbClr val="FFFF99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楕円 19"/>
          <p:cNvSpPr/>
          <p:nvPr/>
        </p:nvSpPr>
        <p:spPr>
          <a:xfrm>
            <a:off x="61432" y="929273"/>
            <a:ext cx="1678891" cy="1044579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楕円 18"/>
          <p:cNvSpPr/>
          <p:nvPr/>
        </p:nvSpPr>
        <p:spPr>
          <a:xfrm>
            <a:off x="197014" y="57991"/>
            <a:ext cx="1603984" cy="740290"/>
          </a:xfrm>
          <a:prstGeom prst="ellipse">
            <a:avLst/>
          </a:prstGeom>
          <a:solidFill>
            <a:srgbClr val="FFFF99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968977" y="-73538"/>
            <a:ext cx="7031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 smtClean="0">
                <a:ln w="28575"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P</a:t>
            </a:r>
            <a:endParaRPr kumimoji="1" lang="ja-JP" altLang="en-US" sz="4400" b="1" dirty="0">
              <a:ln w="28575"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5B389255-5F39-4863-B11E-3AB032F580B4}"/>
              </a:ext>
            </a:extLst>
          </p:cNvPr>
          <p:cNvGrpSpPr>
            <a:grpSpLocks noChangeAspect="1"/>
          </p:cNvGrpSpPr>
          <p:nvPr/>
        </p:nvGrpSpPr>
        <p:grpSpPr>
          <a:xfrm>
            <a:off x="2298521" y="-47419"/>
            <a:ext cx="2361010" cy="1456952"/>
            <a:chOff x="1527894" y="595024"/>
            <a:chExt cx="3145413" cy="1941002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9DFC2965-7AA5-4406-BF9E-93165A4A5D3C}"/>
                </a:ext>
              </a:extLst>
            </p:cNvPr>
            <p:cNvSpPr txBox="1"/>
            <p:nvPr/>
          </p:nvSpPr>
          <p:spPr>
            <a:xfrm>
              <a:off x="3745699" y="912524"/>
              <a:ext cx="812701" cy="10250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b="1" dirty="0" smtClean="0">
                  <a:ln w="28575"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タ</a:t>
              </a:r>
              <a:endParaRPr kumimoji="1" lang="ja-JP" altLang="en-US" sz="4400" b="1" dirty="0">
                <a:ln w="28575"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606FE615-2D71-463A-BFAB-FF50250F67A2}"/>
                </a:ext>
              </a:extLst>
            </p:cNvPr>
            <p:cNvSpPr txBox="1"/>
            <p:nvPr/>
          </p:nvSpPr>
          <p:spPr>
            <a:xfrm>
              <a:off x="1527894" y="642233"/>
              <a:ext cx="1001828" cy="9430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000" b="1" dirty="0" smtClean="0">
                  <a:ln w="28575"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所</a:t>
              </a:r>
              <a:endParaRPr kumimoji="1" lang="ja-JP" altLang="en-US" sz="4000" b="1" dirty="0">
                <a:ln w="28575"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EE6F586E-13F5-4F81-B6AF-D52110022326}"/>
                </a:ext>
              </a:extLst>
            </p:cNvPr>
            <p:cNvSpPr txBox="1"/>
            <p:nvPr/>
          </p:nvSpPr>
          <p:spPr>
            <a:xfrm>
              <a:off x="3141679" y="595024"/>
              <a:ext cx="821803" cy="10250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4400" b="1" dirty="0" smtClean="0">
                  <a:ln w="28575"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R</a:t>
              </a:r>
              <a:endParaRPr kumimoji="1" lang="ja-JP" altLang="en-US" sz="4400" b="1" dirty="0">
                <a:ln w="28575"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AC53D42D-474C-43D2-BD9F-766807B047A1}"/>
                </a:ext>
              </a:extLst>
            </p:cNvPr>
            <p:cNvSpPr txBox="1"/>
            <p:nvPr/>
          </p:nvSpPr>
          <p:spPr>
            <a:xfrm>
              <a:off x="4052009" y="1510950"/>
              <a:ext cx="621298" cy="10250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b="1" dirty="0" smtClean="0">
                  <a:ln w="28575"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イ</a:t>
              </a:r>
              <a:endParaRPr kumimoji="1" lang="ja-JP" altLang="en-US" sz="4400" b="1" dirty="0">
                <a:ln w="28575"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0" name="テキスト ボックス 9"/>
          <p:cNvSpPr txBox="1"/>
          <p:nvPr/>
        </p:nvSpPr>
        <p:spPr>
          <a:xfrm>
            <a:off x="4906153" y="170204"/>
            <a:ext cx="1656880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興味があ</a:t>
            </a:r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る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方は、総合受付にてお声がけ下さい。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71575" y="298727"/>
            <a:ext cx="15147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予約不要！！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606FE615-2D71-463A-BFAB-FF50250F67A2}"/>
              </a:ext>
            </a:extLst>
          </p:cNvPr>
          <p:cNvSpPr txBox="1"/>
          <p:nvPr/>
        </p:nvSpPr>
        <p:spPr>
          <a:xfrm>
            <a:off x="1776439" y="454436"/>
            <a:ext cx="6721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 smtClean="0">
                <a:ln w="28575"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業</a:t>
            </a:r>
            <a:endParaRPr kumimoji="1" lang="ja-JP" altLang="en-US" sz="4400" b="1" dirty="0">
              <a:ln w="28575"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06FE615-2D71-463A-BFAB-FF50250F67A2}"/>
              </a:ext>
            </a:extLst>
          </p:cNvPr>
          <p:cNvSpPr txBox="1"/>
          <p:nvPr/>
        </p:nvSpPr>
        <p:spPr>
          <a:xfrm>
            <a:off x="1780915" y="1128958"/>
            <a:ext cx="5626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 smtClean="0">
                <a:ln w="28575"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事</a:t>
            </a:r>
            <a:endParaRPr kumimoji="1" lang="ja-JP" altLang="en-US" sz="4400" b="1" dirty="0">
              <a:ln w="28575"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C53D42D-474C-43D2-BD9F-766807B047A1}"/>
              </a:ext>
            </a:extLst>
          </p:cNvPr>
          <p:cNvSpPr txBox="1"/>
          <p:nvPr/>
        </p:nvSpPr>
        <p:spPr>
          <a:xfrm>
            <a:off x="4462196" y="1063709"/>
            <a:ext cx="6923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 smtClean="0">
                <a:ln w="28575"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ム</a:t>
            </a:r>
            <a:endParaRPr kumimoji="1" lang="ja-JP" altLang="en-US" sz="4400" b="1" dirty="0">
              <a:ln w="28575"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236459" y="1210624"/>
            <a:ext cx="153102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認定日のついでにお気軽にお</a:t>
            </a:r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立ち寄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りください。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350851" y="1963092"/>
            <a:ext cx="13666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失業給付受給中でない方も大歓迎です。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713" y="585932"/>
            <a:ext cx="2070258" cy="2394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テキスト ボックス 11"/>
          <p:cNvSpPr txBox="1"/>
          <p:nvPr/>
        </p:nvSpPr>
        <p:spPr>
          <a:xfrm>
            <a:off x="197013" y="1078100"/>
            <a:ext cx="16039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事業所担当者が時間内にブースを出します。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28412" y="2288053"/>
            <a:ext cx="1517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応募はすぐに「相談窓口」へ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39" name="表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241661"/>
              </p:ext>
            </p:extLst>
          </p:nvPr>
        </p:nvGraphicFramePr>
        <p:xfrm>
          <a:off x="143762" y="3821445"/>
          <a:ext cx="6623723" cy="346742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623723">
                  <a:extLst>
                    <a:ext uri="{9D8B030D-6E8A-4147-A177-3AD203B41FA5}">
                      <a16:colId xmlns:a16="http://schemas.microsoft.com/office/drawing/2014/main" val="2677039850"/>
                    </a:ext>
                  </a:extLst>
                </a:gridCol>
              </a:tblGrid>
              <a:tr h="514832">
                <a:tc>
                  <a:txBody>
                    <a:bodyPr/>
                    <a:lstStyle/>
                    <a:p>
                      <a:pPr algn="ctr"/>
                      <a:endParaRPr kumimoji="1" lang="ja-JP" altLang="en-US" sz="35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5966272"/>
                  </a:ext>
                </a:extLst>
              </a:tr>
              <a:tr h="2842587">
                <a:tc>
                  <a:txBody>
                    <a:bodyPr/>
                    <a:lstStyle/>
                    <a:p>
                      <a:r>
                        <a:rPr kumimoji="1" lang="ja-JP" altLang="en-US" sz="15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≪募集職種≫　</a:t>
                      </a:r>
                      <a:endParaRPr kumimoji="1" lang="en-US" altLang="ja-JP" sz="15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9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イベントスタッフ（ＰＲ）</a:t>
                      </a:r>
                      <a:endParaRPr kumimoji="1" lang="en-US" altLang="ja-JP" sz="19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9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子ども英会話教室の</a:t>
                      </a:r>
                      <a:r>
                        <a:rPr kumimoji="1" lang="en-US" altLang="ja-JP" sz="19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《</a:t>
                      </a:r>
                      <a:r>
                        <a:rPr kumimoji="1" lang="ja-JP" altLang="en-US" sz="19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ＰＲスタッフ</a:t>
                      </a:r>
                      <a:r>
                        <a:rPr kumimoji="1" lang="en-US" altLang="ja-JP" sz="19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》</a:t>
                      </a:r>
                    </a:p>
                    <a:p>
                      <a:r>
                        <a:rPr kumimoji="1" lang="ja-JP" altLang="en-US" sz="15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≪雇用形態≫　　　　　　　≪就業場所≫</a:t>
                      </a:r>
                      <a:endParaRPr kumimoji="1" lang="en-US" altLang="ja-JP" sz="15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7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パート、フルタイム</a:t>
                      </a:r>
                      <a:r>
                        <a:rPr kumimoji="1" lang="ja-JP" altLang="en-US" sz="1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</a:t>
                      </a:r>
                      <a:r>
                        <a:rPr kumimoji="1" lang="ja-JP" altLang="en-US" sz="17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就業場所多数　</a:t>
                      </a:r>
                      <a:r>
                        <a:rPr kumimoji="1" lang="ja-JP" altLang="en-US" sz="19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kumimoji="1" lang="en-US" altLang="ja-JP" sz="17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endParaRPr kumimoji="1" lang="ja-JP" altLang="en-US" sz="1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rgbClr val="F1D9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693838"/>
                  </a:ext>
                </a:extLst>
              </a:tr>
            </a:tbl>
          </a:graphicData>
        </a:graphic>
      </p:graphicFrame>
      <p:sp>
        <p:nvSpPr>
          <p:cNvPr id="43" name="テキスト ボックス 42"/>
          <p:cNvSpPr txBox="1"/>
          <p:nvPr/>
        </p:nvSpPr>
        <p:spPr>
          <a:xfrm>
            <a:off x="0" y="2881518"/>
            <a:ext cx="6948513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7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日時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ja-JP" altLang="en-US" sz="35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７</a:t>
            </a: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ja-JP" altLang="en-US" sz="35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35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13</a:t>
            </a: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日（</a:t>
            </a:r>
            <a:r>
              <a:rPr kumimoji="1" lang="ja-JP" altLang="en-US" sz="25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木</a:t>
            </a: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kumimoji="1" lang="en-US" altLang="ja-JP" sz="29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9:30</a:t>
            </a:r>
            <a:r>
              <a:rPr kumimoji="1" lang="ja-JP" altLang="en-US" sz="29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kumimoji="1" lang="en-US" altLang="ja-JP" sz="29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11:00</a:t>
            </a:r>
          </a:p>
          <a:p>
            <a:r>
              <a:rPr kumimoji="1" lang="ja-JP" altLang="en-US" sz="17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場所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ja-JP" altLang="en-US" sz="2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１階２０番　職業相談窓口待合前</a:t>
            </a:r>
            <a:endParaRPr kumimoji="1" lang="ja-JP" altLang="en-US" sz="2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339682" y="8157228"/>
            <a:ext cx="1826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5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参加事業所の求人票はこちらから確認できます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。→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4468" y="8179314"/>
            <a:ext cx="3193861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失業給付を受給されている方へ</a:t>
            </a:r>
            <a:r>
              <a:rPr kumimoji="1"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kumimoji="1"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今回の事業所</a:t>
            </a:r>
            <a:r>
              <a:rPr kumimoji="1" lang="en-US" altLang="ja-JP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PR</a:t>
            </a:r>
            <a:r>
              <a:rPr kumimoji="1"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タイムへの参加は</a:t>
            </a:r>
            <a:r>
              <a:rPr kumimoji="1" lang="ja-JP" altLang="en-US" sz="13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求職活動</a:t>
            </a:r>
            <a:r>
              <a:rPr kumimoji="1"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となりますので雇用保険受給資格者証をご持参下さい。</a:t>
            </a:r>
            <a:endParaRPr kumimoji="1" lang="ja-JP" altLang="en-US" sz="1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-1495168" y="683512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8" name="角丸四角形 7"/>
          <p:cNvSpPr/>
          <p:nvPr/>
        </p:nvSpPr>
        <p:spPr>
          <a:xfrm>
            <a:off x="143762" y="5825876"/>
            <a:ext cx="6623723" cy="228946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2606" y="5833744"/>
            <a:ext cx="57947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★会社からのメッセージ★</a:t>
            </a:r>
            <a:endParaRPr kumimoji="1"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14498" y="6214448"/>
            <a:ext cx="669674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代・</a:t>
            </a:r>
            <a:r>
              <a:rPr kumimoji="1"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代の方、大活躍中！</a:t>
            </a:r>
            <a:endParaRPr kumimoji="1"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パート・アルバイト大募集！</a:t>
            </a:r>
            <a:endParaRPr kumimoji="1"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子どもが好きな方、英語が好きな方、是非一度お話しを聞いてみてください！</a:t>
            </a:r>
            <a:endParaRPr kumimoji="1"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明るく元気な社風で皆様を歓迎いたします！</a:t>
            </a:r>
            <a:endParaRPr kumimoji="1"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お待ちしています！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40958" y="3891464"/>
            <a:ext cx="63098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アイトップス　株式会社 </a:t>
            </a:r>
            <a:r>
              <a:rPr kumimoji="1" lang="ja-JP" altLang="en-US" sz="25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2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名古屋支社</a:t>
            </a:r>
            <a:endParaRPr kumimoji="1" lang="ja-JP" altLang="en-US" sz="2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6537" y="7984755"/>
            <a:ext cx="1190476" cy="11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18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青緑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7e8925d-148d-42a3-8e07-27989b5e3df9">
      <Terms xmlns="http://schemas.microsoft.com/office/infopath/2007/PartnerControls"/>
    </lcf76f155ced4ddcb4097134ff3c332f>
    <TaxCatchAll xmlns="44856c1c-163a-4db4-9f2d-e69ab44d016d" xsi:nil="true"/>
    <Owner xmlns="87e8925d-148d-42a3-8e07-27989b5e3df9">
      <UserInfo>
        <DisplayName/>
        <AccountId xsi:nil="true"/>
        <AccountType/>
      </UserInfo>
    </Owner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785C3DC8062E449AEBDA84C1A4255F7" ma:contentTypeVersion="14" ma:contentTypeDescription="新しいドキュメントを作成します。" ma:contentTypeScope="" ma:versionID="7d07f2dca57a58548327be14152b503f">
  <xsd:schema xmlns:xsd="http://www.w3.org/2001/XMLSchema" xmlns:xs="http://www.w3.org/2001/XMLSchema" xmlns:p="http://schemas.microsoft.com/office/2006/metadata/properties" xmlns:ns2="87e8925d-148d-42a3-8e07-27989b5e3df9" xmlns:ns3="44856c1c-163a-4db4-9f2d-e69ab44d016d" targetNamespace="http://schemas.microsoft.com/office/2006/metadata/properties" ma:root="true" ma:fieldsID="f26604e0dde0c65afe646d992f60f853" ns2:_="" ns3:_="">
    <xsd:import namespace="87e8925d-148d-42a3-8e07-27989b5e3df9"/>
    <xsd:import namespace="44856c1c-163a-4db4-9f2d-e69ab44d016d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e8925d-148d-42a3-8e07-27989b5e3df9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856c1c-163a-4db4-9f2d-e69ab44d016d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875d62c7-b690-482a-96a1-6599cc3563ff}" ma:internalName="TaxCatchAll" ma:showField="CatchAllData" ma:web="44856c1c-163a-4db4-9f2d-e69ab44d01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61CB02F-CD7D-413F-B3CB-662487F75490}">
  <ds:schemaRefs>
    <ds:schemaRef ds:uri="http://www.w3.org/XML/1998/namespace"/>
    <ds:schemaRef ds:uri="http://schemas.microsoft.com/office/2006/documentManagement/types"/>
    <ds:schemaRef ds:uri="44856c1c-163a-4db4-9f2d-e69ab44d016d"/>
    <ds:schemaRef ds:uri="http://schemas.microsoft.com/office/2006/metadata/properties"/>
    <ds:schemaRef ds:uri="http://purl.org/dc/dcmitype/"/>
    <ds:schemaRef ds:uri="87e8925d-148d-42a3-8e07-27989b5e3df9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536E2D48-7A34-4F1F-8AD5-F33FC4279CC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245B595-6AE1-4F2A-A6F5-497AAE0DA3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e8925d-148d-42a3-8e07-27989b5e3df9"/>
    <ds:schemaRef ds:uri="44856c1c-163a-4db4-9f2d-e69ab44d01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232</Words>
  <PresentationFormat>画面に合わせる (4:3)</PresentationFormat>
  <Paragraphs>34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HG丸ｺﾞｼｯｸM-PRO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0x010100E785C3DC8062E449AEBDA84C1A4255F7</vt:lpwstr>
  </property>
</Properties>
</file>