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7" r:id="rId5"/>
  </p:sldIdLst>
  <p:sldSz cx="7559675" cy="1069181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48C8"/>
    <a:srgbClr val="C7A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6139" autoAdjust="0"/>
  </p:normalViewPr>
  <p:slideViewPr>
    <p:cSldViewPr snapToGrid="0">
      <p:cViewPr varScale="1">
        <p:scale>
          <a:sx n="70" d="100"/>
          <a:sy n="70" d="100"/>
        </p:scale>
        <p:origin x="13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281-5E90-43BF-AB85-13ACCC6957D3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5400-FD76-4B0A-928B-43018B3C4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9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281-5E90-43BF-AB85-13ACCC6957D3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5400-FD76-4B0A-928B-43018B3C4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48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281-5E90-43BF-AB85-13ACCC6957D3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5400-FD76-4B0A-928B-43018B3C4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76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281-5E90-43BF-AB85-13ACCC6957D3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5400-FD76-4B0A-928B-43018B3C4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4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281-5E90-43BF-AB85-13ACCC6957D3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5400-FD76-4B0A-928B-43018B3C4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42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281-5E90-43BF-AB85-13ACCC6957D3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5400-FD76-4B0A-928B-43018B3C4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72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281-5E90-43BF-AB85-13ACCC6957D3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5400-FD76-4B0A-928B-43018B3C4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6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281-5E90-43BF-AB85-13ACCC6957D3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5400-FD76-4B0A-928B-43018B3C4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5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281-5E90-43BF-AB85-13ACCC6957D3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5400-FD76-4B0A-928B-43018B3C4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08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281-5E90-43BF-AB85-13ACCC6957D3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5400-FD76-4B0A-928B-43018B3C4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87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281-5E90-43BF-AB85-13ACCC6957D3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5400-FD76-4B0A-928B-43018B3C4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174340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14281-5E90-43BF-AB85-13ACCC6957D3}" type="datetimeFigureOut">
              <a:rPr kumimoji="1" lang="ja-JP" altLang="en-US" smtClean="0"/>
              <a:t>2025/2/4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45400-FD76-4B0A-928B-43018B3C4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54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0" y="2467606"/>
            <a:ext cx="7575473" cy="14601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面接トレーニング！</a:t>
            </a:r>
            <a:endParaRPr kumimoji="1" lang="ja-JP" altLang="en-US" sz="60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二等辺三角形 37"/>
          <p:cNvSpPr/>
          <p:nvPr/>
        </p:nvSpPr>
        <p:spPr>
          <a:xfrm rot="5400000">
            <a:off x="8164" y="0"/>
            <a:ext cx="1191986" cy="1208314"/>
          </a:xfrm>
          <a:prstGeom prst="triangle">
            <a:avLst>
              <a:gd name="adj" fmla="val 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/>
          <p:nvPr/>
        </p:nvSpPr>
        <p:spPr>
          <a:xfrm>
            <a:off x="0" y="9793247"/>
            <a:ext cx="832513" cy="898566"/>
          </a:xfrm>
          <a:prstGeom prst="triangle">
            <a:avLst>
              <a:gd name="adj" fmla="val 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二等辺三角形 39"/>
          <p:cNvSpPr/>
          <p:nvPr/>
        </p:nvSpPr>
        <p:spPr>
          <a:xfrm rot="10800000">
            <a:off x="6367689" y="0"/>
            <a:ext cx="1191986" cy="1208314"/>
          </a:xfrm>
          <a:prstGeom prst="triangle">
            <a:avLst>
              <a:gd name="adj" fmla="val 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二等辺三角形 40"/>
          <p:cNvSpPr/>
          <p:nvPr/>
        </p:nvSpPr>
        <p:spPr>
          <a:xfrm rot="16200000">
            <a:off x="6600533" y="9716343"/>
            <a:ext cx="882238" cy="1036045"/>
          </a:xfrm>
          <a:prstGeom prst="triangle">
            <a:avLst>
              <a:gd name="adj" fmla="val 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2"/>
          <a:srcRect b="-3091"/>
          <a:stretch/>
        </p:blipFill>
        <p:spPr>
          <a:xfrm>
            <a:off x="395354" y="4071202"/>
            <a:ext cx="6545352" cy="1084998"/>
          </a:xfrm>
          <a:prstGeom prst="rect">
            <a:avLst/>
          </a:prstGeom>
        </p:spPr>
      </p:pic>
      <p:sp>
        <p:nvSpPr>
          <p:cNvPr id="44" name="正方形/長方形 43"/>
          <p:cNvSpPr/>
          <p:nvPr/>
        </p:nvSpPr>
        <p:spPr>
          <a:xfrm>
            <a:off x="-104776" y="1241409"/>
            <a:ext cx="7905751" cy="1053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本番の面接に不安のある方、模擬面接してみましょう！</a:t>
            </a:r>
            <a:endParaRPr kumimoji="1" lang="en-US" altLang="ja-JP" sz="2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面接官があなたの弱点の洗い出しをしてくれるかもしれません。</a:t>
            </a:r>
            <a:endParaRPr kumimoji="1" lang="en-US" altLang="ja-JP" sz="2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sz="2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58377" y="9341551"/>
            <a:ext cx="67380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注）ハローワーク求人に応募し、紹介状の交付を受けた方が対象となります。</a:t>
            </a:r>
            <a:endParaRPr kumimoji="1"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また、再申込みは、翌月初日以降に改めて予約可能となります。</a:t>
            </a:r>
            <a:endParaRPr kumimoji="1" lang="en-US" altLang="ja-JP" sz="14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58377" y="10016681"/>
            <a:ext cx="6786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000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ハローワーク名古屋東　職業相談部門（</a:t>
            </a:r>
            <a:r>
              <a: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 052-774-1115  41#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793256" y="510766"/>
            <a:ext cx="386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2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自信をつけよう！</a:t>
            </a:r>
            <a:endParaRPr kumimoji="1" lang="en-US" altLang="ja-JP" sz="320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95722" y="6634657"/>
            <a:ext cx="72016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　</a:t>
            </a:r>
            <a:endParaRPr kumimoji="1" lang="en-US" altLang="ja-JP" sz="2000" b="1" dirty="0">
              <a:solidFill>
                <a:schemeClr val="accent4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56393" y="5151475"/>
            <a:ext cx="654204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20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月開催日（各コマ４５分）</a:t>
            </a:r>
            <a:endParaRPr kumimoji="1" lang="en-US" altLang="ja-JP" sz="2000" b="1" dirty="0" smtClean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１４日（金）　①１４：００　②１</a:t>
            </a:r>
            <a:r>
              <a:rPr kumimoji="1" lang="en-US" altLang="ja-JP" b="1" dirty="0" smtClean="0">
                <a:solidFill>
                  <a:schemeClr val="accent4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 </a:t>
            </a: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：００　③１</a:t>
            </a:r>
            <a:r>
              <a:rPr kumimoji="1" lang="en-US" altLang="ja-JP" b="1" dirty="0" smtClean="0">
                <a:solidFill>
                  <a:schemeClr val="accent4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：００</a:t>
            </a: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２１日（金）　①　９：００　②１０：００　③１１：００</a:t>
            </a: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smtClean="0">
                <a:solidFill>
                  <a:schemeClr val="accent4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２８日</a:t>
            </a: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（金）</a:t>
            </a:r>
            <a:r>
              <a:rPr kumimoji="1" lang="ja-JP" altLang="en-US" b="1" smtClean="0">
                <a:solidFill>
                  <a:schemeClr val="accent4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　９：００</a:t>
            </a: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b="1" smtClean="0">
                <a:solidFill>
                  <a:schemeClr val="accent4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②１０：００</a:t>
            </a: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b="1" smtClean="0">
                <a:solidFill>
                  <a:schemeClr val="accent4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③１１：００</a:t>
            </a: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8377" y="7034767"/>
            <a:ext cx="6658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　所：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当所２階相談室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持ち物：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応募先の求人票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履歴書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職務経歴書（応募先で必要であれば）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筆記具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要予約：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電話か窓口にて予約（前日までに要予約）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26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785C3DC8062E449AEBDA84C1A4255F7" ma:contentTypeVersion="14" ma:contentTypeDescription="新しいドキュメントを作成します。" ma:contentTypeScope="" ma:versionID="7d07f2dca57a58548327be14152b503f">
  <xsd:schema xmlns:xsd="http://www.w3.org/2001/XMLSchema" xmlns:xs="http://www.w3.org/2001/XMLSchema" xmlns:p="http://schemas.microsoft.com/office/2006/metadata/properties" xmlns:ns2="87e8925d-148d-42a3-8e07-27989b5e3df9" xmlns:ns3="44856c1c-163a-4db4-9f2d-e69ab44d016d" targetNamespace="http://schemas.microsoft.com/office/2006/metadata/properties" ma:root="true" ma:fieldsID="f26604e0dde0c65afe646d992f60f853" ns2:_="" ns3:_="">
    <xsd:import namespace="87e8925d-148d-42a3-8e07-27989b5e3df9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8925d-148d-42a3-8e07-27989b5e3df9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875d62c7-b690-482a-96a1-6599cc3563ff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e8925d-148d-42a3-8e07-27989b5e3df9">
      <Terms xmlns="http://schemas.microsoft.com/office/infopath/2007/PartnerControls"/>
    </lcf76f155ced4ddcb4097134ff3c332f>
    <TaxCatchAll xmlns="44856c1c-163a-4db4-9f2d-e69ab44d016d" xsi:nil="true"/>
    <Owner xmlns="87e8925d-148d-42a3-8e07-27989b5e3df9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D66AA9FF-E1E8-4624-922A-0695181727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E552F5-4FFF-4B9F-954F-05D54D4323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e8925d-148d-42a3-8e07-27989b5e3df9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BB2B03-86BC-4742-9F56-CF28B5C6C624}">
  <ds:schemaRefs>
    <ds:schemaRef ds:uri="http://schemas.microsoft.com/office/2006/metadata/properties"/>
    <ds:schemaRef ds:uri="http://schemas.microsoft.com/office/infopath/2007/PartnerControls"/>
    <ds:schemaRef ds:uri="87e8925d-148d-42a3-8e07-27989b5e3df9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44856c1c-163a-4db4-9f2d-e69ab44d016d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188</Words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0x010100E785C3DC8062E449AEBDA84C1A4255F7</vt:lpwstr>
  </property>
</Properties>
</file>