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C204291-1CC0-4D1C-9DD2-7EBD3BCEEBA2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DD1858FD-9560-4BBA-BAED-E4D6DFC1C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98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3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664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799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328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66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599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325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465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1933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858FD-9560-4BBA-BAED-E4D6DFC1C6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0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60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76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5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8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35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31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76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87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42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088B-D330-4632-B1F3-6CCED0730F0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BA7B-BC7B-4ED5-8023-57C02474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23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5152" y="444931"/>
            <a:ext cx="6400800" cy="12186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人手不足解消を図るための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「事業主支援セミナー」</a:t>
            </a:r>
            <a:endParaRPr lang="en-US" altLang="ja-JP" sz="28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 加 事 業 所 募 集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5152" y="1708725"/>
            <a:ext cx="6400800" cy="645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外国人雇用の手続きやルール及びより効率的かつ効果的な「人材開発支援助成金」の活用について分かりやすくご説明します</a:t>
            </a:r>
            <a:r>
              <a:rPr lang="ja-JP" altLang="en-US" sz="12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40262"/>
              </p:ext>
            </p:extLst>
          </p:nvPr>
        </p:nvGraphicFramePr>
        <p:xfrm>
          <a:off x="215152" y="2376726"/>
          <a:ext cx="6400800" cy="2801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149">
                  <a:extLst>
                    <a:ext uri="{9D8B030D-6E8A-4147-A177-3AD203B41FA5}">
                      <a16:colId xmlns:a16="http://schemas.microsoft.com/office/drawing/2014/main" val="2438610020"/>
                    </a:ext>
                  </a:extLst>
                </a:gridCol>
                <a:gridCol w="4549651">
                  <a:extLst>
                    <a:ext uri="{9D8B030D-6E8A-4147-A177-3AD203B41FA5}">
                      <a16:colId xmlns:a16="http://schemas.microsoft.com/office/drawing/2014/main" val="1782168852"/>
                    </a:ext>
                  </a:extLst>
                </a:gridCol>
              </a:tblGrid>
              <a:tr h="561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開催日時</a:t>
                      </a:r>
                      <a:endParaRPr lang="ja-JP" sz="125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84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１４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００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１６</a:t>
                      </a:r>
                      <a:r>
                        <a:rPr lang="ja-JP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lang="ja-JP" altLang="en-US" sz="1250" b="1" u="sng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００</a:t>
                      </a:r>
                      <a:endParaRPr lang="ja-JP" sz="1250" b="1" u="sng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637961"/>
                  </a:ext>
                </a:extLst>
              </a:tr>
              <a:tr h="523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参加対象事業所</a:t>
                      </a:r>
                      <a:endParaRPr lang="ja-JP" sz="125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外国人の雇用を検討している事業所及びデジタル化の推進</a:t>
                      </a:r>
                      <a:endParaRPr lang="en-US" altLang="ja-JP" sz="125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等による人材育成を検討している事業所</a:t>
                      </a:r>
                      <a:endParaRPr lang="ja-JP" sz="12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43759"/>
                  </a:ext>
                </a:extLst>
              </a:tr>
              <a:tr h="493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定　　員</a:t>
                      </a:r>
                      <a:endParaRPr lang="ja-JP" sz="125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２０社</a:t>
                      </a:r>
                      <a:endParaRPr lang="ja-JP" sz="12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03124"/>
                  </a:ext>
                </a:extLst>
              </a:tr>
              <a:tr h="6387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申込期日</a:t>
                      </a:r>
                      <a:endParaRPr lang="ja-JP" sz="125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</a:t>
                      </a: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１２</a:t>
                      </a: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</a:t>
                      </a: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en-US" altLang="ja-JP" sz="125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定員に達した時点で締め切りとさせていただきます。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31259"/>
                  </a:ext>
                </a:extLst>
              </a:tr>
              <a:tr h="583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50" kern="100" spc="300" normalizeH="1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開催場所</a:t>
                      </a:r>
                      <a:endParaRPr lang="ja-JP" sz="1250" kern="100" spc="300" normalizeH="1" baseline="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84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蒲郡</a:t>
                      </a:r>
                      <a:r>
                        <a:rPr lang="ja-JP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25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２階会議室</a:t>
                      </a:r>
                      <a:endParaRPr lang="ja-JP" sz="125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530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蒲郡</a:t>
                      </a: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港町１６－９</a:t>
                      </a:r>
                      <a:r>
                        <a:rPr 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362" marR="35362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62430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15152" y="7148878"/>
            <a:ext cx="6400800" cy="987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■申込み方法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によりお申込みください。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https://jsite.mhlw.go.jp/form/pub/roudou23/gama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定員に達した時点で締め切りとさせていただきます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あらかじめご了承ください。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15152" y="8136036"/>
            <a:ext cx="6400800" cy="1371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合せ先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・申込み先：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蒲郡　職業紹介部門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443-0034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蒲郡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港町１６－９　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</a:t>
            </a: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0533-67-8609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</a:t>
            </a:r>
            <a:r>
              <a:rPr lang="ja-JP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1647" y="9620171"/>
            <a:ext cx="5934076" cy="319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 ： ハローワーク蒲郡</a:t>
            </a:r>
            <a:endParaRPr lang="en-US" altLang="ja-JP" sz="15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5152" y="5417352"/>
            <a:ext cx="6400800" cy="1618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■セミナー内容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外国人材の受入れ方法について</a:t>
            </a:r>
            <a:endParaRPr kumimoji="1"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講師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：名古屋外国人雇用サービスセンター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人材開発支援助成金の活用について</a:t>
            </a:r>
            <a:endParaRPr kumimoji="1" lang="en-US" altLang="ja-JP" sz="16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講師：愛知労働局 職業安定部 訓練課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765" y="6645608"/>
            <a:ext cx="1189187" cy="116598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48514" y="5200605"/>
            <a:ext cx="5934076" cy="216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お車でお越しの際は、蒲郡市市民会館の駐車場をご利用ください。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4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278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弓指紀章</dc:creator>
  <cp:lastModifiedBy>菊地伸治</cp:lastModifiedBy>
  <cp:revision>52</cp:revision>
  <cp:lastPrinted>2024-11-12T05:47:19Z</cp:lastPrinted>
  <dcterms:created xsi:type="dcterms:W3CDTF">2024-02-19T01:36:56Z</dcterms:created>
  <dcterms:modified xsi:type="dcterms:W3CDTF">2024-11-12T05:47:36Z</dcterms:modified>
</cp:coreProperties>
</file>