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7" d="100"/>
          <a:sy n="77" d="100"/>
        </p:scale>
        <p:origin x="1530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EAD7-A00F-448D-8FE8-090BDD842604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A96A-4FBC-4033-A2EA-3A0E7E957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527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EAD7-A00F-448D-8FE8-090BDD842604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A96A-4FBC-4033-A2EA-3A0E7E957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5646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EAD7-A00F-448D-8FE8-090BDD842604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A96A-4FBC-4033-A2EA-3A0E7E957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0945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EAD7-A00F-448D-8FE8-090BDD842604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A96A-4FBC-4033-A2EA-3A0E7E957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320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EAD7-A00F-448D-8FE8-090BDD842604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A96A-4FBC-4033-A2EA-3A0E7E957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0881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EAD7-A00F-448D-8FE8-090BDD842604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A96A-4FBC-4033-A2EA-3A0E7E957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1586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EAD7-A00F-448D-8FE8-090BDD842604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A96A-4FBC-4033-A2EA-3A0E7E957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7032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EAD7-A00F-448D-8FE8-090BDD842604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A96A-4FBC-4033-A2EA-3A0E7E957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0908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EAD7-A00F-448D-8FE8-090BDD842604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A96A-4FBC-4033-A2EA-3A0E7E957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69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EAD7-A00F-448D-8FE8-090BDD842604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A96A-4FBC-4033-A2EA-3A0E7E957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1739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EAD7-A00F-448D-8FE8-090BDD842604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1A96A-4FBC-4033-A2EA-3A0E7E957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906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8EAD7-A00F-448D-8FE8-090BDD842604}" type="datetimeFigureOut">
              <a:rPr kumimoji="1" lang="ja-JP" altLang="en-US" smtClean="0"/>
              <a:t>2023/4/14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1A96A-4FBC-4033-A2EA-3A0E7E957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02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-63388" y="-19271"/>
            <a:ext cx="6984776" cy="30777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求人者マイページ開設用のアカウント（メールアドレス）登録票</a:t>
            </a:r>
            <a:endParaRPr kumimoji="1" lang="ja-JP" alt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20658" y="276776"/>
            <a:ext cx="6448701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【</a:t>
            </a:r>
            <a:r>
              <a:rPr kumimoji="1"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求人者マイページの利用に当たっての留意事項</a:t>
            </a:r>
            <a:r>
              <a:rPr kumimoji="1" lang="en-US" altLang="ja-JP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】</a:t>
            </a:r>
          </a:p>
          <a:p>
            <a:endParaRPr lang="en-US" altLang="ja-JP" sz="105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◆求人者</a:t>
            </a:r>
            <a:r>
              <a:rPr lang="ja-JP" altLang="en-US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マイページは、ハローワーク（公共職業安定所）および</a:t>
            </a: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ハローワークインターネットサービス</a:t>
            </a:r>
            <a:r>
              <a:rPr lang="en-US" altLang="ja-JP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/>
            </a:r>
            <a:br>
              <a:rPr lang="en-US" altLang="ja-JP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を</a:t>
            </a:r>
            <a:r>
              <a:rPr lang="ja-JP" altLang="en-US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利用して求職者の募集・採用活動を行うことを希望する</a:t>
            </a: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求人者</a:t>
            </a:r>
            <a:r>
              <a:rPr lang="ja-JP" altLang="en-US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を対象に、ハローワークへの</a:t>
            </a: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事業所</a:t>
            </a:r>
            <a:r>
              <a:rPr lang="en-US" altLang="ja-JP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/>
            </a:r>
            <a:br>
              <a:rPr lang="en-US" altLang="ja-JP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登録</a:t>
            </a:r>
            <a:r>
              <a:rPr lang="ja-JP" altLang="en-US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・求人</a:t>
            </a: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申し込み（仮登録）の手続きなど</a:t>
            </a:r>
            <a:r>
              <a:rPr lang="ja-JP" altLang="en-US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</a:t>
            </a: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サービスを</a:t>
            </a:r>
            <a:r>
              <a:rPr lang="ja-JP" altLang="en-US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提供するものです</a:t>
            </a: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lang="en-US" altLang="ja-JP" sz="105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kumimoji="1" lang="en-US" altLang="ja-JP" sz="105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◆求人者</a:t>
            </a:r>
            <a:r>
              <a:rPr lang="ja-JP" altLang="en-US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マイページを開設するに当たり、</a:t>
            </a:r>
            <a:r>
              <a:rPr lang="ja-JP" altLang="en-US" sz="105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利用規約およびプライバシーポリシー</a:t>
            </a:r>
            <a:r>
              <a:rPr lang="ja-JP" altLang="en-US" sz="105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の内容</a:t>
            </a:r>
            <a:r>
              <a:rPr lang="ja-JP" altLang="en-US" sz="105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に承諾・</a:t>
            </a:r>
            <a:r>
              <a:rPr lang="ja-JP" altLang="en-US" sz="105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同意い</a:t>
            </a:r>
            <a:r>
              <a:rPr lang="en-US" altLang="ja-JP" sz="105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/>
            </a:r>
            <a:br>
              <a:rPr lang="en-US" altLang="ja-JP" sz="105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sz="10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05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ただ</a:t>
            </a:r>
            <a:r>
              <a:rPr lang="ja-JP" altLang="en-US" sz="105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く必要が</a:t>
            </a:r>
            <a:r>
              <a:rPr lang="ja-JP" altLang="en-US" sz="105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あります</a:t>
            </a: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（ハローワークインターネットサービスにより必ずご確認ください）。</a:t>
            </a:r>
            <a:endParaRPr lang="en-US" altLang="ja-JP" sz="105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kumimoji="1" lang="en-US" altLang="ja-JP" sz="105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◆ログインアカウント</a:t>
            </a:r>
            <a:r>
              <a:rPr lang="ja-JP" altLang="en-US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として使用</a:t>
            </a: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するメールアドレス</a:t>
            </a:r>
            <a:r>
              <a:rPr lang="ja-JP" altLang="en-US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およびパスワードは、利用者</a:t>
            </a: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の責任</a:t>
            </a:r>
            <a:r>
              <a:rPr lang="ja-JP" altLang="en-US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において</a:t>
            </a: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管理</a:t>
            </a:r>
            <a:r>
              <a:rPr lang="en-US" altLang="ja-JP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/>
            </a:r>
            <a:br>
              <a:rPr lang="en-US" altLang="ja-JP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し</a:t>
            </a:r>
            <a:r>
              <a:rPr lang="ja-JP" altLang="en-US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、第三者に開示</a:t>
            </a: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、貸与</a:t>
            </a:r>
            <a:r>
              <a:rPr lang="ja-JP" altLang="en-US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および譲渡しないでください</a:t>
            </a: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lang="en-US" altLang="ja-JP" sz="105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kumimoji="1" lang="en-US" altLang="ja-JP" sz="105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◆求人者</a:t>
            </a:r>
            <a:r>
              <a:rPr lang="ja-JP" altLang="en-US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マイページにおいて選考結果</a:t>
            </a: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の入力が可能です（求人が有効中の場合のみ）。</a:t>
            </a:r>
            <a:endParaRPr lang="en-US" altLang="ja-JP" sz="105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選考の結果は速やかに入力願います（未入力</a:t>
            </a:r>
            <a:r>
              <a:rPr lang="ja-JP" altLang="en-US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が一</a:t>
            </a: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定数を</a:t>
            </a:r>
            <a:r>
              <a:rPr lang="ja-JP" altLang="en-US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超える場合</a:t>
            </a: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、求人者マイページの一部機能の</a:t>
            </a:r>
            <a:r>
              <a:rPr lang="en-US" altLang="ja-JP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/>
            </a:r>
            <a:br>
              <a:rPr lang="en-US" altLang="ja-JP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利用</a:t>
            </a:r>
            <a:r>
              <a:rPr lang="ja-JP" altLang="en-US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制限が</a:t>
            </a: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課されます）。</a:t>
            </a:r>
            <a:endParaRPr lang="en-US" altLang="ja-JP" sz="105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kumimoji="1" lang="en-US" altLang="ja-JP" sz="105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◆求人申込みの内容によっては、ハローワーク</a:t>
            </a:r>
            <a:r>
              <a:rPr lang="ja-JP" altLang="en-US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への来所による本登録が必要と</a:t>
            </a: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なる場合があります。</a:t>
            </a:r>
            <a:endParaRPr lang="en-US" altLang="ja-JP" sz="105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その他ハローワーク</a:t>
            </a:r>
            <a:r>
              <a:rPr lang="ja-JP" altLang="en-US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から求人の内容を確認する必要があると</a:t>
            </a: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連絡が</a:t>
            </a:r>
            <a:r>
              <a:rPr lang="ja-JP" altLang="en-US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あった場合には</a:t>
            </a: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、来所</a:t>
            </a:r>
            <a:r>
              <a:rPr lang="ja-JP" altLang="en-US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による</a:t>
            </a: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登録</a:t>
            </a:r>
            <a:r>
              <a:rPr lang="en-US" altLang="ja-JP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/>
            </a:r>
            <a:br>
              <a:rPr lang="en-US" altLang="ja-JP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が</a:t>
            </a:r>
            <a:r>
              <a:rPr lang="ja-JP" altLang="en-US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必要になります</a:t>
            </a: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lang="en-US" altLang="ja-JP" sz="105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en-US" altLang="ja-JP" sz="105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◆求人の充足以外の理由に</a:t>
            </a: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より求人</a:t>
            </a:r>
            <a:r>
              <a:rPr lang="ja-JP" altLang="en-US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を</a:t>
            </a: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取消し、</a:t>
            </a:r>
            <a:r>
              <a:rPr lang="ja-JP" altLang="en-US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同内容の求人の申込みを</a:t>
            </a: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繰り返す行為は行わないで</a:t>
            </a:r>
            <a:r>
              <a:rPr lang="ja-JP" altLang="en-US" sz="1050" dirty="0" err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くだ</a:t>
            </a:r>
            <a:r>
              <a:rPr lang="en-US" altLang="ja-JP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/>
            </a:r>
            <a:br>
              <a:rPr lang="en-US" altLang="ja-JP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さい。</a:t>
            </a:r>
            <a:endParaRPr kumimoji="1" lang="ja-JP" altLang="en-US" sz="105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220658" y="3851920"/>
            <a:ext cx="6448701" cy="2439502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2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　　　　　　　　　　　　　　　　　　　　　　　</a:t>
            </a:r>
            <a:r>
              <a:rPr lang="ja-JP" altLang="ja-JP" sz="13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令和　　　年　　月　　日</a:t>
            </a:r>
            <a:r>
              <a:rPr lang="en-US" altLang="ja-JP" sz="13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/>
            </a:r>
            <a:br>
              <a:rPr lang="en-US" altLang="ja-JP" sz="13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sz="13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13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ja-JP" sz="13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津島公共職業安定所長　殿</a:t>
            </a:r>
            <a:br>
              <a:rPr lang="ja-JP" altLang="ja-JP" sz="13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sz="13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endParaRPr lang="en-US" altLang="ja-JP" sz="13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l"/>
            <a:r>
              <a:rPr lang="ja-JP" altLang="en-US" sz="13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ja-JP" sz="13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ログインアカウントとして利用するメールアドレスを次のとおり登録します。</a:t>
            </a:r>
            <a:br>
              <a:rPr lang="ja-JP" altLang="ja-JP" sz="13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en-US" altLang="ja-JP" sz="13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 </a:t>
            </a:r>
            <a:r>
              <a:rPr lang="ja-JP" altLang="en-US" sz="13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</a:t>
            </a:r>
            <a:r>
              <a:rPr lang="en-US" altLang="ja-JP" sz="13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/>
            </a:r>
            <a:br>
              <a:rPr lang="en-US" altLang="ja-JP" sz="13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en-US" altLang="ja-JP" sz="13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/>
            </a:r>
            <a:br>
              <a:rPr lang="en-US" altLang="ja-JP" sz="13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sz="13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en-US" altLang="ja-JP" sz="13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/>
            </a:r>
            <a:br>
              <a:rPr lang="en-US" altLang="ja-JP" sz="13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sz="13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ja-JP" sz="1300" u="sng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　　　　　　　　　　　　　　　　　　　　</a:t>
            </a:r>
            <a:r>
              <a:rPr lang="ja-JP" altLang="ja-JP" sz="13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/>
            </a:r>
            <a:br>
              <a:rPr lang="ja-JP" altLang="ja-JP" sz="13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endParaRPr lang="ja-JP" altLang="en-US" sz="13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5474565" y="7690921"/>
            <a:ext cx="1120110" cy="265455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受付印</a:t>
            </a:r>
            <a:endParaRPr kumimoji="1" lang="ja-JP" altLang="en-US" sz="11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5477242" y="7690921"/>
            <a:ext cx="1120110" cy="1273567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dirty="0"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20658" y="8589377"/>
            <a:ext cx="486117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ご登録のメールアドレスは忘れないようにしてください。</a:t>
            </a:r>
            <a:endParaRPr lang="en-US" altLang="ja-JP" sz="105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メールアドレスをお忘れの場合、ご来所による手続きが必要になります。</a:t>
            </a:r>
            <a:r>
              <a:rPr kumimoji="1" lang="en-US" altLang="ja-JP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/>
            </a:r>
            <a:br>
              <a:rPr kumimoji="1" lang="en-US" altLang="ja-JP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kumimoji="1"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（この手続きには代表者印が必要です）</a:t>
            </a:r>
            <a:endParaRPr kumimoji="1" lang="ja-JP" altLang="en-US" sz="105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5221" y="7069693"/>
            <a:ext cx="6120681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【</a:t>
            </a:r>
            <a:r>
              <a:rPr kumimoji="1"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開設手続きの流れ</a:t>
            </a:r>
            <a:r>
              <a:rPr kumimoji="1" lang="en-US" altLang="ja-JP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】</a:t>
            </a:r>
          </a:p>
          <a:p>
            <a:pPr marL="228600" indent="-228600">
              <a:buFont typeface="+mj-lt"/>
              <a:buAutoNum type="arabicPeriod"/>
            </a:pP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ハローワークに来所し、アカウント（メールアドレス）登録票（この用紙）を提出</a:t>
            </a:r>
            <a:endParaRPr lang="en-US" altLang="ja-JP" sz="105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228600" indent="-228600">
              <a:buFont typeface="+mj-lt"/>
              <a:buAutoNum type="arabicPeriod"/>
            </a:pP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求人者自らハローワークインターネットサービス</a:t>
            </a:r>
            <a:r>
              <a:rPr kumimoji="1" lang="ja-JP" altLang="en-US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</a:t>
            </a:r>
            <a:r>
              <a:rPr kumimoji="1" lang="en-US" altLang="ja-JP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https://www.hellowork.mhlw.go.jp/index.html</a:t>
            </a:r>
            <a:r>
              <a:rPr kumimoji="1" lang="ja-JP" altLang="en-US" sz="9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r>
              <a:rPr kumimoji="1"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にアクセス</a:t>
            </a:r>
            <a:endParaRPr kumimoji="1" lang="en-US" altLang="ja-JP" sz="105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228600" indent="-228600">
              <a:buFont typeface="+mj-lt"/>
              <a:buAutoNum type="arabicPeriod"/>
            </a:pPr>
            <a:r>
              <a:rPr kumimoji="1"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パスワード登録画面にアクセス</a:t>
            </a:r>
            <a:endParaRPr kumimoji="1" lang="en-US" altLang="ja-JP" sz="105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228600" indent="-228600">
              <a:buFont typeface="+mj-lt"/>
              <a:buAutoNum type="arabicPeriod"/>
            </a:pPr>
            <a:r>
              <a:rPr lang="ja-JP" altLang="en-US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利用</a:t>
            </a: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規約・プライバシーポリシーに同意後、登録したメールアドレスを入力</a:t>
            </a:r>
            <a:endParaRPr lang="en-US" altLang="ja-JP" sz="105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228600" indent="-228600">
              <a:buFont typeface="+mj-lt"/>
              <a:buAutoNum type="arabicPeriod"/>
            </a:pPr>
            <a:r>
              <a:rPr kumimoji="1"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当該メールアドレス宛てに「認証キー」が記載されたメールが自動送信される</a:t>
            </a:r>
            <a:endParaRPr kumimoji="1" lang="en-US" altLang="ja-JP" sz="105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228600" indent="-228600">
              <a:buFont typeface="+mj-lt"/>
              <a:buAutoNum type="arabicPeriod"/>
            </a:pPr>
            <a:r>
              <a:rPr kumimoji="1"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「認証キー」配信から３０分以内に「認証キー」及びパスワードを登録</a:t>
            </a:r>
            <a:endParaRPr kumimoji="1" lang="en-US" altLang="ja-JP" sz="105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228600" indent="-228600">
              <a:buFont typeface="+mj-lt"/>
              <a:buAutoNum type="arabicPeriod"/>
            </a:pP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開設完了（入力期限を超過した場合、</a:t>
            </a:r>
            <a:r>
              <a:rPr lang="en-US" altLang="ja-JP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からやり直す）</a:t>
            </a:r>
            <a:endParaRPr kumimoji="1" lang="en-US" altLang="ja-JP" sz="105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228600" indent="-228600">
              <a:buFont typeface="+mj-lt"/>
              <a:buAutoNum type="arabicPeriod"/>
            </a:pPr>
            <a:endParaRPr kumimoji="1" lang="en-US" altLang="ja-JP" sz="105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kumimoji="1" lang="ja-JP" altLang="en-US" sz="105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377598"/>
              </p:ext>
            </p:extLst>
          </p:nvPr>
        </p:nvGraphicFramePr>
        <p:xfrm>
          <a:off x="548680" y="4963742"/>
          <a:ext cx="5787222" cy="1327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09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事業所番号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T="28800" marB="2880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72000" marT="28800" marB="2880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事業所名</a:t>
                      </a:r>
                      <a:endParaRPr kumimoji="1" lang="ja-JP" altLang="en-US" sz="12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T="28800" marB="2880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2000" marT="28800" marB="2880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登録用メールアドレス</a:t>
                      </a:r>
                      <a:endParaRPr kumimoji="1" lang="ja-JP" altLang="en-US" sz="12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T="28800" marB="2880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　　　　　　　　　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@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T="28800" marB="2880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担当者氏名</a:t>
                      </a:r>
                      <a:endParaRPr kumimoji="1" lang="ja-JP" altLang="en-US" sz="12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T="28800" marB="2880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2000" marT="28800" marB="2880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231512" y="3851920"/>
            <a:ext cx="12241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事業主記入欄</a:t>
            </a:r>
            <a:endParaRPr kumimoji="1" lang="en-US" altLang="ja-JP" sz="1200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97220" y="6300192"/>
            <a:ext cx="63974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【</a:t>
            </a:r>
            <a:r>
              <a:rPr kumimoji="1"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提出方法</a:t>
            </a:r>
            <a:r>
              <a:rPr kumimoji="1" lang="en-US" altLang="ja-JP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】</a:t>
            </a:r>
          </a:p>
          <a:p>
            <a:r>
              <a:rPr kumimoji="1"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１</a:t>
            </a:r>
            <a:r>
              <a:rPr kumimoji="1" lang="en-US" altLang="ja-JP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.</a:t>
            </a:r>
            <a:r>
              <a:rPr kumimoji="1"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ハローワークへ来所し窓口受理。</a:t>
            </a:r>
            <a:endParaRPr kumimoji="1" lang="en-US" altLang="ja-JP" sz="105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２　メール（</a:t>
            </a:r>
            <a:r>
              <a:rPr kumimoji="1" lang="en-US" altLang="ja-JP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tsushimakyujin@mhlw.go.jp</a:t>
            </a:r>
            <a:r>
              <a:rPr kumimoji="1"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）での提出。メールの件名には会社名を入力</a:t>
            </a:r>
            <a:r>
              <a:rPr kumimoji="1" lang="ja-JP" altLang="en-US" sz="105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してください。</a:t>
            </a:r>
            <a:endParaRPr kumimoji="1" lang="en-US" altLang="ja-JP" sz="105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またメール送信したことをお電話（</a:t>
            </a:r>
            <a:r>
              <a:rPr kumimoji="1" lang="en-US" altLang="ja-JP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0567-43-3911</a:t>
            </a:r>
            <a:r>
              <a:rPr kumimoji="1" lang="ja-JP" altLang="en-US" sz="105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）ください。　</a:t>
            </a:r>
            <a:endParaRPr lang="en-US" altLang="ja-JP" sz="105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5007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586</Words>
  <Application>Microsoft Office PowerPoint</Application>
  <PresentationFormat>画面に合わせる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Arial</vt:lpstr>
      <vt:lpstr>Calibri</vt:lpstr>
      <vt:lpstr>Office ​​テーマ</vt:lpstr>
      <vt:lpstr>PowerPoint プレゼンテーション</vt:lpstr>
    </vt:vector>
  </TitlesOfParts>
  <Company>厚生労働省職業安定局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　　　　　　　　　　　　　　　　　　　　　　　　令和　　　年　　月　　日  　津島公共職業安定所長　殿 　ログインアカウントとして利用するメールアドレスを次のとおり登録します。   　 　  　 　　　　　　　　　　　　　　　　　　　　　　　　　 </dc:title>
  <dc:creator>ハローワークシステム</dc:creator>
  <cp:lastModifiedBy>金澤拓哉</cp:lastModifiedBy>
  <cp:revision>46</cp:revision>
  <cp:lastPrinted>2023-04-14T03:08:16Z</cp:lastPrinted>
  <dcterms:created xsi:type="dcterms:W3CDTF">2019-12-25T02:56:42Z</dcterms:created>
  <dcterms:modified xsi:type="dcterms:W3CDTF">2023-04-14T03:08:30Z</dcterms:modified>
</cp:coreProperties>
</file>