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3"/>
  </p:notesMasterIdLst>
  <p:handoutMasterIdLst>
    <p:handoutMasterId r:id="rId4"/>
  </p:handoutMasterIdLst>
  <p:sldIdLst>
    <p:sldId id="257" r:id="rId2"/>
  </p:sldIdLst>
  <p:sldSz cx="6858000" cy="9144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1" d="100"/>
          <a:sy n="81" d="100"/>
        </p:scale>
        <p:origin x="1272"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1" y="1"/>
            <a:ext cx="2949575" cy="498475"/>
          </a:xfrm>
          <a:prstGeom prst="rect">
            <a:avLst/>
          </a:prstGeom>
        </p:spPr>
        <p:txBody>
          <a:bodyPr vert="horz" lIns="91427" tIns="45714" rIns="91427" bIns="45714"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1" y="9440864"/>
            <a:ext cx="2949575" cy="498475"/>
          </a:xfrm>
          <a:prstGeom prst="rect">
            <a:avLst/>
          </a:prstGeom>
        </p:spPr>
        <p:txBody>
          <a:bodyPr vert="horz" lIns="91427" tIns="45714" rIns="91427" bIns="45714" rtlCol="0" anchor="b"/>
          <a:lstStyle>
            <a:lvl1pPr algn="r">
              <a:defRPr sz="1200"/>
            </a:lvl1pPr>
          </a:lstStyle>
          <a:p>
            <a:fld id="{46AC561E-9C33-4DD6-A851-C28639618BC6}" type="slidenum">
              <a:rPr kumimoji="1" lang="ja-JP" altLang="en-US" smtClean="0"/>
              <a:t>‹#›</a:t>
            </a:fld>
            <a:endParaRPr kumimoji="1" lang="ja-JP" altLang="en-US"/>
          </a:p>
        </p:txBody>
      </p:sp>
    </p:spTree>
    <p:extLst>
      <p:ext uri="{BB962C8B-B14F-4D97-AF65-F5344CB8AC3E}">
        <p14:creationId xmlns:p14="http://schemas.microsoft.com/office/powerpoint/2010/main" val="29428463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1" y="1"/>
            <a:ext cx="2949575" cy="498475"/>
          </a:xfrm>
          <a:prstGeom prst="rect">
            <a:avLst/>
          </a:prstGeom>
        </p:spPr>
        <p:txBody>
          <a:bodyPr vert="horz" lIns="91427" tIns="45714" rIns="91427" bIns="45714"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3013" cy="3354387"/>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81039" y="4783139"/>
            <a:ext cx="5443537" cy="3913187"/>
          </a:xfrm>
          <a:prstGeom prst="rect">
            <a:avLst/>
          </a:prstGeom>
        </p:spPr>
        <p:txBody>
          <a:bodyPr vert="horz" lIns="91427" tIns="45714" rIns="91427"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1" y="9440864"/>
            <a:ext cx="2949575" cy="498475"/>
          </a:xfrm>
          <a:prstGeom prst="rect">
            <a:avLst/>
          </a:prstGeom>
        </p:spPr>
        <p:txBody>
          <a:bodyPr vert="horz" lIns="91427" tIns="45714" rIns="91427" bIns="45714" rtlCol="0" anchor="b"/>
          <a:lstStyle>
            <a:lvl1pPr algn="r">
              <a:defRPr sz="1200"/>
            </a:lvl1pPr>
          </a:lstStyle>
          <a:p>
            <a:fld id="{25581008-DB9E-4F71-A4E5-D2A140674327}" type="slidenum">
              <a:rPr kumimoji="1" lang="ja-JP" altLang="en-US" smtClean="0"/>
              <a:t>‹#›</a:t>
            </a:fld>
            <a:endParaRPr kumimoji="1" lang="ja-JP" altLang="en-US"/>
          </a:p>
        </p:txBody>
      </p:sp>
    </p:spTree>
    <p:extLst>
      <p:ext uri="{BB962C8B-B14F-4D97-AF65-F5344CB8AC3E}">
        <p14:creationId xmlns:p14="http://schemas.microsoft.com/office/powerpoint/2010/main" val="8752954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1011936"/>
            <a:ext cx="5657850" cy="4754880"/>
          </a:xfrm>
        </p:spPr>
        <p:txBody>
          <a:bodyPr anchor="b">
            <a:normAutofit/>
          </a:bodyPr>
          <a:lstStyle>
            <a:lvl1pPr algn="l">
              <a:lnSpc>
                <a:spcPct val="85000"/>
              </a:lnSpc>
              <a:defRPr sz="6000" spc="-38"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18779" y="5940828"/>
            <a:ext cx="5657850" cy="1524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7403D84-F00C-4C0F-AA43-D8FCFDF17DFE}" type="datetime1">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LL</a:t>
            </a:r>
            <a:r>
              <a:rPr kumimoji="1" lang="ja-JP" altLang="en-US" smtClean="0"/>
              <a:t>刈谷</a:t>
            </a:r>
            <a:r>
              <a:rPr kumimoji="1" lang="en-US" altLang="ja-JP" smtClean="0"/>
              <a:t>HW20220601</a:t>
            </a:r>
            <a:endParaRPr kumimoji="1" lang="ja-JP" altLang="en-US"/>
          </a:p>
        </p:txBody>
      </p:sp>
      <p:sp>
        <p:nvSpPr>
          <p:cNvPr id="6" name="Slide Number Placeholder 5"/>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895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BCC556-FBB2-49AA-8FB6-8FE228BF1391}" type="datetime1">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LL</a:t>
            </a:r>
            <a:r>
              <a:rPr kumimoji="1" lang="ja-JP" altLang="en-US" smtClean="0"/>
              <a:t>刈谷</a:t>
            </a:r>
            <a:r>
              <a:rPr kumimoji="1" lang="en-US" altLang="ja-JP" smtClean="0"/>
              <a:t>HW20220601</a:t>
            </a:r>
            <a:endParaRPr kumimoji="1" lang="ja-JP" altLang="en-US"/>
          </a:p>
        </p:txBody>
      </p:sp>
      <p:sp>
        <p:nvSpPr>
          <p:cNvPr id="6" name="Slide Number Placeholder 5"/>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2332652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549736"/>
            <a:ext cx="1478756" cy="767986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49736"/>
            <a:ext cx="4350544" cy="7679864"/>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20CAE09-83C8-4F86-9E3C-3A9119D04AB4}" type="datetime1">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LL</a:t>
            </a:r>
            <a:r>
              <a:rPr kumimoji="1" lang="ja-JP" altLang="en-US" smtClean="0"/>
              <a:t>刈谷</a:t>
            </a:r>
            <a:r>
              <a:rPr kumimoji="1" lang="en-US" altLang="ja-JP" smtClean="0"/>
              <a:t>HW20220601</a:t>
            </a:r>
            <a:endParaRPr kumimoji="1" lang="ja-JP" altLang="en-US"/>
          </a:p>
        </p:txBody>
      </p:sp>
      <p:sp>
        <p:nvSpPr>
          <p:cNvPr id="6" name="Slide Number Placeholder 5"/>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951899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0311290-6DF5-4505-8211-B97A13C3FAC0}" type="datetime1">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LL</a:t>
            </a:r>
            <a:r>
              <a:rPr kumimoji="1" lang="ja-JP" altLang="en-US" smtClean="0"/>
              <a:t>刈谷</a:t>
            </a:r>
            <a:r>
              <a:rPr kumimoji="1" lang="en-US" altLang="ja-JP" smtClean="0"/>
              <a:t>HW20220601</a:t>
            </a:r>
            <a:endParaRPr kumimoji="1" lang="ja-JP" altLang="en-US"/>
          </a:p>
        </p:txBody>
      </p:sp>
      <p:sp>
        <p:nvSpPr>
          <p:cNvPr id="6" name="Slide Number Placeholder 5"/>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3420800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1011936"/>
            <a:ext cx="5657850" cy="4754880"/>
          </a:xfrm>
        </p:spPr>
        <p:txBody>
          <a:bodyPr anchor="b" anchorCtr="0">
            <a:normAutofit/>
          </a:bodyPr>
          <a:lstStyle>
            <a:lvl1pPr>
              <a:lnSpc>
                <a:spcPct val="85000"/>
              </a:lnSpc>
              <a:defRPr sz="6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17220" y="5937504"/>
            <a:ext cx="5657850" cy="1524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A5F609A-F25B-4A80-B776-EBB8D09E5736}" type="datetime1">
              <a:rPr kumimoji="1" lang="ja-JP" altLang="en-US" smtClean="0"/>
              <a:t>2024/4/12</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LL</a:t>
            </a:r>
            <a:r>
              <a:rPr kumimoji="1" lang="ja-JP" altLang="en-US" smtClean="0"/>
              <a:t>刈谷</a:t>
            </a:r>
            <a:r>
              <a:rPr kumimoji="1" lang="en-US" altLang="ja-JP" smtClean="0"/>
              <a:t>HW20220601</a:t>
            </a:r>
            <a:endParaRPr kumimoji="1" lang="ja-JP" altLang="en-US"/>
          </a:p>
        </p:txBody>
      </p:sp>
      <p:sp>
        <p:nvSpPr>
          <p:cNvPr id="6" name="Slide Number Placeholder 5"/>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8424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17220" y="382139"/>
            <a:ext cx="5657850" cy="1934343"/>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17220" y="2460981"/>
            <a:ext cx="2777490" cy="536447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97580" y="2460980"/>
            <a:ext cx="2777490" cy="5364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95C6489-1238-440A-B103-CFB36C400CEA}" type="datetime1">
              <a:rPr kumimoji="1" lang="ja-JP" altLang="en-US" smtClean="0"/>
              <a:t>2024/4/12</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LL</a:t>
            </a:r>
            <a:r>
              <a:rPr kumimoji="1" lang="ja-JP" altLang="en-US" smtClean="0"/>
              <a:t>刈谷</a:t>
            </a:r>
            <a:r>
              <a:rPr kumimoji="1" lang="en-US" altLang="ja-JP" smtClean="0"/>
              <a:t>HW20220601</a:t>
            </a:r>
            <a:endParaRPr kumimoji="1" lang="ja-JP" altLang="en-US"/>
          </a:p>
        </p:txBody>
      </p:sp>
      <p:sp>
        <p:nvSpPr>
          <p:cNvPr id="7" name="Slide Number Placeholder 6"/>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178980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17220" y="382139"/>
            <a:ext cx="5657850" cy="193434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1722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617220" y="3443113"/>
            <a:ext cx="2777490" cy="438234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9758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97580" y="3443112"/>
            <a:ext cx="2777490" cy="438234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139818E-B593-4353-AA55-9857E6B3357C}" type="datetime1">
              <a:rPr kumimoji="1" lang="ja-JP" altLang="en-US" smtClean="0"/>
              <a:t>2024/4/12</a:t>
            </a:fld>
            <a:endParaRPr kumimoji="1" lang="ja-JP" altLang="en-US"/>
          </a:p>
        </p:txBody>
      </p:sp>
      <p:sp>
        <p:nvSpPr>
          <p:cNvPr id="8" name="Footer Placeholder 7"/>
          <p:cNvSpPr>
            <a:spLocks noGrp="1"/>
          </p:cNvSpPr>
          <p:nvPr>
            <p:ph type="ftr" sz="quarter" idx="11"/>
          </p:nvPr>
        </p:nvSpPr>
        <p:spPr/>
        <p:txBody>
          <a:bodyPr/>
          <a:lstStyle/>
          <a:p>
            <a:r>
              <a:rPr kumimoji="1" lang="en-US" altLang="ja-JP" smtClean="0"/>
              <a:t>LL</a:t>
            </a:r>
            <a:r>
              <a:rPr kumimoji="1" lang="ja-JP" altLang="en-US" smtClean="0"/>
              <a:t>刈谷</a:t>
            </a:r>
            <a:r>
              <a:rPr kumimoji="1" lang="en-US" altLang="ja-JP" smtClean="0"/>
              <a:t>HW20220601</a:t>
            </a:r>
            <a:endParaRPr kumimoji="1" lang="ja-JP" altLang="en-US"/>
          </a:p>
        </p:txBody>
      </p:sp>
      <p:sp>
        <p:nvSpPr>
          <p:cNvPr id="9" name="Slide Number Placeholder 8"/>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161357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BA10428-FFC0-492E-8381-33B7055B0623}" type="datetime1">
              <a:rPr kumimoji="1" lang="ja-JP" altLang="en-US" smtClean="0"/>
              <a:t>2024/4/12</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LL</a:t>
            </a:r>
            <a:r>
              <a:rPr kumimoji="1" lang="ja-JP" altLang="en-US" smtClean="0"/>
              <a:t>刈谷</a:t>
            </a:r>
            <a:r>
              <a:rPr kumimoji="1" lang="en-US" altLang="ja-JP" smtClean="0"/>
              <a:t>HW20220601</a:t>
            </a:r>
            <a:endParaRPr kumimoji="1" lang="ja-JP" altLang="en-US"/>
          </a:p>
        </p:txBody>
      </p:sp>
      <p:sp>
        <p:nvSpPr>
          <p:cNvPr id="5" name="Slide Number Placeholder 4"/>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3921169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5A38028-C1A1-4E42-9371-EE5F933D8699}" type="datetime1">
              <a:rPr kumimoji="1" lang="ja-JP" altLang="en-US" smtClean="0"/>
              <a:t>2024/4/12</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kumimoji="1" lang="en-US" altLang="ja-JP" smtClean="0"/>
              <a:t>LL</a:t>
            </a:r>
            <a:r>
              <a:rPr kumimoji="1" lang="ja-JP" altLang="en-US" smtClean="0"/>
              <a:t>刈谷</a:t>
            </a:r>
            <a:r>
              <a:rPr kumimoji="1" lang="en-US" altLang="ja-JP" smtClean="0"/>
              <a:t>HW20220601</a:t>
            </a:r>
            <a:endParaRPr kumimoji="1" lang="ja-JP" altLang="en-US"/>
          </a:p>
        </p:txBody>
      </p:sp>
      <p:sp>
        <p:nvSpPr>
          <p:cNvPr id="9" name="Slide Number Placeholder 8"/>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1292421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0" y="0"/>
            <a:ext cx="2278570"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792479"/>
            <a:ext cx="1800225" cy="3048000"/>
          </a:xfrm>
        </p:spPr>
        <p:txBody>
          <a:bodyPr anchor="b">
            <a:normAutofit/>
          </a:bodyPr>
          <a:lstStyle>
            <a:lvl1pPr>
              <a:defRPr sz="27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700338" y="975360"/>
            <a:ext cx="3651885" cy="7010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7175" y="3901440"/>
            <a:ext cx="1800225" cy="4505499"/>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a:xfrm>
            <a:off x="261851" y="8613049"/>
            <a:ext cx="1472912" cy="486833"/>
          </a:xfrm>
        </p:spPr>
        <p:txBody>
          <a:bodyPr/>
          <a:lstStyle>
            <a:lvl1pPr algn="l">
              <a:defRPr/>
            </a:lvl1pPr>
          </a:lstStyle>
          <a:p>
            <a:fld id="{7A31819B-2248-48F2-B57C-F39C29765CE8}" type="datetime1">
              <a:rPr kumimoji="1" lang="ja-JP" altLang="en-US" smtClean="0"/>
              <a:t>2024/4/12</a:t>
            </a:fld>
            <a:endParaRPr kumimoji="1" lang="ja-JP" altLang="en-US"/>
          </a:p>
        </p:txBody>
      </p:sp>
      <p:sp>
        <p:nvSpPr>
          <p:cNvPr id="6" name="Footer Placeholder 5"/>
          <p:cNvSpPr>
            <a:spLocks noGrp="1"/>
          </p:cNvSpPr>
          <p:nvPr>
            <p:ph type="ftr" sz="quarter" idx="11"/>
          </p:nvPr>
        </p:nvSpPr>
        <p:spPr>
          <a:xfrm>
            <a:off x="2700337" y="8613049"/>
            <a:ext cx="2614613" cy="486833"/>
          </a:xfrm>
        </p:spPr>
        <p:txBody>
          <a:bodyPr/>
          <a:lstStyle>
            <a:lvl1pPr algn="l">
              <a:defRPr>
                <a:solidFill>
                  <a:schemeClr val="tx2"/>
                </a:solidFill>
              </a:defRPr>
            </a:lvl1pPr>
          </a:lstStyle>
          <a:p>
            <a:r>
              <a:rPr kumimoji="1" lang="en-US" altLang="ja-JP" smtClean="0"/>
              <a:t>LL</a:t>
            </a:r>
            <a:r>
              <a:rPr kumimoji="1" lang="ja-JP" altLang="en-US" smtClean="0"/>
              <a:t>刈谷</a:t>
            </a:r>
            <a:r>
              <a:rPr kumimoji="1" lang="en-US" altLang="ja-JP" smtClean="0"/>
              <a:t>HW20220601</a:t>
            </a:r>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3370007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1" y="6604000"/>
            <a:ext cx="6856214" cy="2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655343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6766560"/>
            <a:ext cx="5692140" cy="1097280"/>
          </a:xfrm>
        </p:spPr>
        <p:txBody>
          <a:bodyPr tIns="0" bIns="0" anchor="b">
            <a:noAutofit/>
          </a:bodyPr>
          <a:lstStyle>
            <a:lvl1pPr>
              <a:defRPr sz="27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9" y="0"/>
            <a:ext cx="6857992" cy="6553435"/>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617220" y="7876032"/>
            <a:ext cx="5692140" cy="79248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C61C1C9-3711-48C6-926D-C88553501842}" type="datetime1">
              <a:rPr kumimoji="1" lang="ja-JP" altLang="en-US" smtClean="0"/>
              <a:t>2024/4/12</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LL</a:t>
            </a:r>
            <a:r>
              <a:rPr kumimoji="1" lang="ja-JP" altLang="en-US" smtClean="0"/>
              <a:t>刈谷</a:t>
            </a:r>
            <a:r>
              <a:rPr kumimoji="1" lang="en-US" altLang="ja-JP" smtClean="0"/>
              <a:t>HW20220601</a:t>
            </a:r>
            <a:endParaRPr kumimoji="1" lang="ja-JP" altLang="en-US"/>
          </a:p>
        </p:txBody>
      </p:sp>
      <p:sp>
        <p:nvSpPr>
          <p:cNvPr id="7" name="Slide Number Placeholder 6"/>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242723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8534400"/>
            <a:ext cx="6858001"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8445755"/>
            <a:ext cx="6858001" cy="886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382139"/>
            <a:ext cx="5657850" cy="1934343"/>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17219" y="2460979"/>
            <a:ext cx="5657851" cy="536448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17221" y="8613049"/>
            <a:ext cx="1390652" cy="486833"/>
          </a:xfrm>
          <a:prstGeom prst="rect">
            <a:avLst/>
          </a:prstGeom>
        </p:spPr>
        <p:txBody>
          <a:bodyPr vert="horz" lIns="91440" tIns="45720" rIns="91440" bIns="45720" rtlCol="0" anchor="ctr"/>
          <a:lstStyle>
            <a:lvl1pPr algn="l">
              <a:defRPr sz="675">
                <a:solidFill>
                  <a:srgbClr val="FFFFFF"/>
                </a:solidFill>
              </a:defRPr>
            </a:lvl1pPr>
          </a:lstStyle>
          <a:p>
            <a:fld id="{328A8E31-959E-42DC-B1A7-75BCE71BF718}" type="datetime1">
              <a:rPr kumimoji="1" lang="ja-JP" altLang="en-US" smtClean="0"/>
              <a:t>2024/4/12</a:t>
            </a:fld>
            <a:endParaRPr kumimoji="1" lang="ja-JP" altLang="en-US"/>
          </a:p>
        </p:txBody>
      </p:sp>
      <p:sp>
        <p:nvSpPr>
          <p:cNvPr id="5" name="Footer Placeholder 4"/>
          <p:cNvSpPr>
            <a:spLocks noGrp="1"/>
          </p:cNvSpPr>
          <p:nvPr>
            <p:ph type="ftr" sz="quarter" idx="3"/>
          </p:nvPr>
        </p:nvSpPr>
        <p:spPr>
          <a:xfrm>
            <a:off x="2073480" y="8613049"/>
            <a:ext cx="2712827" cy="486833"/>
          </a:xfrm>
          <a:prstGeom prst="rect">
            <a:avLst/>
          </a:prstGeom>
        </p:spPr>
        <p:txBody>
          <a:bodyPr vert="horz" lIns="91440" tIns="45720" rIns="91440" bIns="45720" rtlCol="0" anchor="ctr"/>
          <a:lstStyle>
            <a:lvl1pPr algn="ctr">
              <a:defRPr sz="675" cap="all" baseline="0">
                <a:solidFill>
                  <a:srgbClr val="FFFFFF"/>
                </a:solidFill>
              </a:defRPr>
            </a:lvl1pPr>
          </a:lstStyle>
          <a:p>
            <a:r>
              <a:rPr kumimoji="1" lang="en-US" altLang="ja-JP" smtClean="0"/>
              <a:t>LL</a:t>
            </a:r>
            <a:r>
              <a:rPr kumimoji="1" lang="ja-JP" altLang="en-US" smtClean="0"/>
              <a:t>刈谷</a:t>
            </a:r>
            <a:r>
              <a:rPr kumimoji="1" lang="en-US" altLang="ja-JP" smtClean="0"/>
              <a:t>HW20220601</a:t>
            </a:r>
            <a:endParaRPr kumimoji="1" lang="ja-JP" altLang="en-US"/>
          </a:p>
        </p:txBody>
      </p:sp>
      <p:sp>
        <p:nvSpPr>
          <p:cNvPr id="6" name="Slide Number Placeholder 5"/>
          <p:cNvSpPr>
            <a:spLocks noGrp="1"/>
          </p:cNvSpPr>
          <p:nvPr>
            <p:ph type="sldNum" sz="quarter" idx="4"/>
          </p:nvPr>
        </p:nvSpPr>
        <p:spPr>
          <a:xfrm>
            <a:off x="5569009" y="8613049"/>
            <a:ext cx="738014" cy="486833"/>
          </a:xfrm>
          <a:prstGeom prst="rect">
            <a:avLst/>
          </a:prstGeom>
        </p:spPr>
        <p:txBody>
          <a:bodyPr vert="horz" lIns="91440" tIns="45720" rIns="91440" bIns="45720" rtlCol="0" anchor="ctr"/>
          <a:lstStyle>
            <a:lvl1pPr algn="r">
              <a:defRPr sz="788">
                <a:solidFill>
                  <a:srgbClr val="FFFFFF"/>
                </a:solidFill>
              </a:defRPr>
            </a:lvl1pPr>
          </a:lstStyle>
          <a:p>
            <a:fld id="{AD665B94-2C56-404E-BFBC-3803D520D85D}" type="slidenum">
              <a:rPr kumimoji="1" lang="ja-JP" altLang="en-US" smtClean="0"/>
              <a:t>‹#›</a:t>
            </a:fld>
            <a:endParaRPr kumimoji="1" lang="ja-JP" altLang="en-US"/>
          </a:p>
        </p:txBody>
      </p:sp>
      <p:cxnSp>
        <p:nvCxnSpPr>
          <p:cNvPr id="10" name="Straight Connector 9"/>
          <p:cNvCxnSpPr/>
          <p:nvPr/>
        </p:nvCxnSpPr>
        <p:spPr>
          <a:xfrm>
            <a:off x="671362" y="2317127"/>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444246"/>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sldNum="0" hdr="0" ftr="0" dt="0"/>
  <p:txStyles>
    <p:titleStyle>
      <a:lvl1pPr algn="l" defTabSz="685800" rtl="0" eaLnBrk="1" latinLnBrk="0" hangingPunct="1">
        <a:lnSpc>
          <a:spcPct val="85000"/>
        </a:lnSpc>
        <a:spcBef>
          <a:spcPct val="0"/>
        </a:spcBef>
        <a:buNone/>
        <a:defRPr kumimoji="1"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kumimoji="1"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rotWithShape="1">
          <a:blip r:embed="rId2">
            <a:extLst>
              <a:ext uri="{28A0092B-C50C-407E-A947-70E740481C1C}">
                <a14:useLocalDpi xmlns:a14="http://schemas.microsoft.com/office/drawing/2010/main" val="0"/>
              </a:ext>
            </a:extLst>
          </a:blip>
          <a:srcRect l="1385" t="-2272" r="12064" b="31614"/>
          <a:stretch/>
        </p:blipFill>
        <p:spPr>
          <a:xfrm>
            <a:off x="2016737" y="-534389"/>
            <a:ext cx="4786399" cy="3408218"/>
          </a:xfrm>
          <a:prstGeom prst="rect">
            <a:avLst/>
          </a:prstGeom>
        </p:spPr>
      </p:pic>
      <p:sp>
        <p:nvSpPr>
          <p:cNvPr id="10" name="正方形/長方形 9"/>
          <p:cNvSpPr/>
          <p:nvPr/>
        </p:nvSpPr>
        <p:spPr>
          <a:xfrm>
            <a:off x="-18120" y="-22419"/>
            <a:ext cx="687612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rotWithShape="1">
          <a:blip r:embed="rId2">
            <a:extLst>
              <a:ext uri="{28A0092B-C50C-407E-A947-70E740481C1C}">
                <a14:useLocalDpi xmlns:a14="http://schemas.microsoft.com/office/drawing/2010/main" val="0"/>
              </a:ext>
            </a:extLst>
          </a:blip>
          <a:srcRect l="9821" t="-2272" r="44304" b="31614"/>
          <a:stretch/>
        </p:blipFill>
        <p:spPr>
          <a:xfrm>
            <a:off x="85344" y="-534389"/>
            <a:ext cx="2714066" cy="3408218"/>
          </a:xfrm>
          <a:prstGeom prst="rect">
            <a:avLst/>
          </a:prstGeom>
        </p:spPr>
      </p:pic>
      <p:sp>
        <p:nvSpPr>
          <p:cNvPr id="9" name="正方形/長方形 8"/>
          <p:cNvSpPr/>
          <p:nvPr/>
        </p:nvSpPr>
        <p:spPr>
          <a:xfrm>
            <a:off x="585301" y="388440"/>
            <a:ext cx="4943982" cy="2308324"/>
          </a:xfrm>
          <a:prstGeom prst="rect">
            <a:avLst/>
          </a:prstGeom>
        </p:spPr>
        <p:txBody>
          <a:bodyPr wrap="none">
            <a:spAutoFit/>
          </a:bodyPr>
          <a:lstStyle/>
          <a:p>
            <a:r>
              <a:rPr lang="ja-JP" altLang="en-US" sz="2000" dirty="0">
                <a:ln w="0"/>
                <a:solidFill>
                  <a:schemeClr val="tx1">
                    <a:lumMod val="75000"/>
                    <a:lumOff val="25000"/>
                  </a:schemeClr>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学生・</a:t>
            </a:r>
            <a:r>
              <a:rPr lang="ja-JP" altLang="en-US" sz="2000" dirty="0" err="1">
                <a:ln w="0"/>
                <a:solidFill>
                  <a:schemeClr val="tx1">
                    <a:lumMod val="75000"/>
                    <a:lumOff val="25000"/>
                  </a:schemeClr>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わか</a:t>
            </a:r>
            <a:r>
              <a:rPr lang="ja-JP" altLang="en-US" sz="2000" dirty="0">
                <a:ln w="0"/>
                <a:solidFill>
                  <a:schemeClr val="tx1">
                    <a:lumMod val="75000"/>
                    <a:lumOff val="25000"/>
                  </a:schemeClr>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もの支援</a:t>
            </a:r>
            <a:r>
              <a:rPr lang="ja-JP" altLang="en-US" sz="2000" dirty="0" smtClean="0">
                <a:ln w="0"/>
                <a:solidFill>
                  <a:schemeClr val="tx1">
                    <a:lumMod val="75000"/>
                    <a:lumOff val="25000"/>
                  </a:schemeClr>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窓口主催</a:t>
            </a:r>
            <a:endParaRPr lang="en-US" altLang="ja-JP" sz="2000" dirty="0" smtClean="0">
              <a:ln w="0"/>
              <a:solidFill>
                <a:schemeClr val="tx1">
                  <a:lumMod val="75000"/>
                  <a:lumOff val="25000"/>
                </a:schemeClr>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a:p>
            <a:r>
              <a:rPr lang="ja-JP" altLang="en-US" sz="3800" dirty="0" smtClean="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就活キックオフセミナー</a:t>
            </a:r>
            <a:endParaRPr lang="en-US" altLang="ja-JP" sz="3800" dirty="0" smtClean="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a:p>
            <a:r>
              <a:rPr lang="ja-JP" altLang="en-US" sz="2400" dirty="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これから始まる就職活動に</a:t>
            </a:r>
            <a:r>
              <a:rPr lang="ja-JP" altLang="en-US" sz="2400" dirty="0" smtClean="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向けて</a:t>
            </a:r>
            <a:endParaRPr lang="en-US" altLang="ja-JP" sz="2400" dirty="0" smtClean="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a:p>
            <a:r>
              <a:rPr lang="ja-JP" altLang="en-US" sz="2400" dirty="0" smtClean="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「役立つ情報」教えます！</a:t>
            </a:r>
            <a:endParaRPr lang="en-US" altLang="ja-JP" sz="2400" dirty="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a:p>
            <a:endParaRPr lang="en-US" altLang="ja-JP" sz="3800" dirty="0" smtClean="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p:txBody>
      </p:sp>
      <p:sp>
        <p:nvSpPr>
          <p:cNvPr id="12" name="角丸四角形 11"/>
          <p:cNvSpPr/>
          <p:nvPr/>
        </p:nvSpPr>
        <p:spPr>
          <a:xfrm>
            <a:off x="171154" y="3917068"/>
            <a:ext cx="6450643" cy="4431213"/>
          </a:xfrm>
          <a:prstGeom prst="roundRect">
            <a:avLst>
              <a:gd name="adj" fmla="val 986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14" name="正方形/長方形 13"/>
          <p:cNvSpPr/>
          <p:nvPr/>
        </p:nvSpPr>
        <p:spPr>
          <a:xfrm>
            <a:off x="388742" y="3981818"/>
            <a:ext cx="4453622" cy="1969770"/>
          </a:xfrm>
          <a:prstGeom prst="rect">
            <a:avLst/>
          </a:prstGeom>
          <a:noFill/>
        </p:spPr>
        <p:txBody>
          <a:bodyPr wrap="square" lIns="91440" tIns="45720" rIns="91440" bIns="45720">
            <a:spAutoFit/>
          </a:bodyPr>
          <a:lstStyle/>
          <a:p>
            <a:r>
              <a:rPr lang="ja-JP" altLang="en-US" cap="none" spc="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開催日時</a:t>
            </a:r>
            <a:r>
              <a:rPr lang="ja-JP" altLang="en-US" sz="1400" cap="none" spc="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（予定）</a:t>
            </a:r>
            <a:endParaRPr lang="en-US" altLang="ja-JP" sz="1400" cap="none" spc="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lang="ja-JP" altLang="en-US"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令和</a:t>
            </a:r>
            <a:r>
              <a:rPr lang="ja-JP" altLang="en-US"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６年５月１０日</a:t>
            </a:r>
            <a:r>
              <a:rPr lang="ja-JP" altLang="en-US"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lang="ja-JP" altLang="en-US"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金</a:t>
            </a:r>
            <a:r>
              <a:rPr lang="ja-JP" altLang="en-US"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endParaRPr lang="en-US" altLang="ja-JP"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lang="ja-JP" altLang="en-US"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a:t>
            </a:r>
            <a:r>
              <a:rPr lang="ja-JP" altLang="en-US"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a:t>
            </a:r>
            <a:r>
              <a:rPr lang="ja-JP" altLang="en-US"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６月１４日</a:t>
            </a:r>
            <a:r>
              <a:rPr lang="ja-JP" altLang="en-US"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（金）</a:t>
            </a:r>
            <a:endParaRPr lang="en-US" altLang="ja-JP"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lang="ja-JP" altLang="en-US"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a:t>
            </a:r>
            <a:r>
              <a:rPr lang="ja-JP" altLang="en-US"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a:t>
            </a:r>
            <a:r>
              <a:rPr lang="ja-JP" altLang="en-US"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７</a:t>
            </a:r>
            <a:r>
              <a:rPr lang="ja-JP" altLang="en-US" cap="none" spc="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月１２日</a:t>
            </a:r>
            <a:r>
              <a:rPr lang="ja-JP" altLang="en-US"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（金）</a:t>
            </a:r>
            <a:endParaRPr lang="en-US" altLang="ja-JP" cap="none" spc="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lang="ja-JP" altLang="en-US"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１４：００</a:t>
            </a:r>
            <a:r>
              <a:rPr lang="ja-JP" altLang="en-US"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lang="ja-JP" altLang="en-US"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１５：００</a:t>
            </a:r>
            <a:endParaRPr lang="en-US" altLang="ja-JP"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lang="ja-JP" altLang="en-US" sz="1400"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a:t>
            </a:r>
            <a:r>
              <a:rPr lang="en-US" altLang="ja-JP" sz="1400"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lang="ja-JP" altLang="en-US" sz="1400"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開場は１３：４５です</a:t>
            </a:r>
            <a:endParaRPr lang="ja-JP" altLang="en-US" sz="1400"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endParaRPr lang="ja-JP" altLang="en-US" cap="none" spc="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352329" y="5651082"/>
            <a:ext cx="5107618" cy="646331"/>
          </a:xfrm>
          <a:prstGeom prst="rect">
            <a:avLst/>
          </a:prstGeom>
          <a:noFill/>
        </p:spPr>
        <p:txBody>
          <a:bodyPr wrap="square" lIns="91440" tIns="45720" rIns="91440" bIns="45720">
            <a:spAutoFit/>
          </a:bodyPr>
          <a:lstStyle/>
          <a:p>
            <a:r>
              <a:rPr lang="ja-JP" altLang="en-US"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a:t>
            </a:r>
            <a:r>
              <a:rPr lang="ja-JP" altLang="en-US" cap="none" spc="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場所</a:t>
            </a:r>
            <a:endParaRPr lang="en-US" altLang="ja-JP" cap="none" spc="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lang="ja-JP" altLang="en-US" cap="none" spc="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ハローワーク刈谷 プレハブ会議室</a:t>
            </a:r>
            <a:endParaRPr lang="ja-JP" altLang="en-US" cap="none" spc="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285008" y="2993739"/>
            <a:ext cx="6341303" cy="923330"/>
          </a:xfrm>
          <a:prstGeom prst="rect">
            <a:avLst/>
          </a:prstGeom>
          <a:solidFill>
            <a:schemeClr val="bg1">
              <a:alpha val="70000"/>
            </a:schemeClr>
          </a:solidFill>
          <a:ln>
            <a:solidFill>
              <a:schemeClr val="bg1"/>
            </a:solidFill>
          </a:ln>
        </p:spPr>
        <p:txBody>
          <a:bodyPr wrap="square" rtlCol="0">
            <a:spAutoFit/>
          </a:bodyPr>
          <a:lstStyle/>
          <a:p>
            <a:r>
              <a:rPr kumimoji="1" lang="ja-JP" altLang="en-US" dirty="0" smtClean="0">
                <a:solidFill>
                  <a:schemeClr val="tx1">
                    <a:lumMod val="85000"/>
                    <a:lumOff val="15000"/>
                  </a:schemeClr>
                </a:solidFill>
                <a:latin typeface="HGP創英角ﾎﾟｯﾌﾟ体" panose="040B0A00000000000000" pitchFamily="50" charset="-128"/>
                <a:ea typeface="HGP創英角ﾎﾟｯﾌﾟ体" panose="040B0A00000000000000" pitchFamily="50" charset="-128"/>
              </a:rPr>
              <a:t>就職・転職に向けて動き始めた皆さんに、就職活動の進め方や就活の各ステップにおいて役立つ支援についてご案内します。</a:t>
            </a:r>
            <a:endParaRPr kumimoji="1" lang="en-US" altLang="ja-JP" dirty="0" smtClean="0">
              <a:solidFill>
                <a:schemeClr val="tx1">
                  <a:lumMod val="85000"/>
                  <a:lumOff val="15000"/>
                </a:schemeClr>
              </a:solidFill>
              <a:latin typeface="HGP創英角ﾎﾟｯﾌﾟ体" panose="040B0A00000000000000" pitchFamily="50" charset="-128"/>
              <a:ea typeface="HGP創英角ﾎﾟｯﾌﾟ体" panose="040B0A00000000000000" pitchFamily="50" charset="-128"/>
            </a:endParaRPr>
          </a:p>
          <a:p>
            <a:r>
              <a:rPr kumimoji="1" lang="ja-JP" altLang="en-US" dirty="0" smtClean="0">
                <a:solidFill>
                  <a:schemeClr val="tx1">
                    <a:lumMod val="85000"/>
                    <a:lumOff val="15000"/>
                  </a:schemeClr>
                </a:solidFill>
                <a:latin typeface="HGP創英角ﾎﾟｯﾌﾟ体" panose="040B0A00000000000000" pitchFamily="50" charset="-128"/>
                <a:ea typeface="HGP創英角ﾎﾟｯﾌﾟ体" panose="040B0A00000000000000" pitchFamily="50" charset="-128"/>
              </a:rPr>
              <a:t>就活に使える資料もお渡しします！</a:t>
            </a:r>
            <a:endParaRPr kumimoji="1" lang="ja-JP" altLang="en-US" dirty="0">
              <a:solidFill>
                <a:schemeClr val="tx1">
                  <a:lumMod val="85000"/>
                  <a:lumOff val="15000"/>
                </a:schemeClr>
              </a:solidFill>
              <a:latin typeface="HGP創英角ﾎﾟｯﾌﾟ体" panose="040B0A00000000000000" pitchFamily="50" charset="-128"/>
              <a:ea typeface="HGP創英角ﾎﾟｯﾌﾟ体" panose="040B0A00000000000000" pitchFamily="50" charset="-128"/>
            </a:endParaRPr>
          </a:p>
        </p:txBody>
      </p:sp>
      <p:pic>
        <p:nvPicPr>
          <p:cNvPr id="18" name="図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0104" y="3939984"/>
            <a:ext cx="2398095" cy="1954446"/>
          </a:xfrm>
          <a:prstGeom prst="rect">
            <a:avLst/>
          </a:prstGeom>
        </p:spPr>
      </p:pic>
      <p:sp>
        <p:nvSpPr>
          <p:cNvPr id="21" name="正方形/長方形 20"/>
          <p:cNvSpPr/>
          <p:nvPr/>
        </p:nvSpPr>
        <p:spPr>
          <a:xfrm>
            <a:off x="3396475" y="6203871"/>
            <a:ext cx="5107618" cy="1200329"/>
          </a:xfrm>
          <a:prstGeom prst="rect">
            <a:avLst/>
          </a:prstGeom>
          <a:noFill/>
        </p:spPr>
        <p:txBody>
          <a:bodyPr wrap="square" lIns="91440" tIns="45720" rIns="91440" bIns="45720">
            <a:spAutoFit/>
          </a:bodyPr>
          <a:lstStyle/>
          <a:p>
            <a:r>
              <a:rPr lang="ja-JP" altLang="en-US"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lang="ja-JP" altLang="en-US" cap="none" spc="0" dirty="0" smtClean="0">
                <a:ln w="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申込</a:t>
            </a:r>
            <a:r>
              <a:rPr lang="ja-JP" altLang="en-US" sz="1200" cap="none" spc="0" dirty="0" smtClean="0">
                <a:ln w="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（前日までにお願いします）</a:t>
            </a:r>
            <a:endParaRPr lang="en-US" altLang="ja-JP" sz="1200" cap="none" spc="0" dirty="0" smtClean="0">
              <a:ln w="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dirty="0" smtClean="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２階⑨窓口</a:t>
            </a:r>
            <a:endParaRPr lang="en-US" altLang="ja-JP" dirty="0" smtClean="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en-US" altLang="ja-JP"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dirty="0" smtClean="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学生</a:t>
            </a:r>
            <a:r>
              <a:rPr lang="ja-JP" altLang="en-US"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dirty="0" err="1">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わか</a:t>
            </a:r>
            <a:r>
              <a:rPr lang="ja-JP" altLang="en-US" dirty="0" smtClean="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もの支援</a:t>
            </a:r>
            <a:r>
              <a:rPr lang="ja-JP" altLang="en-US"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窓口 </a:t>
            </a:r>
            <a:endParaRPr lang="en-US" altLang="ja-JP" dirty="0" smtClean="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dirty="0" smtClean="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en-US" altLang="ja-JP" dirty="0" smtClean="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0566-88-0042</a:t>
            </a:r>
          </a:p>
        </p:txBody>
      </p:sp>
      <p:pic>
        <p:nvPicPr>
          <p:cNvPr id="24" name="図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83" y="6665061"/>
            <a:ext cx="2447400" cy="2645838"/>
          </a:xfrm>
          <a:prstGeom prst="rect">
            <a:avLst/>
          </a:prstGeom>
        </p:spPr>
      </p:pic>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139936">
            <a:off x="1262347" y="6986864"/>
            <a:ext cx="781757" cy="992707"/>
          </a:xfrm>
          <a:prstGeom prst="rect">
            <a:avLst/>
          </a:prstGeom>
        </p:spPr>
      </p:pic>
      <p:sp>
        <p:nvSpPr>
          <p:cNvPr id="25" name="正方形/長方形 24"/>
          <p:cNvSpPr/>
          <p:nvPr/>
        </p:nvSpPr>
        <p:spPr>
          <a:xfrm>
            <a:off x="2755967" y="7869907"/>
            <a:ext cx="3940755" cy="492443"/>
          </a:xfrm>
          <a:prstGeom prst="rect">
            <a:avLst/>
          </a:prstGeom>
          <a:noFill/>
        </p:spPr>
        <p:txBody>
          <a:bodyPr wrap="square" lIns="91440" tIns="45720" rIns="91440" bIns="45720">
            <a:spAutoFit/>
          </a:bodyPr>
          <a:lstStyle/>
          <a:p>
            <a:r>
              <a:rPr lang="en-US" altLang="ja-JP" sz="1300" dirty="0" smtClean="0">
                <a:ln w="0"/>
                <a:latin typeface="HG丸ｺﾞｼｯｸM-PRO" panose="020F0600000000000000" pitchFamily="50" charset="-128"/>
                <a:ea typeface="HG丸ｺﾞｼｯｸM-PRO" panose="020F0600000000000000" pitchFamily="50" charset="-128"/>
              </a:rPr>
              <a:t>※</a:t>
            </a:r>
            <a:r>
              <a:rPr lang="ja-JP" altLang="en-US" sz="1300" dirty="0">
                <a:ln w="0"/>
                <a:latin typeface="HG丸ｺﾞｼｯｸM-PRO" panose="020F0600000000000000" pitchFamily="50" charset="-128"/>
                <a:ea typeface="HG丸ｺﾞｼｯｸM-PRO" panose="020F0600000000000000" pitchFamily="50" charset="-128"/>
              </a:rPr>
              <a:t> </a:t>
            </a:r>
            <a:r>
              <a:rPr lang="ja-JP" altLang="en-US" sz="1300" dirty="0" smtClean="0">
                <a:ln w="0"/>
                <a:latin typeface="HG丸ｺﾞｼｯｸM-PRO" panose="020F0600000000000000" pitchFamily="50" charset="-128"/>
                <a:ea typeface="HG丸ｺﾞｼｯｸM-PRO" panose="020F0600000000000000" pitchFamily="50" charset="-128"/>
              </a:rPr>
              <a:t>開催日時、場所については、申込状況等</a:t>
            </a:r>
            <a:endParaRPr lang="en-US" altLang="ja-JP" sz="1300" dirty="0" smtClean="0">
              <a:ln w="0"/>
              <a:latin typeface="HG丸ｺﾞｼｯｸM-PRO" panose="020F0600000000000000" pitchFamily="50" charset="-128"/>
              <a:ea typeface="HG丸ｺﾞｼｯｸM-PRO" panose="020F0600000000000000" pitchFamily="50" charset="-128"/>
            </a:endParaRPr>
          </a:p>
          <a:p>
            <a:r>
              <a:rPr lang="ja-JP" altLang="en-US" sz="1300" dirty="0" smtClean="0">
                <a:ln w="0"/>
                <a:latin typeface="HG丸ｺﾞｼｯｸM-PRO" panose="020F0600000000000000" pitchFamily="50" charset="-128"/>
                <a:ea typeface="HG丸ｺﾞｼｯｸM-PRO" panose="020F0600000000000000" pitchFamily="50" charset="-128"/>
              </a:rPr>
              <a:t>　 により変更する場合もあります。</a:t>
            </a:r>
            <a:endParaRPr lang="en-US" altLang="ja-JP" sz="1300" dirty="0" smtClean="0">
              <a:ln w="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1342791" y="8506425"/>
            <a:ext cx="5279005" cy="646331"/>
          </a:xfrm>
          <a:prstGeom prst="rect">
            <a:avLst/>
          </a:prstGeom>
        </p:spPr>
        <p:txBody>
          <a:bodyPr wrap="square">
            <a:spAutoFit/>
          </a:bodyPr>
          <a:lstStyle/>
          <a:p>
            <a:r>
              <a:rPr lang="ja-JP" altLang="en-US"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ハローワーク刈谷（刈谷公共職業安定所）　</a:t>
            </a:r>
            <a:endParaRPr lang="en-US" altLang="ja-JP"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lang="ja-JP" altLang="en-US" sz="1600"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lang="en-US" altLang="ja-JP" sz="1600"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448-8609</a:t>
            </a:r>
            <a:r>
              <a:rPr lang="ja-JP" altLang="en-US" sz="1600"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刈谷市若松町</a:t>
            </a:r>
            <a:r>
              <a:rPr lang="en-US" altLang="ja-JP" sz="1600"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1-46-3</a:t>
            </a:r>
            <a:r>
              <a:rPr lang="ja-JP" altLang="en-US"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a:t>
            </a:r>
            <a:endParaRPr lang="ja-JP" altLang="en-US" sz="1600" dirty="0">
              <a:solidFill>
                <a:schemeClr val="bg1"/>
              </a:solidFill>
            </a:endParaRPr>
          </a:p>
        </p:txBody>
      </p:sp>
      <p:sp>
        <p:nvSpPr>
          <p:cNvPr id="27" name="正方形/長方形 26"/>
          <p:cNvSpPr/>
          <p:nvPr/>
        </p:nvSpPr>
        <p:spPr>
          <a:xfrm>
            <a:off x="5372752" y="8890084"/>
            <a:ext cx="1249060" cy="253916"/>
          </a:xfrm>
          <a:prstGeom prst="rect">
            <a:avLst/>
          </a:prstGeom>
          <a:noFill/>
        </p:spPr>
        <p:txBody>
          <a:bodyPr wrap="none" lIns="91440" tIns="45720" rIns="91440" bIns="45720">
            <a:spAutoFit/>
          </a:bodyPr>
          <a:lstStyle/>
          <a:p>
            <a:pPr algn="ctr"/>
            <a:r>
              <a:rPr lang="en-US" altLang="ja-JP" sz="1050" b="0" cap="none" spc="0" dirty="0" smtClean="0">
                <a:ln w="0"/>
                <a:solidFill>
                  <a:schemeClr val="bg1"/>
                </a:solidFill>
                <a:effectLst>
                  <a:outerShdw blurRad="38100" dist="19050" dir="2700000" algn="tl" rotWithShape="0">
                    <a:schemeClr val="dk1">
                      <a:alpha val="40000"/>
                    </a:schemeClr>
                  </a:outerShdw>
                </a:effectLst>
              </a:rPr>
              <a:t>LL060412</a:t>
            </a:r>
            <a:r>
              <a:rPr lang="ja-JP" altLang="en-US" sz="1050" b="0" cap="none" spc="0" dirty="0" smtClean="0">
                <a:ln w="0"/>
                <a:solidFill>
                  <a:schemeClr val="bg1"/>
                </a:solidFill>
                <a:effectLst>
                  <a:outerShdw blurRad="38100" dist="19050" dir="2700000" algn="tl" rotWithShape="0">
                    <a:schemeClr val="dk1">
                      <a:alpha val="40000"/>
                    </a:schemeClr>
                  </a:outerShdw>
                </a:effectLst>
              </a:rPr>
              <a:t>刈谷専援</a:t>
            </a:r>
            <a:endParaRPr lang="ja-JP" altLang="en-US" sz="1050" b="0" cap="none" spc="0" dirty="0">
              <a:ln w="0"/>
              <a:solidFill>
                <a:schemeClr val="bg1"/>
              </a:solidFill>
              <a:effectLst>
                <a:outerShdw blurRad="38100" dist="19050" dir="2700000" algn="tl" rotWithShape="0">
                  <a:schemeClr val="dk1">
                    <a:alpha val="40000"/>
                  </a:schemeClr>
                </a:outerShdw>
              </a:effectLst>
            </a:endParaRPr>
          </a:p>
        </p:txBody>
      </p:sp>
      <p:sp>
        <p:nvSpPr>
          <p:cNvPr id="20" name="正方形/長方形 19"/>
          <p:cNvSpPr/>
          <p:nvPr/>
        </p:nvSpPr>
        <p:spPr>
          <a:xfrm>
            <a:off x="352329" y="6234734"/>
            <a:ext cx="5107618" cy="646331"/>
          </a:xfrm>
          <a:prstGeom prst="rect">
            <a:avLst/>
          </a:prstGeom>
          <a:noFill/>
        </p:spPr>
        <p:txBody>
          <a:bodyPr wrap="square" lIns="91440" tIns="45720" rIns="91440" bIns="45720">
            <a:spAutoFit/>
          </a:bodyPr>
          <a:lstStyle/>
          <a:p>
            <a:r>
              <a:rPr lang="ja-JP" altLang="en-US"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lang="ja-JP" altLang="en-US" cap="none" spc="0" dirty="0" smtClean="0">
                <a:ln w="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対象者</a:t>
            </a:r>
            <a:endParaRPr lang="en-US" altLang="ja-JP" cap="none" spc="0" dirty="0" smtClean="0">
              <a:ln w="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dirty="0" smtClean="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en-US" altLang="ja-JP" dirty="0" smtClean="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35</a:t>
            </a:r>
            <a:r>
              <a:rPr lang="ja-JP" altLang="en-US" dirty="0" smtClean="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歳未満の方</a:t>
            </a:r>
            <a:r>
              <a:rPr lang="ja-JP" altLang="en-US" sz="1400" dirty="0" smtClean="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（学生を除く）</a:t>
            </a:r>
            <a:endParaRPr lang="en-US" altLang="ja-JP" sz="1400" dirty="0" smtClean="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2755966" y="7458630"/>
            <a:ext cx="3940755" cy="492443"/>
          </a:xfrm>
          <a:prstGeom prst="rect">
            <a:avLst/>
          </a:prstGeom>
          <a:noFill/>
        </p:spPr>
        <p:txBody>
          <a:bodyPr wrap="square" lIns="91440" tIns="45720" rIns="91440" bIns="45720">
            <a:spAutoFit/>
          </a:bodyPr>
          <a:lstStyle/>
          <a:p>
            <a:r>
              <a:rPr lang="en-US" altLang="ja-JP" sz="1300" dirty="0" smtClean="0">
                <a:ln w="0"/>
                <a:latin typeface="HG丸ｺﾞｼｯｸM-PRO" panose="020F0600000000000000" pitchFamily="50" charset="-128"/>
                <a:ea typeface="HG丸ｺﾞｼｯｸM-PRO" panose="020F0600000000000000" pitchFamily="50" charset="-128"/>
              </a:rPr>
              <a:t>※</a:t>
            </a:r>
            <a:r>
              <a:rPr lang="ja-JP" altLang="en-US" sz="1300" dirty="0">
                <a:ln w="0"/>
                <a:latin typeface="HG丸ｺﾞｼｯｸM-PRO" panose="020F0600000000000000" pitchFamily="50" charset="-128"/>
                <a:ea typeface="HG丸ｺﾞｼｯｸM-PRO" panose="020F0600000000000000" pitchFamily="50" charset="-128"/>
              </a:rPr>
              <a:t> </a:t>
            </a:r>
            <a:r>
              <a:rPr lang="ja-JP" altLang="en-US" sz="1300" dirty="0" smtClean="0">
                <a:ln w="0"/>
                <a:latin typeface="HG丸ｺﾞｼｯｸM-PRO" panose="020F0600000000000000" pitchFamily="50" charset="-128"/>
                <a:ea typeface="HG丸ｺﾞｼｯｸM-PRO" panose="020F0600000000000000" pitchFamily="50" charset="-128"/>
              </a:rPr>
              <a:t>雇用保険受給者の方が受講された場合、</a:t>
            </a:r>
            <a:endParaRPr lang="en-US" altLang="ja-JP" sz="1300" dirty="0" smtClean="0">
              <a:ln w="0"/>
              <a:latin typeface="HG丸ｺﾞｼｯｸM-PRO" panose="020F0600000000000000" pitchFamily="50" charset="-128"/>
              <a:ea typeface="HG丸ｺﾞｼｯｸM-PRO" panose="020F0600000000000000" pitchFamily="50" charset="-128"/>
            </a:endParaRPr>
          </a:p>
          <a:p>
            <a:r>
              <a:rPr lang="ja-JP" altLang="en-US" sz="1300" dirty="0" smtClean="0">
                <a:ln w="0"/>
                <a:latin typeface="HG丸ｺﾞｼｯｸM-PRO" panose="020F0600000000000000" pitchFamily="50" charset="-128"/>
                <a:ea typeface="HG丸ｺﾞｼｯｸM-PRO" panose="020F0600000000000000" pitchFamily="50" charset="-128"/>
              </a:rPr>
              <a:t>　 求職活動実績としてカウントされます。</a:t>
            </a:r>
            <a:endParaRPr lang="en-US" altLang="ja-JP" sz="1300" dirty="0" smtClean="0">
              <a:ln w="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60127487"/>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861</TotalTime>
  <Words>201</Words>
  <Application>Microsoft Office PowerPoint</Application>
  <PresentationFormat>画面に合わせる (4:3)</PresentationFormat>
  <Paragraphs>27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HGP創英角ﾎﾟｯﾌﾟ体</vt:lpstr>
      <vt:lpstr>HG丸ｺﾞｼｯｸM-PRO</vt:lpstr>
      <vt:lpstr>ＭＳ Ｐゴシック</vt:lpstr>
      <vt:lpstr>游ゴシック</vt:lpstr>
      <vt:lpstr>Calibri</vt:lpstr>
      <vt:lpstr>Calibri Light</vt:lpstr>
      <vt:lpstr>レトロスペクト</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福島洋子</dc:creator>
  <cp:lastModifiedBy>後藤章夫</cp:lastModifiedBy>
  <cp:revision>72</cp:revision>
  <cp:lastPrinted>2024-04-12T04:42:56Z</cp:lastPrinted>
  <dcterms:created xsi:type="dcterms:W3CDTF">2022-05-10T00:21:19Z</dcterms:created>
  <dcterms:modified xsi:type="dcterms:W3CDTF">2024-04-12T04:42:59Z</dcterms:modified>
</cp:coreProperties>
</file>