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4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2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11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8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53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86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40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76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31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3ED23-3A2B-47F1-B376-F40F06B718A4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1691-D787-4C2F-87C9-8C3AF9AB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7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38480" y="542195"/>
            <a:ext cx="7995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令和５年度事業報告（令和</a:t>
            </a:r>
            <a:r>
              <a:rPr lang="en-US" altLang="ja-JP" b="1" dirty="0"/>
              <a:t>6</a:t>
            </a:r>
            <a:r>
              <a:rPr lang="ja-JP" altLang="en-US" b="1" dirty="0"/>
              <a:t>年</a:t>
            </a:r>
            <a:r>
              <a:rPr lang="en-US" altLang="ja-JP" b="1" dirty="0"/>
              <a:t>4</a:t>
            </a:r>
            <a:r>
              <a:rPr lang="ja-JP" altLang="en-US" b="1" dirty="0"/>
              <a:t>月</a:t>
            </a:r>
            <a:r>
              <a:rPr lang="en-US" altLang="ja-JP" b="1" dirty="0"/>
              <a:t>30</a:t>
            </a:r>
            <a:r>
              <a:rPr lang="ja-JP" altLang="en-US" b="1" dirty="0"/>
              <a:t>日までに報告）について</a:t>
            </a:r>
            <a:endParaRPr lang="en-US" altLang="ja-JP" b="1" dirty="0"/>
          </a:p>
          <a:p>
            <a:r>
              <a:rPr lang="ja-JP" altLang="en-US" b="1" i="1" dirty="0">
                <a:solidFill>
                  <a:srgbClr val="FF0000"/>
                </a:solidFill>
              </a:rPr>
              <a:t>　</a:t>
            </a:r>
            <a:endParaRPr lang="en-US" altLang="ja-JP" b="1" i="1" dirty="0">
              <a:solidFill>
                <a:srgbClr val="FF0000"/>
              </a:solidFill>
            </a:endParaRPr>
          </a:p>
          <a:p>
            <a:r>
              <a:rPr lang="ja-JP" altLang="en-US" sz="2200" b="1" i="1" dirty="0" smtClean="0"/>
              <a:t>～</a:t>
            </a:r>
            <a:r>
              <a:rPr lang="ja-JP" altLang="en-US" sz="2200" b="1" i="1" dirty="0"/>
              <a:t>取扱業務等の区分にかかる</a:t>
            </a:r>
            <a:r>
              <a:rPr lang="ja-JP" altLang="en-US" sz="2200" b="1" i="1" dirty="0">
                <a:solidFill>
                  <a:srgbClr val="FF0000"/>
                </a:solidFill>
              </a:rPr>
              <a:t>職業分類番号の新旧</a:t>
            </a:r>
            <a:r>
              <a:rPr lang="ja-JP" altLang="en-US" sz="2200" b="1" i="1" dirty="0" smtClean="0"/>
              <a:t>に</a:t>
            </a:r>
            <a:endParaRPr lang="en-US" altLang="ja-JP" sz="2200" b="1" i="1" dirty="0" smtClean="0"/>
          </a:p>
          <a:p>
            <a:r>
              <a:rPr lang="ja-JP" altLang="en-US" sz="2200" b="1" i="1" dirty="0"/>
              <a:t>　</a:t>
            </a:r>
            <a:r>
              <a:rPr lang="ja-JP" altLang="en-US" sz="2200" b="1" i="1" dirty="0" smtClean="0"/>
              <a:t>　　　　　　　　　　　　　　　　ご注意</a:t>
            </a:r>
            <a:r>
              <a:rPr lang="ja-JP" altLang="en-US" sz="2200" b="1" i="1" dirty="0"/>
              <a:t>ください！！～</a:t>
            </a:r>
            <a:r>
              <a:rPr lang="ja-JP" altLang="en-US" b="1" i="1" dirty="0">
                <a:solidFill>
                  <a:srgbClr val="FF0000"/>
                </a:solidFill>
              </a:rPr>
              <a:t>　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8479" y="3145663"/>
            <a:ext cx="8176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　</a:t>
            </a:r>
            <a:r>
              <a:rPr lang="ja-JP" altLang="en-US" dirty="0"/>
              <a:t>令和</a:t>
            </a:r>
            <a:r>
              <a:rPr lang="en-US" altLang="ja-JP" dirty="0"/>
              <a:t>5</a:t>
            </a:r>
            <a:r>
              <a:rPr lang="ja-JP" altLang="en-US" dirty="0"/>
              <a:t>年度事業報告については、</a:t>
            </a:r>
            <a:r>
              <a:rPr lang="ja-JP" altLang="en-US" u="sng" dirty="0">
                <a:solidFill>
                  <a:srgbClr val="FF0000"/>
                </a:solidFill>
              </a:rPr>
              <a:t>離職にかかる項目は</a:t>
            </a:r>
            <a:r>
              <a:rPr lang="ja-JP" altLang="en-US" b="1" u="sng" dirty="0">
                <a:solidFill>
                  <a:srgbClr val="FF0000"/>
                </a:solidFill>
              </a:rPr>
              <a:t>旧分類</a:t>
            </a:r>
            <a:r>
              <a:rPr lang="ja-JP" altLang="en-US" dirty="0"/>
              <a:t>、</a:t>
            </a:r>
            <a:r>
              <a:rPr lang="ja-JP" altLang="en-US" u="sng" dirty="0">
                <a:solidFill>
                  <a:srgbClr val="FF0000"/>
                </a:solidFill>
              </a:rPr>
              <a:t>それ以外の項目（求人・求職・就職等）は</a:t>
            </a:r>
            <a:r>
              <a:rPr lang="ja-JP" altLang="en-US" b="1" u="sng" dirty="0">
                <a:solidFill>
                  <a:srgbClr val="FF0000"/>
                </a:solidFill>
              </a:rPr>
              <a:t>新分類</a:t>
            </a:r>
            <a:r>
              <a:rPr lang="ja-JP" altLang="en-US" dirty="0"/>
              <a:t>での報告となりますのでご注意ください。　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b="1" dirty="0" smtClean="0"/>
              <a:t>東京労働局</a:t>
            </a:r>
            <a:r>
              <a:rPr lang="en-US" altLang="ja-JP" b="1" dirty="0" smtClean="0"/>
              <a:t>HP</a:t>
            </a:r>
            <a:r>
              <a:rPr lang="ja-JP" altLang="en-US" b="1" dirty="0" smtClean="0"/>
              <a:t>に</a:t>
            </a:r>
            <a:r>
              <a:rPr lang="ja-JP" altLang="en-US" b="1" dirty="0"/>
              <a:t>掲載されている様式第</a:t>
            </a:r>
            <a:r>
              <a:rPr lang="en-US" altLang="ja-JP" b="1" dirty="0"/>
              <a:t>8</a:t>
            </a:r>
            <a:r>
              <a:rPr lang="ja-JP" altLang="en-US" b="1" dirty="0"/>
              <a:t>号（エクセル版）では、各欄プルダウンで番号を選択できるようにしております</a:t>
            </a:r>
            <a:r>
              <a:rPr lang="ja-JP" altLang="en-US" b="1" dirty="0" smtClean="0"/>
              <a:t>。ぜひご活用ください。</a:t>
            </a:r>
            <a:endParaRPr lang="en-US" altLang="ja-JP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8480" y="2043983"/>
            <a:ext cx="8176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　</a:t>
            </a:r>
            <a:r>
              <a:rPr lang="ja-JP" altLang="en-US" dirty="0"/>
              <a:t>様式第</a:t>
            </a:r>
            <a:r>
              <a:rPr lang="en-US" altLang="ja-JP" dirty="0"/>
              <a:t>8</a:t>
            </a:r>
            <a:r>
              <a:rPr lang="ja-JP" altLang="en-US" dirty="0"/>
              <a:t>号「取扱業務等の区分」にかかる職業分類番号が、従来の平成</a:t>
            </a:r>
            <a:r>
              <a:rPr lang="en-US" altLang="ja-JP" dirty="0"/>
              <a:t>23</a:t>
            </a:r>
            <a:r>
              <a:rPr lang="ja-JP" altLang="en-US" dirty="0"/>
              <a:t>年版厚生労働省編職業分類（以下「旧分類」という）から令和</a:t>
            </a:r>
            <a:r>
              <a:rPr lang="en-US" altLang="ja-JP" dirty="0"/>
              <a:t>4</a:t>
            </a:r>
            <a:r>
              <a:rPr lang="ja-JP" altLang="en-US" dirty="0"/>
              <a:t>年版厚生労働省編職業分類（以下「新分類」という）に変更されています。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43971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188</Words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2023-12-28T05:35:23Z</cp:lastPrinted>
  <dcterms:created xsi:type="dcterms:W3CDTF">2023-12-28T04:30:48Z</dcterms:created>
  <dcterms:modified xsi:type="dcterms:W3CDTF">2024-01-22T02:43:52Z</dcterms:modified>
</cp:coreProperties>
</file>