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0DE"/>
    <a:srgbClr val="FCE4C8"/>
    <a:srgbClr val="FFFFFF"/>
    <a:srgbClr val="ED6D01"/>
    <a:srgbClr val="E3721D"/>
    <a:srgbClr val="CC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23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9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80D72-7A6E-4697-8E9D-AFE41AE45335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1243013"/>
            <a:ext cx="232251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0B526-7967-4F7F-9C40-E57E5C6973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555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bg>
      <p:bgPr>
        <a:solidFill>
          <a:srgbClr val="FEF0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396"/>
            <a:ext cx="6858000" cy="971120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135686"/>
            <a:ext cx="6858000" cy="82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8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720"/>
            <a:ext cx="6858000" cy="9704560"/>
          </a:xfrm>
          <a:prstGeom prst="rect">
            <a:avLst/>
          </a:prstGeom>
        </p:spPr>
      </p:pic>
      <p:sp>
        <p:nvSpPr>
          <p:cNvPr id="3" name="片側の 2 つの角を丸めた四角形 2"/>
          <p:cNvSpPr/>
          <p:nvPr userDrawn="1"/>
        </p:nvSpPr>
        <p:spPr>
          <a:xfrm>
            <a:off x="204787" y="5472112"/>
            <a:ext cx="6448425" cy="284163"/>
          </a:xfrm>
          <a:prstGeom prst="round2SameRect">
            <a:avLst>
              <a:gd name="adj1" fmla="val 34040"/>
              <a:gd name="adj2" fmla="val 0"/>
            </a:avLst>
          </a:prstGeom>
          <a:solidFill>
            <a:schemeClr val="bg1"/>
          </a:solidFill>
          <a:ln>
            <a:solidFill>
              <a:srgbClr val="FFFFF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片側の 2 つの角を丸めた四角形 6"/>
          <p:cNvSpPr/>
          <p:nvPr userDrawn="1"/>
        </p:nvSpPr>
        <p:spPr>
          <a:xfrm>
            <a:off x="204787" y="7615237"/>
            <a:ext cx="6450013" cy="287337"/>
          </a:xfrm>
          <a:prstGeom prst="round2SameRect">
            <a:avLst>
              <a:gd name="adj1" fmla="val 34040"/>
              <a:gd name="adj2" fmla="val 0"/>
            </a:avLst>
          </a:prstGeom>
          <a:solidFill>
            <a:schemeClr val="bg1"/>
          </a:solidFill>
          <a:ln>
            <a:solidFill>
              <a:srgbClr val="FFFFF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548639" y="5482589"/>
            <a:ext cx="57607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b="1" dirty="0" smtClean="0">
                <a:solidFill>
                  <a:srgbClr val="ED6D0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職業安定法では「求職者等の個人情報の取扱い」を規定しています</a:t>
            </a:r>
            <a:endParaRPr lang="ja-JP" altLang="en-US" sz="1400" b="1" dirty="0">
              <a:solidFill>
                <a:srgbClr val="ED6D0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548639" y="7621905"/>
            <a:ext cx="57607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b="1" dirty="0" smtClean="0">
                <a:solidFill>
                  <a:srgbClr val="ED6D0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公正な採用選考に関するホームページ</a:t>
            </a:r>
            <a:endParaRPr lang="ja-JP" altLang="en-US" sz="1400" b="1" dirty="0">
              <a:solidFill>
                <a:srgbClr val="ED6D0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76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42573-BEE2-4006-A54C-46A3EABADD42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62A2E-1DAD-4A5F-B0F9-0AD9AD49BB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02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2900" y="9563598"/>
            <a:ext cx="3329213" cy="284693"/>
          </a:xfrm>
          <a:prstGeom prst="rect">
            <a:avLst/>
          </a:prstGeom>
          <a:solidFill>
            <a:srgbClr val="FEF0DE"/>
          </a:solidFill>
          <a:ln w="6350">
            <a:solidFill>
              <a:srgbClr val="FFFFFF">
                <a:alpha val="0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  <a:spcBef>
                <a:spcPts val="1200"/>
              </a:spcBef>
            </a:pP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お問い合わせは都内ハローワークへ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867399" y="9705945"/>
            <a:ext cx="9906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kumimoji="1" lang="en-US" altLang="ja-JP" sz="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月作成）</a:t>
            </a:r>
            <a:endParaRPr kumimoji="1" lang="ja-JP" altLang="en-US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151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05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</TotalTime>
  <Words>13</Words>
  <Application>Microsoft Office PowerPoint</Application>
  <PresentationFormat>A4 210 x 297 mm</PresentationFormat>
  <Paragraphs>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>厚生労働省職業安定局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佐瀬稔</dc:creator>
  <cp:lastModifiedBy>荒井教男</cp:lastModifiedBy>
  <cp:revision>32</cp:revision>
  <cp:lastPrinted>2023-01-16T01:55:48Z</cp:lastPrinted>
  <dcterms:created xsi:type="dcterms:W3CDTF">2023-01-13T01:20:32Z</dcterms:created>
  <dcterms:modified xsi:type="dcterms:W3CDTF">2023-03-27T08:12:16Z</dcterms:modified>
</cp:coreProperties>
</file>