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8004"/>
    <a:srgbClr val="04FC1C"/>
    <a:srgbClr val="1B03AD"/>
    <a:srgbClr val="FF00FF"/>
    <a:srgbClr val="AFE5B0"/>
    <a:srgbClr val="EFF5F5"/>
    <a:srgbClr val="FF99FF"/>
    <a:srgbClr val="FF0066"/>
    <a:srgbClr val="CDE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634" autoAdjust="0"/>
  </p:normalViewPr>
  <p:slideViewPr>
    <p:cSldViewPr snapToGrid="0">
      <p:cViewPr varScale="1">
        <p:scale>
          <a:sx n="81" d="100"/>
          <a:sy n="81" d="100"/>
        </p:scale>
        <p:origin x="120" y="5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306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05359-6A24-4BB0-8E22-E6899FBED099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C161A-23F4-4584-9916-D78C89FF5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02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069B-7451-42F7-B170-E643C80D206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145AF-E8FB-4695-94FE-EB7D53872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612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9625"/>
            <a:ext cx="7202488" cy="4052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6623"/>
            <a:fld id="{7D92D496-DDBD-430F-A239-81B346E3BA13}" type="slidenum">
              <a:rPr lang="en-US">
                <a:latin typeface="Calibri"/>
              </a:rPr>
              <a:pPr defTabSz="956623"/>
              <a:t>1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413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45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3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40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970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34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14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60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22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71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94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29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5F98-A9C2-4EA8-A683-49BFE6305593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94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127023" y="2691033"/>
            <a:ext cx="5979309" cy="385780"/>
            <a:chOff x="127023" y="2691033"/>
            <a:chExt cx="5979309" cy="385780"/>
          </a:xfrm>
        </p:grpSpPr>
        <p:sp>
          <p:nvSpPr>
            <p:cNvPr id="65" name="正方形/長方形 64"/>
            <p:cNvSpPr/>
            <p:nvPr/>
          </p:nvSpPr>
          <p:spPr>
            <a:xfrm>
              <a:off x="127023" y="2691033"/>
              <a:ext cx="5979309" cy="385780"/>
            </a:xfrm>
            <a:prstGeom prst="rect">
              <a:avLst/>
            </a:prstGeom>
            <a:solidFill>
              <a:srgbClr val="CDE9EF"/>
            </a:solidFill>
          </p:spPr>
          <p:txBody>
            <a:bodyPr wrap="square" lIns="94571" tIns="47286" rIns="94571" bIns="47286" anchor="ctr">
              <a:noAutofit/>
            </a:bodyPr>
            <a:lstStyle/>
            <a:p>
              <a:pPr>
                <a:spcBef>
                  <a:spcPts val="620"/>
                </a:spcBef>
              </a:pPr>
              <a:r>
                <a:rPr lang="ja-JP" altLang="en-US" sz="1814" b="1" spc="-310" dirty="0">
                  <a:ln w="19050">
                    <a:noFill/>
                  </a:ln>
                  <a:solidFill>
                    <a:srgbClr val="003399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　　　</a:t>
              </a:r>
              <a:r>
                <a:rPr lang="ja-JP" altLang="en-US" sz="1814" b="1" spc="-310" dirty="0" smtClean="0">
                  <a:ln w="19050"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企  業  の  特  徴</a:t>
              </a:r>
              <a:r>
                <a:rPr lang="ja-JP" altLang="en-US" sz="1814" b="1" spc="-310" dirty="0">
                  <a:ln w="19050"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・</a:t>
              </a:r>
              <a:r>
                <a:rPr lang="ja-JP" altLang="en-US" sz="1814" b="1" spc="-310" dirty="0" smtClean="0">
                  <a:ln w="19050"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魅  力  は  ？</a:t>
              </a:r>
              <a:endParaRPr lang="ja-JP" altLang="en-US" sz="1814" b="1" spc="-310" dirty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3207863" y="2772938"/>
              <a:ext cx="2634961" cy="27186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361"/>
                </a:lnSpc>
              </a:pPr>
              <a:r>
                <a:rPr lang="ja-JP" altLang="en-US" sz="1451" b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Arial Unicode MS" panose="020B0604020202020204" pitchFamily="50" charset="-128"/>
                </a:rPr>
                <a:t>　</a:t>
              </a:r>
              <a:r>
                <a:rPr lang="ja-JP" altLang="en-US" sz="1451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Arial Unicode MS" panose="020B0604020202020204" pitchFamily="50" charset="-128"/>
                </a:rPr>
                <a:t>～　</a:t>
              </a:r>
              <a:r>
                <a:rPr lang="ja-JP" altLang="en-US" sz="1451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Arial Unicode MS" panose="020B0604020202020204" pitchFamily="50" charset="-128"/>
                </a:rPr>
                <a:t>アピールポイント</a:t>
              </a:r>
              <a:r>
                <a:rPr lang="ja-JP" altLang="en-US" sz="1451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Arial Unicode MS" panose="020B0604020202020204" pitchFamily="50" charset="-128"/>
                </a:rPr>
                <a:t>　～</a:t>
              </a:r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127025" y="3175088"/>
            <a:ext cx="5979308" cy="3550177"/>
          </a:xfrm>
          <a:prstGeom prst="roundRect">
            <a:avLst>
              <a:gd name="adj" fmla="val 0"/>
            </a:avLst>
          </a:prstGeom>
          <a:noFill/>
          <a:ln w="19050">
            <a:solidFill>
              <a:srgbClr val="7030A0"/>
            </a:solidFill>
            <a:prstDash val="sysDash"/>
          </a:ln>
        </p:spPr>
        <p:txBody>
          <a:bodyPr wrap="square" rIns="65303" bIns="65303" rtlCol="0" anchor="ctr" anchorCtr="0">
            <a:noAutofit/>
          </a:bodyPr>
          <a:lstStyle/>
          <a:p>
            <a:r>
              <a:rPr lang="ja-JP" altLang="en-US" sz="16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こちらに文章及び写真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を掲載願います。</a:t>
            </a:r>
          </a:p>
        </p:txBody>
      </p:sp>
      <p:grpSp>
        <p:nvGrpSpPr>
          <p:cNvPr id="34" name="グループ化 33"/>
          <p:cNvGrpSpPr/>
          <p:nvPr/>
        </p:nvGrpSpPr>
        <p:grpSpPr>
          <a:xfrm>
            <a:off x="6328880" y="1716720"/>
            <a:ext cx="5750049" cy="5023293"/>
            <a:chOff x="175119" y="993934"/>
            <a:chExt cx="2945230" cy="5034649"/>
          </a:xfrm>
        </p:grpSpPr>
        <p:sp>
          <p:nvSpPr>
            <p:cNvPr id="37" name="メモ 36"/>
            <p:cNvSpPr/>
            <p:nvPr/>
          </p:nvSpPr>
          <p:spPr>
            <a:xfrm rot="10800000">
              <a:off x="175119" y="993934"/>
              <a:ext cx="2945230" cy="5034649"/>
            </a:xfrm>
            <a:prstGeom prst="foldedCorner">
              <a:avLst>
                <a:gd name="adj" fmla="val 6591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33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246664" y="1472517"/>
              <a:ext cx="738827" cy="339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5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　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名　前　　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198398" y="1479227"/>
              <a:ext cx="1444264" cy="339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●●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職（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●●年採用</a:t>
              </a: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）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219511" y="2455599"/>
              <a:ext cx="2847958" cy="3425167"/>
            </a:xfrm>
            <a:prstGeom prst="rect">
              <a:avLst/>
            </a:prstGeom>
            <a:noFill/>
            <a:ln>
              <a:solidFill>
                <a:srgbClr val="1B03AD"/>
              </a:solidFill>
              <a:prstDash val="sysDot"/>
            </a:ln>
          </p:spPr>
          <p:txBody>
            <a:bodyPr wrap="square" lIns="32652" rIns="0" rtlCol="0" anchor="ctr" anchorCtr="0">
              <a:normAutofit/>
            </a:bodyPr>
            <a:lstStyle/>
            <a:p>
              <a:r>
                <a:rPr lang="ja-JP" altLang="en-US" sz="1600" dirty="0">
                  <a:solidFill>
                    <a:sysClr val="windowText" lastClr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こちらに</a:t>
              </a:r>
              <a:r>
                <a:rPr lang="ja-JP" altLang="en-US" sz="1600" dirty="0" smtClean="0">
                  <a:solidFill>
                    <a:sysClr val="windowText" lastClr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文章及び写真を掲載願います。</a:t>
              </a:r>
              <a:endParaRPr lang="en-US" altLang="ja-JP" sz="16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</p:grp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99375"/>
              </p:ext>
            </p:extLst>
          </p:nvPr>
        </p:nvGraphicFramePr>
        <p:xfrm>
          <a:off x="6323824" y="139201"/>
          <a:ext cx="5740357" cy="143225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79364">
                  <a:extLst>
                    <a:ext uri="{9D8B030D-6E8A-4147-A177-3AD203B41FA5}">
                      <a16:colId xmlns:a16="http://schemas.microsoft.com/office/drawing/2014/main" val="1173827064"/>
                    </a:ext>
                  </a:extLst>
                </a:gridCol>
                <a:gridCol w="3460993">
                  <a:extLst>
                    <a:ext uri="{9D8B030D-6E8A-4147-A177-3AD203B41FA5}">
                      <a16:colId xmlns:a16="http://schemas.microsoft.com/office/drawing/2014/main" val="679561718"/>
                    </a:ext>
                  </a:extLst>
                </a:gridCol>
              </a:tblGrid>
              <a:tr h="358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事業所番号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rgbClr val="CDE9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D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849680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600" b="1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電話番号</a:t>
                      </a:r>
                      <a:endParaRPr kumimoji="1" lang="ja-JP" altLang="en-US" sz="1600" b="1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CDE9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D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563226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600" b="1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所在地</a:t>
                      </a:r>
                      <a:endParaRPr kumimoji="1" lang="ja-JP" altLang="en-US" sz="1600" b="1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CDE9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D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944724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600" b="1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企業ＨＰ</a:t>
                      </a:r>
                      <a:endParaRPr kumimoji="1" lang="ja-JP" altLang="en-US" sz="1600" b="1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CDE9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D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71391"/>
                  </a:ext>
                </a:extLst>
              </a:tr>
            </a:tbl>
          </a:graphicData>
        </a:graphic>
      </p:graphicFrame>
      <p:sp>
        <p:nvSpPr>
          <p:cNvPr id="45" name="角丸四角形 44"/>
          <p:cNvSpPr/>
          <p:nvPr/>
        </p:nvSpPr>
        <p:spPr>
          <a:xfrm>
            <a:off x="6743231" y="1809191"/>
            <a:ext cx="3239027" cy="346422"/>
          </a:xfrm>
          <a:prstGeom prst="roundRect">
            <a:avLst/>
          </a:prstGeom>
          <a:solidFill>
            <a:srgbClr val="AFE5B0"/>
          </a:solidFill>
          <a:ln w="12700">
            <a:solidFill>
              <a:srgbClr val="1B03A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bIns="65303" rtlCol="0" anchor="ctr">
            <a:noAutofit/>
          </a:bodyPr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先輩社員からのメッセージ</a:t>
            </a:r>
            <a:endParaRPr lang="ja-JP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4508" y="897731"/>
            <a:ext cx="6044340" cy="391864"/>
          </a:xfrm>
          <a:prstGeom prst="rect">
            <a:avLst/>
          </a:prstGeom>
          <a:solidFill>
            <a:srgbClr val="CDE9EF"/>
          </a:solidFill>
        </p:spPr>
        <p:txBody>
          <a:bodyPr wrap="square" lIns="94571" tIns="47286" rIns="94571" bIns="47286" anchor="ctr">
            <a:noAutofit/>
          </a:bodyPr>
          <a:lstStyle/>
          <a:p>
            <a:pPr>
              <a:spcBef>
                <a:spcPts val="620"/>
              </a:spcBef>
            </a:pPr>
            <a:r>
              <a:rPr lang="ja-JP" altLang="en-US" sz="1814" b="1" spc="-310" dirty="0">
                <a:ln w="19050">
                  <a:noFill/>
                </a:ln>
                <a:solidFill>
                  <a:srgbClr val="00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814" b="1" spc="-310" dirty="0" smtClean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事   業   内   容   は  ？</a:t>
            </a:r>
            <a:endParaRPr lang="ja-JP" altLang="en-US" sz="1814" b="1" spc="-310" dirty="0">
              <a:ln w="19050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27024" y="1407755"/>
            <a:ext cx="5979309" cy="1131717"/>
          </a:xfrm>
          <a:prstGeom prst="roundRect">
            <a:avLst>
              <a:gd name="adj" fmla="val 0"/>
            </a:avLst>
          </a:prstGeom>
          <a:noFill/>
          <a:ln w="19050">
            <a:solidFill>
              <a:srgbClr val="7030A0"/>
            </a:solidFill>
            <a:prstDash val="sysDash"/>
          </a:ln>
        </p:spPr>
        <p:txBody>
          <a:bodyPr wrap="square" rIns="65303" bIns="65303" rtlCol="0" anchor="ctr" anchorCtr="0">
            <a:noAutofit/>
          </a:bodyPr>
          <a:lstStyle/>
          <a:p>
            <a:r>
              <a:rPr lang="ja-JP" altLang="en-US" sz="16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こちらに文章及び写真を掲載願います。</a:t>
            </a:r>
            <a:endParaRPr lang="en-US" altLang="ja-JP" sz="160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27025" y="107921"/>
            <a:ext cx="6011823" cy="719239"/>
            <a:chOff x="127025" y="107921"/>
            <a:chExt cx="6011823" cy="719239"/>
          </a:xfrm>
        </p:grpSpPr>
        <p:sp>
          <p:nvSpPr>
            <p:cNvPr id="50" name="角丸四角形 49"/>
            <p:cNvSpPr/>
            <p:nvPr/>
          </p:nvSpPr>
          <p:spPr>
            <a:xfrm>
              <a:off x="127025" y="107921"/>
              <a:ext cx="6011823" cy="719239"/>
            </a:xfrm>
            <a:prstGeom prst="roundRect">
              <a:avLst/>
            </a:prstGeom>
            <a:solidFill>
              <a:srgbClr val="FF0066"/>
            </a:solidFill>
            <a:ln w="12700">
              <a:solidFill>
                <a:srgbClr val="33CC3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bIns="65303" rtlCol="0" anchor="ctr">
              <a:noAutofit/>
            </a:bodyPr>
            <a:lstStyle/>
            <a:p>
              <a:pPr algn="ctr"/>
              <a:r>
                <a:rPr lang="ja-JP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</a:t>
              </a:r>
              <a:endPara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" name="楕円 7"/>
            <p:cNvSpPr/>
            <p:nvPr/>
          </p:nvSpPr>
          <p:spPr>
            <a:xfrm>
              <a:off x="266510" y="216262"/>
              <a:ext cx="1701776" cy="481161"/>
            </a:xfrm>
            <a:prstGeom prst="ellipse">
              <a:avLst/>
            </a:prstGeom>
            <a:solidFill>
              <a:srgbClr val="EFF5F5"/>
            </a:solidFill>
            <a:ln>
              <a:solidFill>
                <a:srgbClr val="EFF5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200" b="1" spc="-310" dirty="0" smtClean="0">
                  <a:ln w="19050"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企  業  名</a:t>
              </a:r>
              <a:endParaRPr kumimoji="1" lang="ja-JP" altLang="en-US" sz="2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9608353" y="2223571"/>
            <a:ext cx="2185240" cy="303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510933" y="2584777"/>
            <a:ext cx="5366138" cy="468139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</a:t>
            </a:r>
            <a:r>
              <a:rPr kumimoji="1" lang="en-US" altLang="ja-JP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</a:t>
            </a:r>
            <a:r>
              <a:rPr kumimoji="1" lang="ja-JP" altLang="en-US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仕事内容は？　</a:t>
            </a:r>
            <a:r>
              <a:rPr lang="en-US" altLang="ja-JP" sz="1400" b="1" dirty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</a:t>
            </a:r>
            <a:r>
              <a:rPr lang="en-US" altLang="ja-JP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</a:t>
            </a:r>
            <a:r>
              <a:rPr lang="ja-JP" altLang="en-US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入社してよかったことは？　</a:t>
            </a:r>
            <a:endParaRPr lang="en-US" altLang="ja-JP" sz="1400" b="1" dirty="0" smtClean="0">
              <a:solidFill>
                <a:srgbClr val="FC80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1400" b="1" dirty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</a:t>
            </a:r>
            <a:r>
              <a:rPr lang="en-US" altLang="ja-JP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</a:t>
            </a:r>
            <a:r>
              <a:rPr lang="ja-JP" altLang="en-US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目標は？　</a:t>
            </a:r>
            <a:r>
              <a:rPr lang="en-US" altLang="ja-JP" sz="1400" b="1" dirty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</a:t>
            </a:r>
            <a:r>
              <a:rPr lang="en-US" altLang="ja-JP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4.</a:t>
            </a:r>
            <a:r>
              <a:rPr lang="ja-JP" altLang="en-US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後輩へのメッセージ</a:t>
            </a:r>
            <a:endParaRPr kumimoji="1" lang="ja-JP" altLang="en-US" sz="1400" b="1" dirty="0">
              <a:solidFill>
                <a:srgbClr val="FC80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07771" y="210443"/>
            <a:ext cx="3657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企業名を記載願います。</a:t>
            </a:r>
            <a:endParaRPr kumimoji="1" lang="ja-JP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12493280" y="2380185"/>
            <a:ext cx="1940172" cy="1249280"/>
          </a:xfrm>
          <a:prstGeom prst="wedgeRoundRectCallout">
            <a:avLst>
              <a:gd name="adj1" fmla="val -59474"/>
              <a:gd name="adj2" fmla="val -1088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この質問は参考に記載しています。質問内容及び質問数は自由です。</a:t>
            </a:r>
            <a:endParaRPr kumimoji="1" lang="ja-JP" altLang="en-US" sz="12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43802" y="3359002"/>
            <a:ext cx="3715085" cy="1379252"/>
          </a:xfrm>
          <a:prstGeom prst="roundRect">
            <a:avLst>
              <a:gd name="adj" fmla="val 0"/>
            </a:avLst>
          </a:prstGeom>
          <a:noFill/>
          <a:ln w="19050">
            <a:solidFill>
              <a:srgbClr val="7030A0"/>
            </a:solidFill>
            <a:prstDash val="sysDash"/>
          </a:ln>
        </p:spPr>
        <p:txBody>
          <a:bodyPr wrap="square" rIns="65303" bIns="65303" rtlCol="0" anchor="ctr" anchorCtr="0">
            <a:noAutofit/>
          </a:bodyPr>
          <a:lstStyle/>
          <a:p>
            <a:r>
              <a:rPr lang="ja-JP" altLang="en-US" sz="16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＊様式、項目は自由に変更してください。（ただし、企業名は必ず記載してください。）</a:t>
            </a:r>
            <a:endParaRPr lang="en-US" altLang="ja-JP" sz="1600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＊募集に関することは記載不可です。</a:t>
            </a:r>
            <a:endParaRPr lang="en-US" altLang="ja-JP" sz="1600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＊白黒印刷となります。</a:t>
            </a:r>
            <a:endParaRPr lang="en-US" altLang="ja-JP" sz="1600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3181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6325" y="127619"/>
            <a:ext cx="9968345" cy="869909"/>
          </a:xfrm>
        </p:spPr>
        <p:txBody>
          <a:bodyPr/>
          <a:lstStyle/>
          <a:p>
            <a:r>
              <a:rPr lang="ja-JP" altLang="en-US" dirty="0"/>
              <a:t>＊企業</a:t>
            </a:r>
            <a:r>
              <a:rPr lang="en-US" altLang="ja-JP" dirty="0"/>
              <a:t>PR</a:t>
            </a:r>
            <a:r>
              <a:rPr lang="ja-JP" altLang="en-US" dirty="0"/>
              <a:t>シートについて＊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919" y="997528"/>
            <a:ext cx="11239006" cy="5949537"/>
          </a:xfrm>
        </p:spPr>
        <p:txBody>
          <a:bodyPr>
            <a:normAutofit fontScale="55000" lnSpcReduction="20000"/>
          </a:bodyPr>
          <a:lstStyle/>
          <a:p>
            <a:r>
              <a:rPr lang="ja-JP" altLang="en-US" dirty="0" smtClean="0"/>
              <a:t>目的</a:t>
            </a:r>
            <a:r>
              <a:rPr lang="ja-JP" altLang="en-US" dirty="0"/>
              <a:t>は高卒求人提出予定企業を参加校にＰＲすることです。求人募集に関することは記載しないでください。											</a:t>
            </a:r>
          </a:p>
          <a:p>
            <a:r>
              <a:rPr lang="ja-JP" altLang="en-US" dirty="0" smtClean="0"/>
              <a:t>締切</a:t>
            </a:r>
            <a:r>
              <a:rPr lang="ja-JP" altLang="en-US" dirty="0"/>
              <a:t>は</a:t>
            </a:r>
            <a:r>
              <a:rPr lang="ja-JP" altLang="en-US" b="1" dirty="0"/>
              <a:t>４月</a:t>
            </a:r>
            <a:r>
              <a:rPr lang="ja-JP" altLang="en-US" b="1" dirty="0" smtClean="0"/>
              <a:t>２</a:t>
            </a:r>
            <a:r>
              <a:rPr lang="en-US" altLang="ja-JP" b="1" dirty="0" smtClean="0"/>
              <a:t>6</a:t>
            </a:r>
            <a:r>
              <a:rPr lang="ja-JP" altLang="en-US" b="1" dirty="0" smtClean="0"/>
              <a:t>日</a:t>
            </a:r>
            <a:r>
              <a:rPr lang="en-US" altLang="ja-JP" b="1" dirty="0"/>
              <a:t>(</a:t>
            </a:r>
            <a:r>
              <a:rPr lang="ja-JP" altLang="en-US" b="1" dirty="0"/>
              <a:t>金）</a:t>
            </a:r>
            <a:r>
              <a:rPr lang="ja-JP" altLang="en-US" dirty="0"/>
              <a:t>になります。参加企業決定前でもご提出いただけます</a:t>
            </a:r>
            <a:r>
              <a:rPr lang="ja-JP" altLang="en-US" dirty="0" smtClean="0"/>
              <a:t>。提出は</a:t>
            </a:r>
            <a:r>
              <a:rPr lang="ja-JP" altLang="en-US" dirty="0"/>
              <a:t>任意です。 											</a:t>
            </a:r>
          </a:p>
          <a:p>
            <a:r>
              <a:rPr lang="ja-JP" altLang="en-US" dirty="0" smtClean="0"/>
              <a:t>提出先</a:t>
            </a:r>
            <a:r>
              <a:rPr lang="ja-JP" altLang="en-US" dirty="0"/>
              <a:t>は浜松新卒応援ハローワークです。											</a:t>
            </a:r>
          </a:p>
          <a:p>
            <a:r>
              <a:rPr lang="ja-JP" altLang="en-US" dirty="0" smtClean="0"/>
              <a:t>提出</a:t>
            </a:r>
            <a:r>
              <a:rPr lang="ja-JP" altLang="en-US" dirty="0"/>
              <a:t>方法</a:t>
            </a:r>
            <a:r>
              <a:rPr lang="ja-JP" altLang="en-US" dirty="0" smtClean="0"/>
              <a:t>は</a:t>
            </a:r>
            <a:r>
              <a:rPr lang="ja-JP" altLang="en-US" b="1" dirty="0" smtClean="0"/>
              <a:t>郵送またはメール</a:t>
            </a:r>
            <a:r>
              <a:rPr lang="ja-JP" altLang="en-US" dirty="0" smtClean="0"/>
              <a:t>に</a:t>
            </a:r>
            <a:r>
              <a:rPr lang="ja-JP" altLang="en-US" dirty="0"/>
              <a:t>なります。											</a:t>
            </a:r>
          </a:p>
          <a:p>
            <a:r>
              <a:rPr lang="ja-JP" altLang="en-US" dirty="0"/>
              <a:t>　　　郵送先：</a:t>
            </a:r>
            <a:r>
              <a:rPr lang="ja-JP" altLang="en-US" dirty="0" smtClean="0"/>
              <a:t>浜松市中央区</a:t>
            </a:r>
            <a:r>
              <a:rPr lang="ja-JP" altLang="en-US" dirty="0"/>
              <a:t>板屋町１１１－２　浜松アクトタワー７階											</a:t>
            </a:r>
          </a:p>
          <a:p>
            <a:r>
              <a:rPr lang="ja-JP" altLang="en-US" dirty="0"/>
              <a:t>　　　</a:t>
            </a:r>
            <a:r>
              <a:rPr lang="ja-JP" altLang="en-US" dirty="0" smtClean="0"/>
              <a:t>送信先メールアドレス</a:t>
            </a:r>
            <a:r>
              <a:rPr lang="ja-JP" altLang="en-US" dirty="0"/>
              <a:t>：</a:t>
            </a:r>
            <a:r>
              <a:rPr lang="en-US" altLang="ja-JP" dirty="0"/>
              <a:t>hamamatsuwakamono-gaibuyou@mhlw.go.jp							</a:t>
            </a:r>
            <a:r>
              <a:rPr lang="ja-JP" altLang="en-US" dirty="0"/>
              <a:t>											</a:t>
            </a:r>
          </a:p>
          <a:p>
            <a:r>
              <a:rPr lang="ja-JP" altLang="en-US" dirty="0" smtClean="0"/>
              <a:t>任意</a:t>
            </a:r>
            <a:r>
              <a:rPr lang="ja-JP" altLang="en-US" dirty="0"/>
              <a:t>様式です。適宜加工してご利用ください。（</a:t>
            </a:r>
            <a:r>
              <a:rPr lang="ja-JP" altLang="en-US" dirty="0" smtClean="0"/>
              <a:t>Ａ４印刷</a:t>
            </a:r>
            <a:r>
              <a:rPr lang="ja-JP" altLang="en-US" dirty="0"/>
              <a:t>に収まるようお願いいたします。）											</a:t>
            </a:r>
          </a:p>
          <a:p>
            <a:r>
              <a:rPr lang="ja-JP" altLang="en-US" dirty="0" smtClean="0"/>
              <a:t>当日</a:t>
            </a:r>
            <a:r>
              <a:rPr lang="ja-JP" altLang="en-US" dirty="0"/>
              <a:t>参加いただけない企業もご提出可能です。											</a:t>
            </a:r>
          </a:p>
          <a:p>
            <a:r>
              <a:rPr lang="ja-JP" altLang="en-US" dirty="0" smtClean="0"/>
              <a:t>参加</a:t>
            </a:r>
            <a:r>
              <a:rPr lang="ja-JP" altLang="en-US" dirty="0"/>
              <a:t>企業はご提出なしでもご参加いただけます。											</a:t>
            </a:r>
          </a:p>
          <a:p>
            <a:r>
              <a:rPr lang="ja-JP" altLang="en-US" dirty="0" smtClean="0"/>
              <a:t>企業</a:t>
            </a:r>
            <a:r>
              <a:rPr lang="en-US" altLang="ja-JP" dirty="0"/>
              <a:t>PR</a:t>
            </a:r>
            <a:r>
              <a:rPr lang="ja-JP" altLang="en-US" dirty="0"/>
              <a:t>シートは当日、参加校に冊子にして配布させていただきます。																	</a:t>
            </a:r>
          </a:p>
          <a:p>
            <a:r>
              <a:rPr lang="ja-JP" altLang="en-US" dirty="0" smtClean="0"/>
              <a:t>白黒</a:t>
            </a:r>
            <a:r>
              <a:rPr lang="en-US" altLang="ja-JP" dirty="0"/>
              <a:t>A4</a:t>
            </a:r>
            <a:r>
              <a:rPr lang="ja-JP" altLang="en-US" dirty="0"/>
              <a:t>印刷と</a:t>
            </a:r>
            <a:r>
              <a:rPr lang="ja-JP" altLang="en-US" dirty="0" smtClean="0"/>
              <a:t>なりますが、提出数が多い場合、</a:t>
            </a:r>
            <a:r>
              <a:rPr lang="en-US" altLang="ja-JP" dirty="0" smtClean="0"/>
              <a:t>A4</a:t>
            </a:r>
            <a:r>
              <a:rPr lang="ja-JP" altLang="en-US" dirty="0" smtClean="0"/>
              <a:t>　</a:t>
            </a:r>
            <a:r>
              <a:rPr lang="en-US" altLang="ja-JP" dirty="0" smtClean="0"/>
              <a:t>1</a:t>
            </a:r>
            <a:r>
              <a:rPr lang="ja-JP" altLang="en-US" dirty="0" smtClean="0"/>
              <a:t>ページに</a:t>
            </a:r>
            <a:r>
              <a:rPr lang="en-US" altLang="ja-JP" dirty="0" smtClean="0"/>
              <a:t>2</a:t>
            </a:r>
            <a:r>
              <a:rPr lang="ja-JP" altLang="en-US" dirty="0" smtClean="0"/>
              <a:t>企業掲載させていただきます。</a:t>
            </a:r>
            <a:r>
              <a:rPr lang="ja-JP" altLang="en-US" dirty="0"/>
              <a:t>文字が小さい場合</a:t>
            </a:r>
            <a:r>
              <a:rPr lang="ja-JP" altLang="en-US" dirty="0" smtClean="0"/>
              <a:t>、印刷時文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字がつぶれる</a:t>
            </a:r>
            <a:r>
              <a:rPr lang="ja-JP" altLang="en-US" dirty="0"/>
              <a:t>可能性がございます。											</a:t>
            </a:r>
          </a:p>
        </p:txBody>
      </p:sp>
    </p:spTree>
    <p:extLst>
      <p:ext uri="{BB962C8B-B14F-4D97-AF65-F5344CB8AC3E}">
        <p14:creationId xmlns:p14="http://schemas.microsoft.com/office/powerpoint/2010/main" val="90039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496</Words>
  <Application>Microsoft Office PowerPoint</Application>
  <PresentationFormat>ワイド画面</PresentationFormat>
  <Paragraphs>36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Arial Unicode MS</vt:lpstr>
      <vt:lpstr>HGP創英角ｺﾞｼｯｸUB</vt:lpstr>
      <vt:lpstr>HGｺﾞｼｯｸM</vt:lpstr>
      <vt:lpstr>HG丸ｺﾞｼｯｸM-PRO</vt:lpstr>
      <vt:lpstr>メイリオ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＊企業PRシートについて＊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和泉尚子</dc:creator>
  <cp:lastModifiedBy>内田佳言</cp:lastModifiedBy>
  <cp:revision>67</cp:revision>
  <cp:lastPrinted>2021-09-15T05:40:26Z</cp:lastPrinted>
  <dcterms:created xsi:type="dcterms:W3CDTF">2021-09-07T07:12:43Z</dcterms:created>
  <dcterms:modified xsi:type="dcterms:W3CDTF">2024-01-26T08:34:47Z</dcterms:modified>
</cp:coreProperties>
</file>