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6858000" cy="9144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152" autoAdjust="0"/>
  </p:normalViewPr>
  <p:slideViewPr>
    <p:cSldViewPr>
      <p:cViewPr>
        <p:scale>
          <a:sx n="125" d="100"/>
          <a:sy n="125" d="100"/>
        </p:scale>
        <p:origin x="-480" y="24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5B883-E3AD-457D-8DD7-6DEDDEBA7BB0}" type="datetimeFigureOut">
              <a:rPr lang="ja-JP" altLang="en-US"/>
              <a:pPr>
                <a:defRPr/>
              </a:pPr>
              <a:t>2014/6/19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A59B9-A943-492A-8A40-D23242FDC5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4EFEE-F18B-4338-92A6-16394838A2F7}" type="datetimeFigureOut">
              <a:rPr lang="ja-JP" altLang="en-US"/>
              <a:pPr>
                <a:defRPr/>
              </a:pPr>
              <a:t>2014/6/19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9B94A-3015-4E3B-AE80-D870AFEB54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799E1E-D4A1-4B78-A606-F01593F84C38}" type="datetimeFigureOut">
              <a:rPr lang="ja-JP" altLang="en-US"/>
              <a:pPr>
                <a:defRPr/>
              </a:pPr>
              <a:t>2014/6/19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083EB-E4F4-46F5-9945-45A923724CB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F3CC3-FADA-4705-B9FD-56708D77C12A}" type="datetimeFigureOut">
              <a:rPr lang="ja-JP" altLang="en-US"/>
              <a:pPr>
                <a:defRPr/>
              </a:pPr>
              <a:t>2014/6/19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5B1AC-3E57-40D6-AC78-44D573746A7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FC1FE-8C2C-40D4-A493-1820C9B1A5A3}" type="datetimeFigureOut">
              <a:rPr lang="ja-JP" altLang="en-US"/>
              <a:pPr>
                <a:defRPr/>
              </a:pPr>
              <a:t>2014/6/19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736DA-36A9-4926-8D57-A629991D54F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ABEF8-6F3E-434A-838B-3395437F71C1}" type="datetimeFigureOut">
              <a:rPr lang="ja-JP" altLang="en-US"/>
              <a:pPr>
                <a:defRPr/>
              </a:pPr>
              <a:t>2014/6/19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8E5815-6036-469F-BF9D-570B84FAECD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ECCCA-6EA9-4576-88C7-93D935980FB1}" type="datetimeFigureOut">
              <a:rPr lang="ja-JP" altLang="en-US"/>
              <a:pPr>
                <a:defRPr/>
              </a:pPr>
              <a:t>2014/6/19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0CAD1-2F8D-4343-A490-67D9ABFFC3C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FD156-EE90-4776-ABB0-092A13E7BFAF}" type="datetimeFigureOut">
              <a:rPr lang="ja-JP" altLang="en-US"/>
              <a:pPr>
                <a:defRPr/>
              </a:pPr>
              <a:t>2014/6/19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52E47-34C5-47FF-B1FC-995125E5339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77DFE-4470-4CEE-BB1F-D0E7B77A2853}" type="datetimeFigureOut">
              <a:rPr lang="ja-JP" altLang="en-US"/>
              <a:pPr>
                <a:defRPr/>
              </a:pPr>
              <a:t>2014/6/19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89D10D-BB5F-4025-8A5B-84B1BFA082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1DAC46-B79D-4FB5-B9D4-280800D4550E}" type="datetimeFigureOut">
              <a:rPr lang="ja-JP" altLang="en-US"/>
              <a:pPr>
                <a:defRPr/>
              </a:pPr>
              <a:t>2014/6/19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CE26-4D86-46F9-9A6D-94AC43F129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4122C-974B-4F54-8143-7B67603615AF}" type="datetimeFigureOut">
              <a:rPr lang="ja-JP" altLang="en-US"/>
              <a:pPr>
                <a:defRPr/>
              </a:pPr>
              <a:t>2014/6/19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50239-DEB4-47ED-93D3-C0B458B2391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06FD36-A109-4C55-BEB3-8DF654212A6B}" type="datetimeFigureOut">
              <a:rPr lang="ja-JP" altLang="en-US"/>
              <a:pPr>
                <a:defRPr/>
              </a:pPr>
              <a:t>2014/6/19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663"/>
            <a:ext cx="21717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663"/>
            <a:ext cx="1600200" cy="4857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576BDAE7-F792-436D-BF48-68315AB6AAC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正方形/長方形 98"/>
          <p:cNvSpPr/>
          <p:nvPr/>
        </p:nvSpPr>
        <p:spPr>
          <a:xfrm>
            <a:off x="153988" y="71438"/>
            <a:ext cx="6500812" cy="5715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/>
              <a:t>「ゼロ災　滋賀」</a:t>
            </a:r>
            <a:r>
              <a:rPr lang="ja-JP" altLang="en-US" dirty="0"/>
              <a:t>卓上スタンド</a:t>
            </a:r>
          </a:p>
        </p:txBody>
      </p:sp>
      <p:sp>
        <p:nvSpPr>
          <p:cNvPr id="145" name="台形 144"/>
          <p:cNvSpPr/>
          <p:nvPr/>
        </p:nvSpPr>
        <p:spPr bwMode="auto">
          <a:xfrm rot="1575222">
            <a:off x="1437928" y="2162529"/>
            <a:ext cx="5572125" cy="441325"/>
          </a:xfrm>
          <a:prstGeom prst="trapezoid">
            <a:avLst>
              <a:gd name="adj" fmla="val 8560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のり</a:t>
            </a:r>
          </a:p>
        </p:txBody>
      </p:sp>
      <p:sp>
        <p:nvSpPr>
          <p:cNvPr id="48" name="台形 47"/>
          <p:cNvSpPr/>
          <p:nvPr/>
        </p:nvSpPr>
        <p:spPr bwMode="auto">
          <a:xfrm rot="18651726" flipV="1">
            <a:off x="4803428" y="4694592"/>
            <a:ext cx="2479675" cy="714375"/>
          </a:xfrm>
          <a:prstGeom prst="trapezoid">
            <a:avLst>
              <a:gd name="adj" fmla="val 57323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5" name="台形 44"/>
          <p:cNvSpPr/>
          <p:nvPr/>
        </p:nvSpPr>
        <p:spPr bwMode="auto">
          <a:xfrm rot="20126334" flipV="1">
            <a:off x="2750791" y="6240817"/>
            <a:ext cx="2479675" cy="714375"/>
          </a:xfrm>
          <a:prstGeom prst="trapezoid">
            <a:avLst>
              <a:gd name="adj" fmla="val 58464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44" name="台形 43"/>
          <p:cNvSpPr/>
          <p:nvPr/>
        </p:nvSpPr>
        <p:spPr bwMode="auto">
          <a:xfrm flipV="1">
            <a:off x="123478" y="6723417"/>
            <a:ext cx="2571750" cy="688975"/>
          </a:xfrm>
          <a:prstGeom prst="trapezoid">
            <a:avLst>
              <a:gd name="adj" fmla="val 59568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66" name="二等辺三角形 65"/>
          <p:cNvSpPr/>
          <p:nvPr/>
        </p:nvSpPr>
        <p:spPr bwMode="auto">
          <a:xfrm>
            <a:off x="166340" y="923724"/>
            <a:ext cx="2528887" cy="5881687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/>
          </a:p>
        </p:txBody>
      </p:sp>
      <p:sp>
        <p:nvSpPr>
          <p:cNvPr id="46" name="正方形/長方形 45"/>
          <p:cNvSpPr/>
          <p:nvPr/>
        </p:nvSpPr>
        <p:spPr bwMode="auto">
          <a:xfrm>
            <a:off x="1220025" y="3060299"/>
            <a:ext cx="446086" cy="3605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160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60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次労働災害防止計画推進中</a:t>
            </a:r>
            <a:endParaRPr lang="ja-JP" altLang="en-US" sz="16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911037" y="3596457"/>
            <a:ext cx="532031" cy="29917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2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労働災害ゼロ　業務上疾病ゼロを目指して</a:t>
            </a:r>
            <a:endParaRPr lang="ja-JP" altLang="en-US" sz="1200" dirty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3" name="グループ化 21"/>
          <p:cNvGrpSpPr>
            <a:grpSpLocks/>
          </p:cNvGrpSpPr>
          <p:nvPr/>
        </p:nvGrpSpPr>
        <p:grpSpPr bwMode="auto">
          <a:xfrm>
            <a:off x="1086295" y="2889635"/>
            <a:ext cx="688975" cy="481014"/>
            <a:chOff x="-2652418" y="1617919"/>
            <a:chExt cx="1643082" cy="1146778"/>
          </a:xfrm>
        </p:grpSpPr>
        <p:sp>
          <p:nvSpPr>
            <p:cNvPr id="49" name="正方形/長方形 48"/>
            <p:cNvSpPr/>
            <p:nvPr/>
          </p:nvSpPr>
          <p:spPr>
            <a:xfrm>
              <a:off x="-2652418" y="1617919"/>
              <a:ext cx="1643082" cy="1142992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grpSp>
          <p:nvGrpSpPr>
            <p:cNvPr id="4" name="グループ化 20"/>
            <p:cNvGrpSpPr>
              <a:grpSpLocks/>
            </p:cNvGrpSpPr>
            <p:nvPr/>
          </p:nvGrpSpPr>
          <p:grpSpPr bwMode="auto">
            <a:xfrm>
              <a:off x="-2376466" y="1621705"/>
              <a:ext cx="1135769" cy="1142992"/>
              <a:chOff x="-5588318" y="1607907"/>
              <a:chExt cx="1632667" cy="1643052"/>
            </a:xfrm>
          </p:grpSpPr>
          <p:sp>
            <p:nvSpPr>
              <p:cNvPr id="55" name="正方形/長方形 54"/>
              <p:cNvSpPr/>
              <p:nvPr/>
            </p:nvSpPr>
            <p:spPr>
              <a:xfrm>
                <a:off x="-5588318" y="2141339"/>
                <a:ext cx="1632667" cy="5005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 rot="5400000">
                <a:off x="-5558445" y="2179090"/>
                <a:ext cx="1643052" cy="50068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5" name="グループ化 18"/>
            <p:cNvGrpSpPr>
              <a:grpSpLocks/>
            </p:cNvGrpSpPr>
            <p:nvPr/>
          </p:nvGrpSpPr>
          <p:grpSpPr bwMode="auto">
            <a:xfrm>
              <a:off x="-2198533" y="1773276"/>
              <a:ext cx="779894" cy="787227"/>
              <a:chOff x="-15799646" y="2600509"/>
              <a:chExt cx="1630686" cy="1646022"/>
            </a:xfrm>
          </p:grpSpPr>
          <p:sp>
            <p:nvSpPr>
              <p:cNvPr id="53" name="正方形/長方形 52"/>
              <p:cNvSpPr/>
              <p:nvPr/>
            </p:nvSpPr>
            <p:spPr>
              <a:xfrm>
                <a:off x="-15799646" y="3249416"/>
                <a:ext cx="1630686" cy="356107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 rot="5400000">
                <a:off x="-15807302" y="3249368"/>
                <a:ext cx="1646022" cy="348303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</p:grpSp>
      <p:sp>
        <p:nvSpPr>
          <p:cNvPr id="77" name="二等辺三角形 76"/>
          <p:cNvSpPr/>
          <p:nvPr/>
        </p:nvSpPr>
        <p:spPr bwMode="auto">
          <a:xfrm rot="20142460">
            <a:off x="1342678" y="663929"/>
            <a:ext cx="2528887" cy="5881688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79" name="正方形/長方形 78"/>
          <p:cNvSpPr/>
          <p:nvPr/>
        </p:nvSpPr>
        <p:spPr bwMode="auto">
          <a:xfrm rot="20127362">
            <a:off x="2788890" y="2756254"/>
            <a:ext cx="446086" cy="36036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600" dirty="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次労働災害防止計画推進中</a:t>
            </a:r>
            <a:endParaRPr lang="ja-JP" altLang="en-US" sz="16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6" name="グループ化 21"/>
          <p:cNvGrpSpPr>
            <a:grpSpLocks/>
          </p:cNvGrpSpPr>
          <p:nvPr/>
        </p:nvGrpSpPr>
        <p:grpSpPr bwMode="auto">
          <a:xfrm rot="20142460">
            <a:off x="1931657" y="2684847"/>
            <a:ext cx="690561" cy="479432"/>
            <a:chOff x="4143380" y="1000100"/>
            <a:chExt cx="1643074" cy="1143008"/>
          </a:xfrm>
        </p:grpSpPr>
        <p:sp>
          <p:nvSpPr>
            <p:cNvPr id="84" name="正方形/長方形 83"/>
            <p:cNvSpPr/>
            <p:nvPr/>
          </p:nvSpPr>
          <p:spPr>
            <a:xfrm>
              <a:off x="4143378" y="1000020"/>
              <a:ext cx="1643076" cy="1142991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grpSp>
          <p:nvGrpSpPr>
            <p:cNvPr id="7" name="グループ化 20"/>
            <p:cNvGrpSpPr>
              <a:grpSpLocks/>
            </p:cNvGrpSpPr>
            <p:nvPr/>
          </p:nvGrpSpPr>
          <p:grpSpPr bwMode="auto">
            <a:xfrm>
              <a:off x="4395598" y="1000100"/>
              <a:ext cx="1138643" cy="1143008"/>
              <a:chOff x="4146520" y="714348"/>
              <a:chExt cx="1636799" cy="1643073"/>
            </a:xfrm>
          </p:grpSpPr>
          <p:sp>
            <p:nvSpPr>
              <p:cNvPr id="89" name="正方形/長方形 88"/>
              <p:cNvSpPr/>
              <p:nvPr/>
            </p:nvSpPr>
            <p:spPr>
              <a:xfrm>
                <a:off x="4147743" y="1285489"/>
                <a:ext cx="1634343" cy="5005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90" name="正方形/長方形 89"/>
              <p:cNvSpPr/>
              <p:nvPr/>
            </p:nvSpPr>
            <p:spPr>
              <a:xfrm rot="5400000">
                <a:off x="4145862" y="1287110"/>
                <a:ext cx="1643049" cy="49953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8" name="グループ化 18"/>
            <p:cNvGrpSpPr>
              <a:grpSpLocks/>
            </p:cNvGrpSpPr>
            <p:nvPr/>
          </p:nvGrpSpPr>
          <p:grpSpPr bwMode="auto">
            <a:xfrm>
              <a:off x="4574350" y="1178774"/>
              <a:ext cx="781134" cy="788114"/>
              <a:chOff x="-1638176" y="1357454"/>
              <a:chExt cx="1633279" cy="1647873"/>
            </a:xfrm>
          </p:grpSpPr>
          <p:sp>
            <p:nvSpPr>
              <p:cNvPr id="87" name="正方形/長方形 86"/>
              <p:cNvSpPr/>
              <p:nvPr/>
            </p:nvSpPr>
            <p:spPr>
              <a:xfrm>
                <a:off x="-1638952" y="1996628"/>
                <a:ext cx="1634831" cy="364022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88" name="正方形/長方形 87"/>
              <p:cNvSpPr/>
              <p:nvPr/>
            </p:nvSpPr>
            <p:spPr>
              <a:xfrm rot="5400000">
                <a:off x="-1644542" y="2000937"/>
                <a:ext cx="1646014" cy="355401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</p:grpSp>
      <p:sp>
        <p:nvSpPr>
          <p:cNvPr id="111" name="二等辺三角形 110"/>
          <p:cNvSpPr/>
          <p:nvPr/>
        </p:nvSpPr>
        <p:spPr bwMode="auto">
          <a:xfrm rot="18692427">
            <a:off x="2343595" y="-115228"/>
            <a:ext cx="2528887" cy="5883275"/>
          </a:xfrm>
          <a:prstGeom prst="triangle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12" name="正方形/長方形 111"/>
          <p:cNvSpPr/>
          <p:nvPr/>
        </p:nvSpPr>
        <p:spPr bwMode="auto">
          <a:xfrm rot="18692427">
            <a:off x="4179603" y="1799632"/>
            <a:ext cx="444500" cy="36052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1600" dirty="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600" dirty="0" smtClean="0">
                <a:solidFill>
                  <a:schemeClr val="accent3">
                    <a:lumMod val="50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次労働災害防止計画推進中</a:t>
            </a:r>
            <a:endParaRPr lang="ja-JP" altLang="en-US" sz="1600" dirty="0">
              <a:solidFill>
                <a:schemeClr val="accent3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pSp>
        <p:nvGrpSpPr>
          <p:cNvPr id="9" name="グループ化 21"/>
          <p:cNvGrpSpPr>
            <a:grpSpLocks/>
          </p:cNvGrpSpPr>
          <p:nvPr/>
        </p:nvGrpSpPr>
        <p:grpSpPr bwMode="auto">
          <a:xfrm rot="18692427">
            <a:off x="2689520" y="2150081"/>
            <a:ext cx="670866" cy="495416"/>
            <a:chOff x="4143420" y="994586"/>
            <a:chExt cx="1596187" cy="1177245"/>
          </a:xfrm>
        </p:grpSpPr>
        <p:sp>
          <p:nvSpPr>
            <p:cNvPr id="116" name="正方形/長方形 115"/>
            <p:cNvSpPr/>
            <p:nvPr/>
          </p:nvSpPr>
          <p:spPr>
            <a:xfrm>
              <a:off x="4143420" y="1000033"/>
              <a:ext cx="1596187" cy="1143018"/>
            </a:xfrm>
            <a:prstGeom prst="rect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grpSp>
          <p:nvGrpSpPr>
            <p:cNvPr id="10" name="グループ化 20"/>
            <p:cNvGrpSpPr>
              <a:grpSpLocks/>
            </p:cNvGrpSpPr>
            <p:nvPr/>
          </p:nvGrpSpPr>
          <p:grpSpPr bwMode="auto">
            <a:xfrm>
              <a:off x="4396489" y="994586"/>
              <a:ext cx="1136913" cy="1177245"/>
              <a:chOff x="4147800" y="706423"/>
              <a:chExt cx="1634312" cy="1692290"/>
            </a:xfrm>
          </p:grpSpPr>
          <p:sp>
            <p:nvSpPr>
              <p:cNvPr id="131" name="正方形/長方形 130"/>
              <p:cNvSpPr/>
              <p:nvPr/>
            </p:nvSpPr>
            <p:spPr>
              <a:xfrm>
                <a:off x="4147800" y="1283640"/>
                <a:ext cx="1634312" cy="50431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32" name="正方形/長方形 131"/>
              <p:cNvSpPr/>
              <p:nvPr/>
            </p:nvSpPr>
            <p:spPr>
              <a:xfrm rot="5400000">
                <a:off x="4090787" y="1305250"/>
                <a:ext cx="1692290" cy="49463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11" name="グループ化 18"/>
            <p:cNvGrpSpPr>
              <a:grpSpLocks/>
            </p:cNvGrpSpPr>
            <p:nvPr/>
          </p:nvGrpSpPr>
          <p:grpSpPr bwMode="auto">
            <a:xfrm>
              <a:off x="4574013" y="1177328"/>
              <a:ext cx="781867" cy="788414"/>
              <a:chOff x="-1638881" y="1354434"/>
              <a:chExt cx="1634811" cy="1648499"/>
            </a:xfrm>
          </p:grpSpPr>
          <p:sp>
            <p:nvSpPr>
              <p:cNvPr id="119" name="正方形/長方形 118"/>
              <p:cNvSpPr/>
              <p:nvPr/>
            </p:nvSpPr>
            <p:spPr>
              <a:xfrm>
                <a:off x="-1638881" y="2001226"/>
                <a:ext cx="1634811" cy="354938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  <p:sp>
            <p:nvSpPr>
              <p:cNvPr id="125" name="正方形/長方形 124"/>
              <p:cNvSpPr/>
              <p:nvPr/>
            </p:nvSpPr>
            <p:spPr>
              <a:xfrm rot="5400000">
                <a:off x="-1645736" y="2000989"/>
                <a:ext cx="1648499" cy="355390"/>
              </a:xfrm>
              <a:prstGeom prst="rect">
                <a:avLst/>
              </a:prstGeom>
              <a:solidFill>
                <a:srgbClr val="00B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</p:grpSp>
      <p:grpSp>
        <p:nvGrpSpPr>
          <p:cNvPr id="12" name="グループ化 51"/>
          <p:cNvGrpSpPr>
            <a:grpSpLocks/>
          </p:cNvGrpSpPr>
          <p:nvPr/>
        </p:nvGrpSpPr>
        <p:grpSpPr bwMode="auto">
          <a:xfrm>
            <a:off x="4719638" y="7072313"/>
            <a:ext cx="1995487" cy="1901825"/>
            <a:chOff x="4719638" y="7072313"/>
            <a:chExt cx="1995487" cy="1901825"/>
          </a:xfrm>
        </p:grpSpPr>
        <p:sp>
          <p:nvSpPr>
            <p:cNvPr id="140" name="正方形/長方形 139"/>
            <p:cNvSpPr/>
            <p:nvPr/>
          </p:nvSpPr>
          <p:spPr>
            <a:xfrm>
              <a:off x="4719638" y="7072313"/>
              <a:ext cx="1995487" cy="1901825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prstDash val="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/>
            </a:p>
          </p:txBody>
        </p:sp>
        <p:grpSp>
          <p:nvGrpSpPr>
            <p:cNvPr id="13" name="グループ化 137"/>
            <p:cNvGrpSpPr>
              <a:grpSpLocks/>
            </p:cNvGrpSpPr>
            <p:nvPr/>
          </p:nvGrpSpPr>
          <p:grpSpPr bwMode="auto">
            <a:xfrm>
              <a:off x="4987925" y="7577138"/>
              <a:ext cx="1485900" cy="1281112"/>
              <a:chOff x="-2786106" y="2357422"/>
              <a:chExt cx="2486042" cy="2143140"/>
            </a:xfrm>
          </p:grpSpPr>
          <p:sp>
            <p:nvSpPr>
              <p:cNvPr id="117" name="二等辺三角形 116"/>
              <p:cNvSpPr/>
              <p:nvPr/>
            </p:nvSpPr>
            <p:spPr>
              <a:xfrm>
                <a:off x="-2786106" y="2357422"/>
                <a:ext cx="2486042" cy="2143140"/>
              </a:xfrm>
              <a:prstGeom prst="triangle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>
                  <a:ln>
                    <a:solidFill>
                      <a:schemeClr val="tx1"/>
                    </a:solidFill>
                  </a:ln>
                </a:endParaRPr>
              </a:p>
            </p:txBody>
          </p:sp>
          <p:sp>
            <p:nvSpPr>
              <p:cNvPr id="118" name="二等辺三角形 117"/>
              <p:cNvSpPr/>
              <p:nvPr/>
            </p:nvSpPr>
            <p:spPr>
              <a:xfrm>
                <a:off x="-1928208" y="3385173"/>
                <a:ext cx="786184" cy="616120"/>
              </a:xfrm>
              <a:prstGeom prst="triangle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/>
              </a:p>
            </p:txBody>
          </p:sp>
          <p:cxnSp>
            <p:nvCxnSpPr>
              <p:cNvPr id="121" name="直線コネクタ 120"/>
              <p:cNvCxnSpPr/>
              <p:nvPr/>
            </p:nvCxnSpPr>
            <p:spPr>
              <a:xfrm>
                <a:off x="-1928208" y="4001293"/>
                <a:ext cx="1357229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直線コネクタ 126"/>
              <p:cNvCxnSpPr/>
              <p:nvPr/>
            </p:nvCxnSpPr>
            <p:spPr>
              <a:xfrm>
                <a:off x="-2500354" y="3924745"/>
                <a:ext cx="128588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scene3d>
                <a:camera prst="orthographicFront">
                  <a:rot lat="0" lon="0" rev="36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直線コネクタ 127"/>
              <p:cNvCxnSpPr/>
              <p:nvPr/>
            </p:nvCxnSpPr>
            <p:spPr>
              <a:xfrm>
                <a:off x="-2143163" y="3425051"/>
                <a:ext cx="1285884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  <a:scene3d>
                <a:camera prst="orthographicFront">
                  <a:rot lat="0" lon="0" rev="18000000"/>
                </a:camera>
                <a:lightRig rig="threePt" dir="t"/>
              </a:scene3d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正方形/長方形 138"/>
            <p:cNvSpPr/>
            <p:nvPr/>
          </p:nvSpPr>
          <p:spPr>
            <a:xfrm>
              <a:off x="4791075" y="7215188"/>
              <a:ext cx="1857375" cy="21431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ja-JP" altLang="en-US" sz="1400" dirty="0">
                  <a:solidFill>
                    <a:schemeClr val="tx1"/>
                  </a:solidFill>
                </a:rPr>
                <a:t>底面のイメージ</a:t>
              </a: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890" y="5940153"/>
            <a:ext cx="783998" cy="72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56274">
            <a:off x="2641610" y="3403677"/>
            <a:ext cx="545129" cy="31206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正方形/長方形 55"/>
          <p:cNvSpPr/>
          <p:nvPr/>
        </p:nvSpPr>
        <p:spPr bwMode="auto">
          <a:xfrm rot="18674974">
            <a:off x="4243285" y="2358445"/>
            <a:ext cx="288031" cy="3168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eaVert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100" dirty="0" smtClean="0">
                <a:solidFill>
                  <a:schemeClr val="tx2">
                    <a:lumMod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rPr>
              <a:t>みんなでつなぎ 高まる意識 達成しようゼロ災害</a:t>
            </a:r>
            <a:endParaRPr lang="ja-JP" altLang="en-US" sz="1100" dirty="0">
              <a:solidFill>
                <a:schemeClr val="tx2">
                  <a:lumMod val="75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86310">
            <a:off x="3756843" y="5202515"/>
            <a:ext cx="783998" cy="72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570340">
            <a:off x="5409160" y="3688740"/>
            <a:ext cx="783998" cy="72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41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</dc:creator>
  <cp:lastModifiedBy>小林　弦太</cp:lastModifiedBy>
  <cp:revision>69</cp:revision>
  <cp:lastPrinted>2014-06-19T07:15:13Z</cp:lastPrinted>
  <dcterms:created xsi:type="dcterms:W3CDTF">2012-07-10T02:47:20Z</dcterms:created>
  <dcterms:modified xsi:type="dcterms:W3CDTF">2014-06-19T07:42:16Z</dcterms:modified>
</cp:coreProperties>
</file>