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6858000" cy="9906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7890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5781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43672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91563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394539" algn="l" defTabSz="957816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873447" algn="l" defTabSz="957816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352355" algn="l" defTabSz="957816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831263" algn="l" defTabSz="957816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52" autoAdjust="0"/>
  </p:normalViewPr>
  <p:slideViewPr>
    <p:cSldViewPr>
      <p:cViewPr>
        <p:scale>
          <a:sx n="125" d="100"/>
          <a:sy n="125" d="100"/>
        </p:scale>
        <p:origin x="-2352" y="139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B883-E3AD-457D-8DD7-6DEDDEBA7BB0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59B9-A943-492A-8A40-D23242FDC5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EFEE-F18B-4338-92A6-16394838A2F7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B94A-3015-4E3B-AE80-D870AFEB54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E1E-D4A1-4B78-A606-F01593F84C38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83EB-E4F4-46F5-9945-45A923724C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3CC3-FADA-4705-B9FD-56708D77C12A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B1AC-3E57-40D6-AC78-44D573746A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C1FE-8C2C-40D4-A493-1820C9B1A5A3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36DA-36A9-4926-8D57-A629991D5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BEF8-6F3E-434A-838B-3395437F71C1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5815-6036-469F-BF9D-570B84FAEC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CCCA-6EA9-4576-88C7-93D935980FB1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CAD1-2F8D-4343-A490-67D9ABFFC3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D156-EE90-4776-ABB0-092A13E7BFAF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2E47-34C5-47FF-B1FC-995125E533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7DFE-4470-4CEE-BB1F-D0E7B77A2853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9D10D-BB5F-4025-8A5B-84B1BFA082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AC46-B79D-4FB5-B9D4-280800D4550E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CE26-4D86-46F9-9A6D-94AC43F129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22C-974B-4F54-8143-7B67603615AF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0239-DEB4-47ED-93D3-C0B458B23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06FD36-A109-4C55-BEB3-8DF654212A6B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6BDAE7-F792-436D-BF48-68315AB6AA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59181" indent="-3591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1631960" y="8590351"/>
            <a:ext cx="4643470" cy="1238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1630096" y="1315580"/>
            <a:ext cx="4643470" cy="36373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 rot="16200000">
            <a:off x="-2735494" y="4777372"/>
            <a:ext cx="7042546" cy="4285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>
              <a:defRPr/>
            </a:pPr>
            <a:r>
              <a:rPr lang="ja-JP" altLang="en-US" dirty="0" smtClean="0"/>
              <a:t>「ゼロ災　滋賀」卓上カレンダー（上半期分）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1631960" y="4952965"/>
            <a:ext cx="4643470" cy="36373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 bwMode="auto">
          <a:xfrm>
            <a:off x="3417910" y="6113833"/>
            <a:ext cx="2643206" cy="495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5782" tIns="47891" rIns="95782" bIns="47891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私は災害防止のために</a:t>
            </a:r>
            <a:endParaRPr lang="en-US" altLang="ja-JP" sz="15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次のことを宣言します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3346472" y="5572095"/>
            <a:ext cx="2857520" cy="500137"/>
          </a:xfrm>
          <a:prstGeom prst="rect">
            <a:avLst/>
          </a:prstGeom>
          <a:noFill/>
        </p:spPr>
        <p:txBody>
          <a:bodyPr wrap="square" lIns="95782" tIns="47891" rIns="95782" bIns="4789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「私の安全宣言」</a:t>
            </a:r>
            <a:endParaRPr lang="en-US" altLang="ja-JP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441139" y="6671045"/>
            <a:ext cx="2714644" cy="1625214"/>
          </a:xfrm>
          <a:prstGeom prst="roundRect">
            <a:avLst>
              <a:gd name="adj" fmla="val 76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3560786" y="7940273"/>
            <a:ext cx="2500330" cy="495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5782" tIns="47891" rIns="95782" bIns="47891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「安全宣言」を記入して災害防止に取り組んでください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631960" y="77322"/>
            <a:ext cx="4643470" cy="1238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72817" y="4386201"/>
            <a:ext cx="435235" cy="43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2241969" y="8352669"/>
            <a:ext cx="3449134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ja-JP" altLang="en-US" sz="1000" dirty="0"/>
              <a:t>滋賀労働局ＨＰ　</a:t>
            </a:r>
            <a:r>
              <a:rPr lang="en-US" altLang="ja-JP" sz="1000" dirty="0"/>
              <a:t>http://shiga-roudoukyoku.jsite.mhlw.go.jp/</a:t>
            </a:r>
            <a:endParaRPr lang="ja-JP" altLang="en-US" sz="1000" dirty="0"/>
          </a:p>
        </p:txBody>
      </p:sp>
      <p:sp>
        <p:nvSpPr>
          <p:cNvPr id="57" name="テキスト ボックス 56"/>
          <p:cNvSpPr txBox="1"/>
          <p:nvPr/>
        </p:nvSpPr>
        <p:spPr>
          <a:xfrm rot="10800000">
            <a:off x="2208811" y="1294661"/>
            <a:ext cx="3449134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ja-JP" altLang="en-US" sz="1000" dirty="0"/>
              <a:t>滋賀労働局ＨＰ　</a:t>
            </a:r>
            <a:r>
              <a:rPr lang="en-US" altLang="ja-JP" sz="1000" dirty="0"/>
              <a:t>http://shiga-roudoukyoku.jsite.mhlw.go.jp/</a:t>
            </a:r>
            <a:endParaRPr lang="ja-JP" altLang="en-US" sz="1000" dirty="0"/>
          </a:p>
        </p:txBody>
      </p:sp>
      <p:grpSp>
        <p:nvGrpSpPr>
          <p:cNvPr id="63" name="グループ化 62"/>
          <p:cNvGrpSpPr/>
          <p:nvPr/>
        </p:nvGrpSpPr>
        <p:grpSpPr>
          <a:xfrm>
            <a:off x="1785926" y="5107784"/>
            <a:ext cx="3920540" cy="378937"/>
            <a:chOff x="1785926" y="4774140"/>
            <a:chExt cx="3920540" cy="349788"/>
          </a:xfrm>
        </p:grpSpPr>
        <p:grpSp>
          <p:nvGrpSpPr>
            <p:cNvPr id="72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74" name="正方形/長方形 73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75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81" name="正方形/長方形 80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78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79" name="正方形/長方形 78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73" name="正方形/長方形 72"/>
            <p:cNvSpPr/>
            <p:nvPr/>
          </p:nvSpPr>
          <p:spPr>
            <a:xfrm>
              <a:off x="2241969" y="4774140"/>
              <a:ext cx="3464497" cy="29120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45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労働災害ゼロ 業務上疾病ゼロ を目指して</a:t>
              </a:r>
            </a:p>
          </p:txBody>
        </p:sp>
      </p:grpSp>
      <p:pic>
        <p:nvPicPr>
          <p:cNvPr id="8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468" y="5031009"/>
            <a:ext cx="546844" cy="54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正方形/長方形 83"/>
          <p:cNvSpPr/>
          <p:nvPr/>
        </p:nvSpPr>
        <p:spPr>
          <a:xfrm rot="10800000">
            <a:off x="3379792" y="1647861"/>
            <a:ext cx="2857520" cy="496827"/>
          </a:xfrm>
          <a:prstGeom prst="rect">
            <a:avLst/>
          </a:prstGeom>
          <a:noFill/>
        </p:spPr>
        <p:txBody>
          <a:bodyPr wrap="square" lIns="95782" tIns="47891" rIns="95782" bIns="4789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滋賀労働局は</a:t>
            </a:r>
            <a:endParaRPr lang="en-US" altLang="ja-JP" sz="12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あなた</a:t>
            </a: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en-US" altLang="ja-JP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はたらく</a:t>
            </a:r>
            <a:r>
              <a:rPr lang="en-US" altLang="ja-JP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』</a:t>
            </a: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を応援します</a:t>
            </a:r>
          </a:p>
        </p:txBody>
      </p:sp>
      <p:grpSp>
        <p:nvGrpSpPr>
          <p:cNvPr id="87" name="グループ化 86"/>
          <p:cNvGrpSpPr/>
          <p:nvPr/>
        </p:nvGrpSpPr>
        <p:grpSpPr>
          <a:xfrm rot="10800000">
            <a:off x="2213194" y="4419290"/>
            <a:ext cx="3930451" cy="364828"/>
            <a:chOff x="1785926" y="4787163"/>
            <a:chExt cx="3930451" cy="336765"/>
          </a:xfrm>
        </p:grpSpPr>
        <p:grpSp>
          <p:nvGrpSpPr>
            <p:cNvPr id="88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90" name="正方形/長方形 89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91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95" name="正方形/長方形 94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00" name="正方形/長方形 99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92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93" name="正方形/長方形 92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94" name="正方形/長方形 93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89" name="正方形/長方形 88"/>
            <p:cNvSpPr/>
            <p:nvPr/>
          </p:nvSpPr>
          <p:spPr>
            <a:xfrm>
              <a:off x="2214556" y="4787163"/>
              <a:ext cx="3501821" cy="3125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第１２次労働災害防止計画 推進中</a:t>
              </a:r>
            </a:p>
          </p:txBody>
        </p:sp>
      </p:grpSp>
      <p:sp>
        <p:nvSpPr>
          <p:cNvPr id="54" name="正方形/長方形 53"/>
          <p:cNvSpPr/>
          <p:nvPr/>
        </p:nvSpPr>
        <p:spPr>
          <a:xfrm rot="10800000">
            <a:off x="3356993" y="3867190"/>
            <a:ext cx="2857520" cy="404494"/>
          </a:xfrm>
          <a:prstGeom prst="rect">
            <a:avLst/>
          </a:prstGeom>
          <a:noFill/>
        </p:spPr>
        <p:txBody>
          <a:bodyPr wrap="square" lIns="95782" tIns="47891" rIns="95782" bIns="4789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「当社の安全衛生方針」</a:t>
            </a:r>
            <a:endParaRPr lang="en-US" altLang="ja-JP" sz="20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5" name="角丸四角形 54"/>
          <p:cNvSpPr/>
          <p:nvPr/>
        </p:nvSpPr>
        <p:spPr>
          <a:xfrm rot="10800000">
            <a:off x="3453629" y="2175657"/>
            <a:ext cx="2714644" cy="1625214"/>
          </a:xfrm>
          <a:prstGeom prst="roundRect">
            <a:avLst>
              <a:gd name="adj" fmla="val 76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 bwMode="auto">
          <a:xfrm rot="10800000">
            <a:off x="3501008" y="2216696"/>
            <a:ext cx="2500330" cy="196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5782" tIns="47891" rIns="95782" bIns="47891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貴社の「安全衛生方針」を記入して災害防止に取り組んでください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 rot="16200000">
            <a:off x="-808041" y="4788145"/>
            <a:ext cx="4108805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Ａ４サイズの印刷設定になっています。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837" y="5797145"/>
            <a:ext cx="16954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79829" y="1896273"/>
            <a:ext cx="1675091" cy="237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1631960" y="8590351"/>
            <a:ext cx="4643470" cy="1238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1631960" y="1315580"/>
            <a:ext cx="4643470" cy="36373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 rot="16200000">
            <a:off x="-2735494" y="4777372"/>
            <a:ext cx="7042546" cy="4285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>
              <a:defRPr/>
            </a:pPr>
            <a:r>
              <a:rPr lang="ja-JP" altLang="en-US" dirty="0" smtClean="0"/>
              <a:t>「ゼロ災　滋賀」卓上カレンダー（下半期分）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1626611" y="4961186"/>
            <a:ext cx="4643470" cy="36373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 bwMode="auto">
          <a:xfrm>
            <a:off x="3417910" y="6113833"/>
            <a:ext cx="2643206" cy="495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5782" tIns="47891" rIns="95782" bIns="47891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私は災害防止のために</a:t>
            </a:r>
            <a:endParaRPr lang="en-US" altLang="ja-JP" sz="15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次のことを宣言します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3346472" y="5572095"/>
            <a:ext cx="2857520" cy="500137"/>
          </a:xfrm>
          <a:prstGeom prst="rect">
            <a:avLst/>
          </a:prstGeom>
          <a:noFill/>
        </p:spPr>
        <p:txBody>
          <a:bodyPr wrap="square" lIns="95782" tIns="47891" rIns="95782" bIns="4789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「私の安全宣言」</a:t>
            </a:r>
            <a:endParaRPr lang="en-US" altLang="ja-JP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417910" y="6655573"/>
            <a:ext cx="2714644" cy="1625214"/>
          </a:xfrm>
          <a:prstGeom prst="roundRect">
            <a:avLst>
              <a:gd name="adj" fmla="val 76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3560786" y="7940273"/>
            <a:ext cx="2500330" cy="495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5782" tIns="47891" rIns="95782" bIns="47891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「安全宣言」を記入して災害防止に取り組んでください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631960" y="77322"/>
            <a:ext cx="4643470" cy="1238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41969" y="8352669"/>
            <a:ext cx="3449134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ja-JP" altLang="en-US" sz="1000" dirty="0"/>
              <a:t>滋賀労働局ＨＰ　</a:t>
            </a:r>
            <a:r>
              <a:rPr lang="en-US" altLang="ja-JP" sz="1000" dirty="0"/>
              <a:t>http://shiga-roudoukyoku.jsite.mhlw.go.jp/</a:t>
            </a:r>
            <a:endParaRPr lang="ja-JP" altLang="en-US" sz="1000" dirty="0"/>
          </a:p>
        </p:txBody>
      </p:sp>
      <p:sp>
        <p:nvSpPr>
          <p:cNvPr id="45" name="テキスト ボックス 44"/>
          <p:cNvSpPr txBox="1"/>
          <p:nvPr/>
        </p:nvSpPr>
        <p:spPr>
          <a:xfrm rot="10800000">
            <a:off x="2208811" y="1294661"/>
            <a:ext cx="3449134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ja-JP" altLang="en-US" sz="1000" dirty="0"/>
              <a:t>滋賀労働局ＨＰ　</a:t>
            </a:r>
            <a:r>
              <a:rPr lang="en-US" altLang="ja-JP" sz="1000" dirty="0"/>
              <a:t>http://shiga-roudoukyoku.jsite.mhlw.go.jp/</a:t>
            </a:r>
            <a:endParaRPr lang="ja-JP" altLang="en-US" sz="1000" dirty="0"/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72817" y="4386201"/>
            <a:ext cx="435235" cy="43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" name="グループ化 72"/>
          <p:cNvGrpSpPr/>
          <p:nvPr/>
        </p:nvGrpSpPr>
        <p:grpSpPr>
          <a:xfrm rot="10800000">
            <a:off x="2213194" y="4419290"/>
            <a:ext cx="3930451" cy="364828"/>
            <a:chOff x="1785926" y="4787163"/>
            <a:chExt cx="3930451" cy="336765"/>
          </a:xfrm>
        </p:grpSpPr>
        <p:grpSp>
          <p:nvGrpSpPr>
            <p:cNvPr id="74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76" name="正方形/長方形 75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77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81" name="正方形/長方形 80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78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79" name="正方形/長方形 78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75" name="正方形/長方形 74"/>
            <p:cNvSpPr/>
            <p:nvPr/>
          </p:nvSpPr>
          <p:spPr>
            <a:xfrm>
              <a:off x="2214556" y="4787163"/>
              <a:ext cx="3501821" cy="3125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第１２次労働災害防止計画 推進中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 rot="16200000">
            <a:off x="-808041" y="4788145"/>
            <a:ext cx="4108805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Ａ４サイズの印刷設定になっています。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 rot="10800000">
            <a:off x="3379792" y="1647861"/>
            <a:ext cx="2857520" cy="496827"/>
          </a:xfrm>
          <a:prstGeom prst="rect">
            <a:avLst/>
          </a:prstGeom>
          <a:noFill/>
        </p:spPr>
        <p:txBody>
          <a:bodyPr wrap="square" lIns="95782" tIns="47891" rIns="95782" bIns="4789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滋賀労働局は</a:t>
            </a:r>
            <a:endParaRPr lang="en-US" altLang="ja-JP" sz="12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あなた</a:t>
            </a: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en-US" altLang="ja-JP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はたらく</a:t>
            </a:r>
            <a:r>
              <a:rPr lang="en-US" altLang="ja-JP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』</a:t>
            </a:r>
            <a:r>
              <a:rPr lang="ja-JP" altLang="en-US" sz="12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を応援します</a:t>
            </a:r>
          </a:p>
        </p:txBody>
      </p:sp>
      <p:sp>
        <p:nvSpPr>
          <p:cNvPr id="56" name="正方形/長方形 55"/>
          <p:cNvSpPr/>
          <p:nvPr/>
        </p:nvSpPr>
        <p:spPr>
          <a:xfrm rot="10800000">
            <a:off x="3356993" y="3867190"/>
            <a:ext cx="2857520" cy="404494"/>
          </a:xfrm>
          <a:prstGeom prst="rect">
            <a:avLst/>
          </a:prstGeom>
          <a:noFill/>
        </p:spPr>
        <p:txBody>
          <a:bodyPr wrap="square" lIns="95782" tIns="47891" rIns="95782" bIns="4789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「当社の安全衛生方針」</a:t>
            </a:r>
            <a:endParaRPr lang="en-US" altLang="ja-JP" sz="20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8" name="角丸四角形 57"/>
          <p:cNvSpPr/>
          <p:nvPr/>
        </p:nvSpPr>
        <p:spPr>
          <a:xfrm rot="10800000">
            <a:off x="3453629" y="2175657"/>
            <a:ext cx="2714644" cy="1625214"/>
          </a:xfrm>
          <a:prstGeom prst="roundRect">
            <a:avLst>
              <a:gd name="adj" fmla="val 76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 bwMode="auto">
          <a:xfrm rot="10800000">
            <a:off x="3501008" y="2216696"/>
            <a:ext cx="2500330" cy="196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5782" tIns="47891" rIns="95782" bIns="47891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貴社の「安全衛生方針」を記入して災害防止に取り組んでください</a:t>
            </a:r>
          </a:p>
        </p:txBody>
      </p:sp>
      <p:grpSp>
        <p:nvGrpSpPr>
          <p:cNvPr id="60" name="グループ化 59"/>
          <p:cNvGrpSpPr/>
          <p:nvPr/>
        </p:nvGrpSpPr>
        <p:grpSpPr>
          <a:xfrm>
            <a:off x="1785926" y="5107784"/>
            <a:ext cx="3920540" cy="378937"/>
            <a:chOff x="1785926" y="4774140"/>
            <a:chExt cx="3920540" cy="349788"/>
          </a:xfrm>
        </p:grpSpPr>
        <p:grpSp>
          <p:nvGrpSpPr>
            <p:cNvPr id="61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64" name="正方形/長方形 63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65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86" name="正方形/長方形 85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83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84" name="正方形/長方形 83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85" name="正方形/長方形 84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62" name="正方形/長方形 61"/>
            <p:cNvSpPr/>
            <p:nvPr/>
          </p:nvSpPr>
          <p:spPr>
            <a:xfrm>
              <a:off x="2241969" y="4774140"/>
              <a:ext cx="3464497" cy="29120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45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労働災害ゼロ 業務上疾病ゼロ を目指して</a:t>
              </a:r>
            </a:p>
          </p:txBody>
        </p:sp>
      </p:grpSp>
      <p:pic>
        <p:nvPicPr>
          <p:cNvPr id="8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468" y="5031009"/>
            <a:ext cx="546844" cy="54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7" y="5572094"/>
            <a:ext cx="1685925" cy="265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22460" y="1545267"/>
            <a:ext cx="1695450" cy="284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4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144</Words>
  <Application>Microsoft Office PowerPoint</Application>
  <PresentationFormat>A4 210 x 297 mm</PresentationFormat>
  <Paragraphs>28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</dc:creator>
  <cp:lastModifiedBy>橋本　幸子</cp:lastModifiedBy>
  <cp:revision>84</cp:revision>
  <cp:lastPrinted>2015-05-18T01:31:29Z</cp:lastPrinted>
  <dcterms:created xsi:type="dcterms:W3CDTF">2012-07-10T02:47:20Z</dcterms:created>
  <dcterms:modified xsi:type="dcterms:W3CDTF">2015-05-18T01:32:40Z</dcterms:modified>
</cp:coreProperties>
</file>