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14" y="7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3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88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98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66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76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87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6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64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8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4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5F25E-54B2-4B3C-9437-9673D91AF022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2B2D-18FF-4EB8-BBBC-FE64174EE9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22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8000">
              <a:srgbClr val="FBC5F1"/>
            </a:gs>
            <a:gs pos="46000">
              <a:schemeClr val="bg1"/>
            </a:gs>
            <a:gs pos="10000">
              <a:srgbClr val="AAC8F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69" y="6154799"/>
            <a:ext cx="5753378" cy="383462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73" y="4374625"/>
            <a:ext cx="6368215" cy="131547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014" y="902455"/>
            <a:ext cx="6173034" cy="39519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0" name="テキスト ボックス 9"/>
          <p:cNvSpPr txBox="1"/>
          <p:nvPr/>
        </p:nvSpPr>
        <p:spPr>
          <a:xfrm>
            <a:off x="769627" y="10000431"/>
            <a:ext cx="2450781" cy="23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5520"/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写真提供</a:t>
            </a:r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：一般社団法人佐賀県</a:t>
            </a:r>
            <a:r>
              <a:rPr kumimoji="1" lang="ja-JP" altLang="en-US" sz="948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観光連盟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4168" y="5554978"/>
            <a:ext cx="6671339" cy="73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5520"/>
            <a:r>
              <a:rPr kumimoji="1" lang="en-US" altLang="ja-JP" sz="4176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『</a:t>
            </a:r>
            <a:r>
              <a:rPr kumimoji="1" lang="ja-JP" altLang="en-US" sz="1364" b="1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この枠内に企業独自の「スローガン」を入力してご使用下さい。 </a:t>
            </a:r>
            <a:r>
              <a:rPr kumimoji="1" lang="en-US" altLang="ja-JP" sz="4176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09359" y="9777134"/>
            <a:ext cx="4740957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5520"/>
            <a:r>
              <a:rPr kumimoji="1" lang="ja-JP" altLang="en-US" sz="1625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企業名等</a:t>
            </a:r>
          </a:p>
        </p:txBody>
      </p:sp>
    </p:spTree>
    <p:extLst>
      <p:ext uri="{BB962C8B-B14F-4D97-AF65-F5344CB8AC3E}">
        <p14:creationId xmlns:p14="http://schemas.microsoft.com/office/powerpoint/2010/main" val="26140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2021-11-29T01:04:04Z</dcterms:created>
  <dcterms:modified xsi:type="dcterms:W3CDTF">2021-12-06T05:28:48Z</dcterms:modified>
</cp:coreProperties>
</file>