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6858000" cy="9906000" type="A4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BE6C"/>
    <a:srgbClr val="008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85" autoAdjust="0"/>
    <p:restoredTop sz="94660"/>
  </p:normalViewPr>
  <p:slideViewPr>
    <p:cSldViewPr snapToGrid="0">
      <p:cViewPr>
        <p:scale>
          <a:sx n="75" d="100"/>
          <a:sy n="75" d="100"/>
        </p:scale>
        <p:origin x="16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kumimoji="1" lang="ja-JP" altLang="en-US" smtClean="0"/>
              <a:t>別紙２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1AC0C-7DD2-486A-91BC-C73CC28C8D83}" type="datetimeFigureOut">
              <a:rPr kumimoji="1" lang="ja-JP" altLang="en-US" smtClean="0"/>
              <a:t>2023/10/20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B7CD95-19AA-4358-88A5-CFEB8DFEF4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947406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kumimoji="1" lang="ja-JP" altLang="en-US" smtClean="0"/>
              <a:t>別紙２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8B9A6-1B00-42F4-B22C-A9A78843BB37}" type="datetimeFigureOut">
              <a:rPr kumimoji="1" lang="ja-JP" altLang="en-US" smtClean="0"/>
              <a:t>2023/10/20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1243013"/>
            <a:ext cx="232251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3537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0A4F4-A107-409E-BB78-DDECA018BC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10723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839852" rtl="0" eaLnBrk="1" latinLnBrk="0" hangingPunct="1">
      <a:defRPr kumimoji="1" sz="1102" kern="1200">
        <a:solidFill>
          <a:schemeClr val="tx1"/>
        </a:solidFill>
        <a:latin typeface="+mn-lt"/>
        <a:ea typeface="+mn-ea"/>
        <a:cs typeface="+mn-cs"/>
      </a:defRPr>
    </a:lvl1pPr>
    <a:lvl2pPr marL="419926" algn="l" defTabSz="839852" rtl="0" eaLnBrk="1" latinLnBrk="0" hangingPunct="1">
      <a:defRPr kumimoji="1" sz="1102" kern="1200">
        <a:solidFill>
          <a:schemeClr val="tx1"/>
        </a:solidFill>
        <a:latin typeface="+mn-lt"/>
        <a:ea typeface="+mn-ea"/>
        <a:cs typeface="+mn-cs"/>
      </a:defRPr>
    </a:lvl2pPr>
    <a:lvl3pPr marL="839852" algn="l" defTabSz="839852" rtl="0" eaLnBrk="1" latinLnBrk="0" hangingPunct="1">
      <a:defRPr kumimoji="1" sz="1102" kern="1200">
        <a:solidFill>
          <a:schemeClr val="tx1"/>
        </a:solidFill>
        <a:latin typeface="+mn-lt"/>
        <a:ea typeface="+mn-ea"/>
        <a:cs typeface="+mn-cs"/>
      </a:defRPr>
    </a:lvl3pPr>
    <a:lvl4pPr marL="1259779" algn="l" defTabSz="839852" rtl="0" eaLnBrk="1" latinLnBrk="0" hangingPunct="1">
      <a:defRPr kumimoji="1" sz="1102" kern="1200">
        <a:solidFill>
          <a:schemeClr val="tx1"/>
        </a:solidFill>
        <a:latin typeface="+mn-lt"/>
        <a:ea typeface="+mn-ea"/>
        <a:cs typeface="+mn-cs"/>
      </a:defRPr>
    </a:lvl4pPr>
    <a:lvl5pPr marL="1679704" algn="l" defTabSz="839852" rtl="0" eaLnBrk="1" latinLnBrk="0" hangingPunct="1">
      <a:defRPr kumimoji="1" sz="1102" kern="1200">
        <a:solidFill>
          <a:schemeClr val="tx1"/>
        </a:solidFill>
        <a:latin typeface="+mn-lt"/>
        <a:ea typeface="+mn-ea"/>
        <a:cs typeface="+mn-cs"/>
      </a:defRPr>
    </a:lvl5pPr>
    <a:lvl6pPr marL="2099630" algn="l" defTabSz="839852" rtl="0" eaLnBrk="1" latinLnBrk="0" hangingPunct="1">
      <a:defRPr kumimoji="1" sz="1102" kern="1200">
        <a:solidFill>
          <a:schemeClr val="tx1"/>
        </a:solidFill>
        <a:latin typeface="+mn-lt"/>
        <a:ea typeface="+mn-ea"/>
        <a:cs typeface="+mn-cs"/>
      </a:defRPr>
    </a:lvl6pPr>
    <a:lvl7pPr marL="2519556" algn="l" defTabSz="839852" rtl="0" eaLnBrk="1" latinLnBrk="0" hangingPunct="1">
      <a:defRPr kumimoji="1" sz="1102" kern="1200">
        <a:solidFill>
          <a:schemeClr val="tx1"/>
        </a:solidFill>
        <a:latin typeface="+mn-lt"/>
        <a:ea typeface="+mn-ea"/>
        <a:cs typeface="+mn-cs"/>
      </a:defRPr>
    </a:lvl7pPr>
    <a:lvl8pPr marL="2939482" algn="l" defTabSz="839852" rtl="0" eaLnBrk="1" latinLnBrk="0" hangingPunct="1">
      <a:defRPr kumimoji="1" sz="1102" kern="1200">
        <a:solidFill>
          <a:schemeClr val="tx1"/>
        </a:solidFill>
        <a:latin typeface="+mn-lt"/>
        <a:ea typeface="+mn-ea"/>
        <a:cs typeface="+mn-cs"/>
      </a:defRPr>
    </a:lvl8pPr>
    <a:lvl9pPr marL="3359408" algn="l" defTabSz="839852" rtl="0" eaLnBrk="1" latinLnBrk="0" hangingPunct="1">
      <a:defRPr kumimoji="1" sz="110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E668-5944-46D9-BC30-9522C66851E7}" type="datetimeFigureOut">
              <a:rPr kumimoji="1" lang="ja-JP" altLang="en-US" smtClean="0"/>
              <a:t>2023/10/20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3D78-155A-4504-B383-5A70120601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404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E668-5944-46D9-BC30-9522C66851E7}" type="datetimeFigureOut">
              <a:rPr kumimoji="1" lang="ja-JP" altLang="en-US" smtClean="0"/>
              <a:t>2023/10/20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3D78-155A-4504-B383-5A70120601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5693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E668-5944-46D9-BC30-9522C66851E7}" type="datetimeFigureOut">
              <a:rPr kumimoji="1" lang="ja-JP" altLang="en-US" smtClean="0"/>
              <a:t>2023/10/20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3D78-155A-4504-B383-5A70120601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6788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E668-5944-46D9-BC30-9522C66851E7}" type="datetimeFigureOut">
              <a:rPr kumimoji="1" lang="ja-JP" altLang="en-US" smtClean="0"/>
              <a:t>2023/10/20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3D78-155A-4504-B383-5A70120601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2495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E668-5944-46D9-BC30-9522C66851E7}" type="datetimeFigureOut">
              <a:rPr kumimoji="1" lang="ja-JP" altLang="en-US" smtClean="0"/>
              <a:t>2023/10/20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3D78-155A-4504-B383-5A70120601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4872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E668-5944-46D9-BC30-9522C66851E7}" type="datetimeFigureOut">
              <a:rPr kumimoji="1" lang="ja-JP" altLang="en-US" smtClean="0"/>
              <a:t>2023/10/20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3D78-155A-4504-B383-5A70120601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0037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E668-5944-46D9-BC30-9522C66851E7}" type="datetimeFigureOut">
              <a:rPr kumimoji="1" lang="ja-JP" altLang="en-US" smtClean="0"/>
              <a:t>2023/10/20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3D78-155A-4504-B383-5A70120601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0306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E668-5944-46D9-BC30-9522C66851E7}" type="datetimeFigureOut">
              <a:rPr kumimoji="1" lang="ja-JP" altLang="en-US" smtClean="0"/>
              <a:t>2023/10/20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3D78-155A-4504-B383-5A70120601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4146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E668-5944-46D9-BC30-9522C66851E7}" type="datetimeFigureOut">
              <a:rPr kumimoji="1" lang="ja-JP" altLang="en-US" smtClean="0"/>
              <a:t>2023/10/20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3D78-155A-4504-B383-5A70120601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434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E668-5944-46D9-BC30-9522C66851E7}" type="datetimeFigureOut">
              <a:rPr kumimoji="1" lang="ja-JP" altLang="en-US" smtClean="0"/>
              <a:t>2023/10/20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3D78-155A-4504-B383-5A70120601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5131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E668-5944-46D9-BC30-9522C66851E7}" type="datetimeFigureOut">
              <a:rPr kumimoji="1" lang="ja-JP" altLang="en-US" smtClean="0"/>
              <a:t>2023/10/20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93D78-155A-4504-B383-5A70120601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2311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1E668-5944-46D9-BC30-9522C66851E7}" type="datetimeFigureOut">
              <a:rPr kumimoji="1" lang="ja-JP" altLang="en-US" smtClean="0"/>
              <a:t>2023/10/20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93D78-155A-4504-B383-5A70120601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50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1327"/>
            <a:ext cx="6858001" cy="193817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50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68351" y="380185"/>
            <a:ext cx="55804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500" b="1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ea typeface="メイリオ" panose="020B0604030504040204" pitchFamily="50" charset="-128"/>
              </a:rPr>
              <a:t>マイページから</a:t>
            </a:r>
            <a:r>
              <a:rPr kumimoji="1" lang="ja-JP" altLang="en-US" sz="4500" b="1" dirty="0" smtClean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ea typeface="メイリオ" panose="020B0604030504040204" pitchFamily="50" charset="-128"/>
              </a:rPr>
              <a:t>の</a:t>
            </a:r>
            <a:endParaRPr kumimoji="1" lang="en-US" altLang="ja-JP" sz="4500" b="1" dirty="0" smtClean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4500" b="1" dirty="0" smtClean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ea typeface="メイリオ" panose="020B0604030504040204" pitchFamily="50" charset="-128"/>
              </a:rPr>
              <a:t>求人作成が</a:t>
            </a:r>
            <a:r>
              <a:rPr kumimoji="1" lang="ja-JP" altLang="en-US" sz="4500" b="1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ea typeface="メイリオ" panose="020B0604030504040204" pitchFamily="50" charset="-128"/>
              </a:rPr>
              <a:t>便利に</a:t>
            </a:r>
            <a:r>
              <a:rPr kumimoji="1" lang="en-US" altLang="ja-JP" sz="4500" b="1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ea typeface="メイリオ" panose="020B0604030504040204" pitchFamily="50" charset="-128"/>
              </a:rPr>
              <a:t>?!</a:t>
            </a:r>
            <a:endParaRPr kumimoji="1" lang="ja-JP" altLang="en-US" sz="4500" b="1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547475" y="8990571"/>
            <a:ext cx="5844207" cy="28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7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これで準備はＯＫ！</a:t>
            </a:r>
            <a:r>
              <a:rPr kumimoji="1" lang="ja-JP" altLang="en-US" sz="127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！　</a:t>
            </a:r>
            <a:r>
              <a:rPr kumimoji="1" lang="en-US" altLang="ja-JP" sz="127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27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求人作成（転用）の方法は</a:t>
            </a:r>
            <a:r>
              <a:rPr kumimoji="1" lang="ja-JP" altLang="en-US" sz="127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裏面をご確認ください</a:t>
            </a:r>
            <a:r>
              <a:rPr kumimoji="1" lang="ja-JP" altLang="en-US" sz="127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kumimoji="1" lang="ja-JP" altLang="en-US" sz="127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253748" y="9594520"/>
            <a:ext cx="620118" cy="238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53" dirty="0" smtClean="0"/>
              <a:t>R5.10</a:t>
            </a:r>
            <a:endParaRPr kumimoji="1" lang="ja-JP" altLang="en-US" sz="953" dirty="0"/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2"/>
          <a:srcRect r="72248"/>
          <a:stretch/>
        </p:blipFill>
        <p:spPr>
          <a:xfrm>
            <a:off x="1614660" y="9371498"/>
            <a:ext cx="380598" cy="504000"/>
          </a:xfrm>
          <a:prstGeom prst="rect">
            <a:avLst/>
          </a:prstGeom>
        </p:spPr>
      </p:pic>
      <p:pic>
        <p:nvPicPr>
          <p:cNvPr id="31" name="図 30" descr="C:\Users\ANKMC\Desktop\BOX\広報\厚生労働省・ＨＷロゴ\大阪労働局\PNG\大阪労働局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51" y="9462479"/>
            <a:ext cx="1287885" cy="3131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グループ化 31"/>
          <p:cNvGrpSpPr>
            <a:grpSpLocks noChangeAspect="1"/>
          </p:cNvGrpSpPr>
          <p:nvPr/>
        </p:nvGrpSpPr>
        <p:grpSpPr>
          <a:xfrm>
            <a:off x="3591901" y="9512547"/>
            <a:ext cx="1285987" cy="207129"/>
            <a:chOff x="47783" y="851535"/>
            <a:chExt cx="12043859" cy="1939853"/>
          </a:xfrm>
          <a:solidFill>
            <a:srgbClr val="00B050"/>
          </a:solidFill>
        </p:grpSpPr>
        <p:sp>
          <p:nvSpPr>
            <p:cNvPr id="37" name="フリーフォーム 36"/>
            <p:cNvSpPr/>
            <p:nvPr/>
          </p:nvSpPr>
          <p:spPr>
            <a:xfrm rot="19785841">
              <a:off x="1352413" y="866708"/>
              <a:ext cx="694710" cy="1887568"/>
            </a:xfrm>
            <a:custGeom>
              <a:avLst/>
              <a:gdLst>
                <a:gd name="connsiteX0" fmla="*/ 601631 w 694710"/>
                <a:gd name="connsiteY0" fmla="*/ 11976 h 1887568"/>
                <a:gd name="connsiteX1" fmla="*/ 694710 w 694710"/>
                <a:gd name="connsiteY1" fmla="*/ 152400 h 1887568"/>
                <a:gd name="connsiteX2" fmla="*/ 694710 w 694710"/>
                <a:gd name="connsiteY2" fmla="*/ 267653 h 1887568"/>
                <a:gd name="connsiteX3" fmla="*/ 688184 w 694710"/>
                <a:gd name="connsiteY3" fmla="*/ 299976 h 1887568"/>
                <a:gd name="connsiteX4" fmla="*/ 681818 w 694710"/>
                <a:gd name="connsiteY4" fmla="*/ 399204 h 1887568"/>
                <a:gd name="connsiteX5" fmla="*/ 644528 w 694710"/>
                <a:gd name="connsiteY5" fmla="*/ 614504 h 1887568"/>
                <a:gd name="connsiteX6" fmla="*/ 598680 w 694710"/>
                <a:gd name="connsiteY6" fmla="*/ 863402 h 1887568"/>
                <a:gd name="connsiteX7" fmla="*/ 536045 w 694710"/>
                <a:gd name="connsiteY7" fmla="*/ 1141102 h 1887568"/>
                <a:gd name="connsiteX8" fmla="*/ 447711 w 694710"/>
                <a:gd name="connsiteY8" fmla="*/ 1453436 h 1887568"/>
                <a:gd name="connsiteX9" fmla="*/ 393257 w 694710"/>
                <a:gd name="connsiteY9" fmla="*/ 1603607 h 1887568"/>
                <a:gd name="connsiteX10" fmla="*/ 322697 w 694710"/>
                <a:gd name="connsiteY10" fmla="*/ 1771953 h 1887568"/>
                <a:gd name="connsiteX11" fmla="*/ 316706 w 694710"/>
                <a:gd name="connsiteY11" fmla="*/ 1769648 h 1887568"/>
                <a:gd name="connsiteX12" fmla="*/ 308790 w 694710"/>
                <a:gd name="connsiteY12" fmla="*/ 1790111 h 1887568"/>
                <a:gd name="connsiteX13" fmla="*/ 111671 w 694710"/>
                <a:gd name="connsiteY13" fmla="*/ 1877264 h 1887568"/>
                <a:gd name="connsiteX14" fmla="*/ 97457 w 694710"/>
                <a:gd name="connsiteY14" fmla="*/ 1871765 h 1887568"/>
                <a:gd name="connsiteX15" fmla="*/ 10305 w 694710"/>
                <a:gd name="connsiteY15" fmla="*/ 1674646 h 1887568"/>
                <a:gd name="connsiteX16" fmla="*/ 18017 w 694710"/>
                <a:gd name="connsiteY16" fmla="*/ 1654709 h 1887568"/>
                <a:gd name="connsiteX17" fmla="*/ 16524 w 694710"/>
                <a:gd name="connsiteY17" fmla="*/ 1654134 h 1887568"/>
                <a:gd name="connsiteX18" fmla="*/ 73024 w 694710"/>
                <a:gd name="connsiteY18" fmla="*/ 1472082 h 1887568"/>
                <a:gd name="connsiteX19" fmla="*/ 167871 w 694710"/>
                <a:gd name="connsiteY19" fmla="*/ 1158031 h 1887568"/>
                <a:gd name="connsiteX20" fmla="*/ 269536 w 694710"/>
                <a:gd name="connsiteY20" fmla="*/ 737708 h 1887568"/>
                <a:gd name="connsiteX21" fmla="*/ 327022 w 694710"/>
                <a:gd name="connsiteY21" fmla="*/ 440469 h 1887568"/>
                <a:gd name="connsiteX22" fmla="*/ 378324 w 694710"/>
                <a:gd name="connsiteY22" fmla="*/ 106551 h 1887568"/>
                <a:gd name="connsiteX23" fmla="*/ 383551 w 694710"/>
                <a:gd name="connsiteY23" fmla="*/ 108409 h 1887568"/>
                <a:gd name="connsiteX24" fmla="*/ 386646 w 694710"/>
                <a:gd name="connsiteY24" fmla="*/ 93079 h 1887568"/>
                <a:gd name="connsiteX25" fmla="*/ 527070 w 694710"/>
                <a:gd name="connsiteY25" fmla="*/ 0 h 1887568"/>
                <a:gd name="connsiteX26" fmla="*/ 542310 w 694710"/>
                <a:gd name="connsiteY26" fmla="*/ 0 h 1887568"/>
                <a:gd name="connsiteX27" fmla="*/ 601631 w 694710"/>
                <a:gd name="connsiteY27" fmla="*/ 11976 h 1887568"/>
                <a:gd name="connsiteX0" fmla="*/ 601631 w 694710"/>
                <a:gd name="connsiteY0" fmla="*/ 11976 h 1887568"/>
                <a:gd name="connsiteX1" fmla="*/ 694710 w 694710"/>
                <a:gd name="connsiteY1" fmla="*/ 152400 h 1887568"/>
                <a:gd name="connsiteX2" fmla="*/ 694710 w 694710"/>
                <a:gd name="connsiteY2" fmla="*/ 267653 h 1887568"/>
                <a:gd name="connsiteX3" fmla="*/ 688184 w 694710"/>
                <a:gd name="connsiteY3" fmla="*/ 299976 h 1887568"/>
                <a:gd name="connsiteX4" fmla="*/ 681818 w 694710"/>
                <a:gd name="connsiteY4" fmla="*/ 399204 h 1887568"/>
                <a:gd name="connsiteX5" fmla="*/ 644528 w 694710"/>
                <a:gd name="connsiteY5" fmla="*/ 614504 h 1887568"/>
                <a:gd name="connsiteX6" fmla="*/ 598680 w 694710"/>
                <a:gd name="connsiteY6" fmla="*/ 863402 h 1887568"/>
                <a:gd name="connsiteX7" fmla="*/ 536045 w 694710"/>
                <a:gd name="connsiteY7" fmla="*/ 1141102 h 1887568"/>
                <a:gd name="connsiteX8" fmla="*/ 447711 w 694710"/>
                <a:gd name="connsiteY8" fmla="*/ 1453436 h 1887568"/>
                <a:gd name="connsiteX9" fmla="*/ 393257 w 694710"/>
                <a:gd name="connsiteY9" fmla="*/ 1603607 h 1887568"/>
                <a:gd name="connsiteX10" fmla="*/ 322697 w 694710"/>
                <a:gd name="connsiteY10" fmla="*/ 1771953 h 1887568"/>
                <a:gd name="connsiteX11" fmla="*/ 316706 w 694710"/>
                <a:gd name="connsiteY11" fmla="*/ 1769648 h 1887568"/>
                <a:gd name="connsiteX12" fmla="*/ 308790 w 694710"/>
                <a:gd name="connsiteY12" fmla="*/ 1790111 h 1887568"/>
                <a:gd name="connsiteX13" fmla="*/ 111671 w 694710"/>
                <a:gd name="connsiteY13" fmla="*/ 1877264 h 1887568"/>
                <a:gd name="connsiteX14" fmla="*/ 97457 w 694710"/>
                <a:gd name="connsiteY14" fmla="*/ 1871765 h 1887568"/>
                <a:gd name="connsiteX15" fmla="*/ 10305 w 694710"/>
                <a:gd name="connsiteY15" fmla="*/ 1674646 h 1887568"/>
                <a:gd name="connsiteX16" fmla="*/ 18017 w 694710"/>
                <a:gd name="connsiteY16" fmla="*/ 1654709 h 1887568"/>
                <a:gd name="connsiteX17" fmla="*/ 16524 w 694710"/>
                <a:gd name="connsiteY17" fmla="*/ 1654134 h 1887568"/>
                <a:gd name="connsiteX18" fmla="*/ 73024 w 694710"/>
                <a:gd name="connsiteY18" fmla="*/ 1472082 h 1887568"/>
                <a:gd name="connsiteX19" fmla="*/ 167871 w 694710"/>
                <a:gd name="connsiteY19" fmla="*/ 1158031 h 1887568"/>
                <a:gd name="connsiteX20" fmla="*/ 269536 w 694710"/>
                <a:gd name="connsiteY20" fmla="*/ 737708 h 1887568"/>
                <a:gd name="connsiteX21" fmla="*/ 327022 w 694710"/>
                <a:gd name="connsiteY21" fmla="*/ 440469 h 1887568"/>
                <a:gd name="connsiteX22" fmla="*/ 378324 w 694710"/>
                <a:gd name="connsiteY22" fmla="*/ 106551 h 1887568"/>
                <a:gd name="connsiteX23" fmla="*/ 386646 w 694710"/>
                <a:gd name="connsiteY23" fmla="*/ 93079 h 1887568"/>
                <a:gd name="connsiteX24" fmla="*/ 527070 w 694710"/>
                <a:gd name="connsiteY24" fmla="*/ 0 h 1887568"/>
                <a:gd name="connsiteX25" fmla="*/ 542310 w 694710"/>
                <a:gd name="connsiteY25" fmla="*/ 0 h 1887568"/>
                <a:gd name="connsiteX26" fmla="*/ 601631 w 694710"/>
                <a:gd name="connsiteY26" fmla="*/ 11976 h 1887568"/>
                <a:gd name="connsiteX0" fmla="*/ 601631 w 694710"/>
                <a:gd name="connsiteY0" fmla="*/ 11976 h 1887568"/>
                <a:gd name="connsiteX1" fmla="*/ 694710 w 694710"/>
                <a:gd name="connsiteY1" fmla="*/ 152400 h 1887568"/>
                <a:gd name="connsiteX2" fmla="*/ 694710 w 694710"/>
                <a:gd name="connsiteY2" fmla="*/ 267653 h 1887568"/>
                <a:gd name="connsiteX3" fmla="*/ 688184 w 694710"/>
                <a:gd name="connsiteY3" fmla="*/ 299976 h 1887568"/>
                <a:gd name="connsiteX4" fmla="*/ 681818 w 694710"/>
                <a:gd name="connsiteY4" fmla="*/ 399204 h 1887568"/>
                <a:gd name="connsiteX5" fmla="*/ 644528 w 694710"/>
                <a:gd name="connsiteY5" fmla="*/ 614504 h 1887568"/>
                <a:gd name="connsiteX6" fmla="*/ 598680 w 694710"/>
                <a:gd name="connsiteY6" fmla="*/ 863402 h 1887568"/>
                <a:gd name="connsiteX7" fmla="*/ 536045 w 694710"/>
                <a:gd name="connsiteY7" fmla="*/ 1141102 h 1887568"/>
                <a:gd name="connsiteX8" fmla="*/ 447711 w 694710"/>
                <a:gd name="connsiteY8" fmla="*/ 1453436 h 1887568"/>
                <a:gd name="connsiteX9" fmla="*/ 393257 w 694710"/>
                <a:gd name="connsiteY9" fmla="*/ 1603607 h 1887568"/>
                <a:gd name="connsiteX10" fmla="*/ 322697 w 694710"/>
                <a:gd name="connsiteY10" fmla="*/ 1771953 h 1887568"/>
                <a:gd name="connsiteX11" fmla="*/ 316706 w 694710"/>
                <a:gd name="connsiteY11" fmla="*/ 1769648 h 1887568"/>
                <a:gd name="connsiteX12" fmla="*/ 308790 w 694710"/>
                <a:gd name="connsiteY12" fmla="*/ 1790111 h 1887568"/>
                <a:gd name="connsiteX13" fmla="*/ 111671 w 694710"/>
                <a:gd name="connsiteY13" fmla="*/ 1877264 h 1887568"/>
                <a:gd name="connsiteX14" fmla="*/ 97457 w 694710"/>
                <a:gd name="connsiteY14" fmla="*/ 1871765 h 1887568"/>
                <a:gd name="connsiteX15" fmla="*/ 10305 w 694710"/>
                <a:gd name="connsiteY15" fmla="*/ 1674646 h 1887568"/>
                <a:gd name="connsiteX16" fmla="*/ 18017 w 694710"/>
                <a:gd name="connsiteY16" fmla="*/ 1654709 h 1887568"/>
                <a:gd name="connsiteX17" fmla="*/ 16524 w 694710"/>
                <a:gd name="connsiteY17" fmla="*/ 1654134 h 1887568"/>
                <a:gd name="connsiteX18" fmla="*/ 73024 w 694710"/>
                <a:gd name="connsiteY18" fmla="*/ 1472082 h 1887568"/>
                <a:gd name="connsiteX19" fmla="*/ 167871 w 694710"/>
                <a:gd name="connsiteY19" fmla="*/ 1158031 h 1887568"/>
                <a:gd name="connsiteX20" fmla="*/ 269536 w 694710"/>
                <a:gd name="connsiteY20" fmla="*/ 737708 h 1887568"/>
                <a:gd name="connsiteX21" fmla="*/ 327022 w 694710"/>
                <a:gd name="connsiteY21" fmla="*/ 440469 h 1887568"/>
                <a:gd name="connsiteX22" fmla="*/ 386646 w 694710"/>
                <a:gd name="connsiteY22" fmla="*/ 93079 h 1887568"/>
                <a:gd name="connsiteX23" fmla="*/ 527070 w 694710"/>
                <a:gd name="connsiteY23" fmla="*/ 0 h 1887568"/>
                <a:gd name="connsiteX24" fmla="*/ 542310 w 694710"/>
                <a:gd name="connsiteY24" fmla="*/ 0 h 1887568"/>
                <a:gd name="connsiteX25" fmla="*/ 601631 w 694710"/>
                <a:gd name="connsiteY25" fmla="*/ 11976 h 1887568"/>
                <a:gd name="connsiteX0" fmla="*/ 601631 w 694710"/>
                <a:gd name="connsiteY0" fmla="*/ 11976 h 1887568"/>
                <a:gd name="connsiteX1" fmla="*/ 694710 w 694710"/>
                <a:gd name="connsiteY1" fmla="*/ 152400 h 1887568"/>
                <a:gd name="connsiteX2" fmla="*/ 694710 w 694710"/>
                <a:gd name="connsiteY2" fmla="*/ 267653 h 1887568"/>
                <a:gd name="connsiteX3" fmla="*/ 688184 w 694710"/>
                <a:gd name="connsiteY3" fmla="*/ 299976 h 1887568"/>
                <a:gd name="connsiteX4" fmla="*/ 681818 w 694710"/>
                <a:gd name="connsiteY4" fmla="*/ 399204 h 1887568"/>
                <a:gd name="connsiteX5" fmla="*/ 644528 w 694710"/>
                <a:gd name="connsiteY5" fmla="*/ 614504 h 1887568"/>
                <a:gd name="connsiteX6" fmla="*/ 598680 w 694710"/>
                <a:gd name="connsiteY6" fmla="*/ 863402 h 1887568"/>
                <a:gd name="connsiteX7" fmla="*/ 536045 w 694710"/>
                <a:gd name="connsiteY7" fmla="*/ 1141102 h 1887568"/>
                <a:gd name="connsiteX8" fmla="*/ 447711 w 694710"/>
                <a:gd name="connsiteY8" fmla="*/ 1453436 h 1887568"/>
                <a:gd name="connsiteX9" fmla="*/ 393257 w 694710"/>
                <a:gd name="connsiteY9" fmla="*/ 1603607 h 1887568"/>
                <a:gd name="connsiteX10" fmla="*/ 322697 w 694710"/>
                <a:gd name="connsiteY10" fmla="*/ 1771953 h 1887568"/>
                <a:gd name="connsiteX11" fmla="*/ 316706 w 694710"/>
                <a:gd name="connsiteY11" fmla="*/ 1769648 h 1887568"/>
                <a:gd name="connsiteX12" fmla="*/ 308790 w 694710"/>
                <a:gd name="connsiteY12" fmla="*/ 1790111 h 1887568"/>
                <a:gd name="connsiteX13" fmla="*/ 111671 w 694710"/>
                <a:gd name="connsiteY13" fmla="*/ 1877264 h 1887568"/>
                <a:gd name="connsiteX14" fmla="*/ 97457 w 694710"/>
                <a:gd name="connsiteY14" fmla="*/ 1871765 h 1887568"/>
                <a:gd name="connsiteX15" fmla="*/ 10305 w 694710"/>
                <a:gd name="connsiteY15" fmla="*/ 1674646 h 1887568"/>
                <a:gd name="connsiteX16" fmla="*/ 18017 w 694710"/>
                <a:gd name="connsiteY16" fmla="*/ 1654709 h 1887568"/>
                <a:gd name="connsiteX17" fmla="*/ 16524 w 694710"/>
                <a:gd name="connsiteY17" fmla="*/ 1654134 h 1887568"/>
                <a:gd name="connsiteX18" fmla="*/ 73024 w 694710"/>
                <a:gd name="connsiteY18" fmla="*/ 1472082 h 1887568"/>
                <a:gd name="connsiteX19" fmla="*/ 167871 w 694710"/>
                <a:gd name="connsiteY19" fmla="*/ 1158031 h 1887568"/>
                <a:gd name="connsiteX20" fmla="*/ 269536 w 694710"/>
                <a:gd name="connsiteY20" fmla="*/ 737708 h 1887568"/>
                <a:gd name="connsiteX21" fmla="*/ 327022 w 694710"/>
                <a:gd name="connsiteY21" fmla="*/ 440469 h 1887568"/>
                <a:gd name="connsiteX22" fmla="*/ 386646 w 694710"/>
                <a:gd name="connsiteY22" fmla="*/ 93079 h 1887568"/>
                <a:gd name="connsiteX23" fmla="*/ 527070 w 694710"/>
                <a:gd name="connsiteY23" fmla="*/ 0 h 1887568"/>
                <a:gd name="connsiteX24" fmla="*/ 542310 w 694710"/>
                <a:gd name="connsiteY24" fmla="*/ 0 h 1887568"/>
                <a:gd name="connsiteX25" fmla="*/ 601631 w 694710"/>
                <a:gd name="connsiteY25" fmla="*/ 11976 h 1887568"/>
                <a:gd name="connsiteX0" fmla="*/ 601631 w 694710"/>
                <a:gd name="connsiteY0" fmla="*/ 11976 h 1887568"/>
                <a:gd name="connsiteX1" fmla="*/ 694710 w 694710"/>
                <a:gd name="connsiteY1" fmla="*/ 152400 h 1887568"/>
                <a:gd name="connsiteX2" fmla="*/ 694710 w 694710"/>
                <a:gd name="connsiteY2" fmla="*/ 267653 h 1887568"/>
                <a:gd name="connsiteX3" fmla="*/ 688184 w 694710"/>
                <a:gd name="connsiteY3" fmla="*/ 299976 h 1887568"/>
                <a:gd name="connsiteX4" fmla="*/ 681818 w 694710"/>
                <a:gd name="connsiteY4" fmla="*/ 399204 h 1887568"/>
                <a:gd name="connsiteX5" fmla="*/ 644528 w 694710"/>
                <a:gd name="connsiteY5" fmla="*/ 614504 h 1887568"/>
                <a:gd name="connsiteX6" fmla="*/ 598680 w 694710"/>
                <a:gd name="connsiteY6" fmla="*/ 863402 h 1887568"/>
                <a:gd name="connsiteX7" fmla="*/ 536045 w 694710"/>
                <a:gd name="connsiteY7" fmla="*/ 1141102 h 1887568"/>
                <a:gd name="connsiteX8" fmla="*/ 447711 w 694710"/>
                <a:gd name="connsiteY8" fmla="*/ 1453436 h 1887568"/>
                <a:gd name="connsiteX9" fmla="*/ 393257 w 694710"/>
                <a:gd name="connsiteY9" fmla="*/ 1603607 h 1887568"/>
                <a:gd name="connsiteX10" fmla="*/ 322697 w 694710"/>
                <a:gd name="connsiteY10" fmla="*/ 1771953 h 1887568"/>
                <a:gd name="connsiteX11" fmla="*/ 316706 w 694710"/>
                <a:gd name="connsiteY11" fmla="*/ 1769648 h 1887568"/>
                <a:gd name="connsiteX12" fmla="*/ 308790 w 694710"/>
                <a:gd name="connsiteY12" fmla="*/ 1790111 h 1887568"/>
                <a:gd name="connsiteX13" fmla="*/ 111671 w 694710"/>
                <a:gd name="connsiteY13" fmla="*/ 1877264 h 1887568"/>
                <a:gd name="connsiteX14" fmla="*/ 97457 w 694710"/>
                <a:gd name="connsiteY14" fmla="*/ 1871765 h 1887568"/>
                <a:gd name="connsiteX15" fmla="*/ 10305 w 694710"/>
                <a:gd name="connsiteY15" fmla="*/ 1674646 h 1887568"/>
                <a:gd name="connsiteX16" fmla="*/ 18017 w 694710"/>
                <a:gd name="connsiteY16" fmla="*/ 1654709 h 1887568"/>
                <a:gd name="connsiteX17" fmla="*/ 16524 w 694710"/>
                <a:gd name="connsiteY17" fmla="*/ 1654134 h 1887568"/>
                <a:gd name="connsiteX18" fmla="*/ 73024 w 694710"/>
                <a:gd name="connsiteY18" fmla="*/ 1472082 h 1887568"/>
                <a:gd name="connsiteX19" fmla="*/ 167871 w 694710"/>
                <a:gd name="connsiteY19" fmla="*/ 1158031 h 1887568"/>
                <a:gd name="connsiteX20" fmla="*/ 269536 w 694710"/>
                <a:gd name="connsiteY20" fmla="*/ 737708 h 1887568"/>
                <a:gd name="connsiteX21" fmla="*/ 327022 w 694710"/>
                <a:gd name="connsiteY21" fmla="*/ 440469 h 1887568"/>
                <a:gd name="connsiteX22" fmla="*/ 386646 w 694710"/>
                <a:gd name="connsiteY22" fmla="*/ 93079 h 1887568"/>
                <a:gd name="connsiteX23" fmla="*/ 527070 w 694710"/>
                <a:gd name="connsiteY23" fmla="*/ 0 h 1887568"/>
                <a:gd name="connsiteX24" fmla="*/ 542310 w 694710"/>
                <a:gd name="connsiteY24" fmla="*/ 0 h 1887568"/>
                <a:gd name="connsiteX25" fmla="*/ 601631 w 694710"/>
                <a:gd name="connsiteY25" fmla="*/ 11976 h 1887568"/>
                <a:gd name="connsiteX0" fmla="*/ 601631 w 694710"/>
                <a:gd name="connsiteY0" fmla="*/ 11976 h 1887568"/>
                <a:gd name="connsiteX1" fmla="*/ 694710 w 694710"/>
                <a:gd name="connsiteY1" fmla="*/ 152400 h 1887568"/>
                <a:gd name="connsiteX2" fmla="*/ 694710 w 694710"/>
                <a:gd name="connsiteY2" fmla="*/ 267653 h 1887568"/>
                <a:gd name="connsiteX3" fmla="*/ 681818 w 694710"/>
                <a:gd name="connsiteY3" fmla="*/ 399204 h 1887568"/>
                <a:gd name="connsiteX4" fmla="*/ 644528 w 694710"/>
                <a:gd name="connsiteY4" fmla="*/ 614504 h 1887568"/>
                <a:gd name="connsiteX5" fmla="*/ 598680 w 694710"/>
                <a:gd name="connsiteY5" fmla="*/ 863402 h 1887568"/>
                <a:gd name="connsiteX6" fmla="*/ 536045 w 694710"/>
                <a:gd name="connsiteY6" fmla="*/ 1141102 h 1887568"/>
                <a:gd name="connsiteX7" fmla="*/ 447711 w 694710"/>
                <a:gd name="connsiteY7" fmla="*/ 1453436 h 1887568"/>
                <a:gd name="connsiteX8" fmla="*/ 393257 w 694710"/>
                <a:gd name="connsiteY8" fmla="*/ 1603607 h 1887568"/>
                <a:gd name="connsiteX9" fmla="*/ 322697 w 694710"/>
                <a:gd name="connsiteY9" fmla="*/ 1771953 h 1887568"/>
                <a:gd name="connsiteX10" fmla="*/ 316706 w 694710"/>
                <a:gd name="connsiteY10" fmla="*/ 1769648 h 1887568"/>
                <a:gd name="connsiteX11" fmla="*/ 308790 w 694710"/>
                <a:gd name="connsiteY11" fmla="*/ 1790111 h 1887568"/>
                <a:gd name="connsiteX12" fmla="*/ 111671 w 694710"/>
                <a:gd name="connsiteY12" fmla="*/ 1877264 h 1887568"/>
                <a:gd name="connsiteX13" fmla="*/ 97457 w 694710"/>
                <a:gd name="connsiteY13" fmla="*/ 1871765 h 1887568"/>
                <a:gd name="connsiteX14" fmla="*/ 10305 w 694710"/>
                <a:gd name="connsiteY14" fmla="*/ 1674646 h 1887568"/>
                <a:gd name="connsiteX15" fmla="*/ 18017 w 694710"/>
                <a:gd name="connsiteY15" fmla="*/ 1654709 h 1887568"/>
                <a:gd name="connsiteX16" fmla="*/ 16524 w 694710"/>
                <a:gd name="connsiteY16" fmla="*/ 1654134 h 1887568"/>
                <a:gd name="connsiteX17" fmla="*/ 73024 w 694710"/>
                <a:gd name="connsiteY17" fmla="*/ 1472082 h 1887568"/>
                <a:gd name="connsiteX18" fmla="*/ 167871 w 694710"/>
                <a:gd name="connsiteY18" fmla="*/ 1158031 h 1887568"/>
                <a:gd name="connsiteX19" fmla="*/ 269536 w 694710"/>
                <a:gd name="connsiteY19" fmla="*/ 737708 h 1887568"/>
                <a:gd name="connsiteX20" fmla="*/ 327022 w 694710"/>
                <a:gd name="connsiteY20" fmla="*/ 440469 h 1887568"/>
                <a:gd name="connsiteX21" fmla="*/ 386646 w 694710"/>
                <a:gd name="connsiteY21" fmla="*/ 93079 h 1887568"/>
                <a:gd name="connsiteX22" fmla="*/ 527070 w 694710"/>
                <a:gd name="connsiteY22" fmla="*/ 0 h 1887568"/>
                <a:gd name="connsiteX23" fmla="*/ 542310 w 694710"/>
                <a:gd name="connsiteY23" fmla="*/ 0 h 1887568"/>
                <a:gd name="connsiteX24" fmla="*/ 601631 w 694710"/>
                <a:gd name="connsiteY24" fmla="*/ 11976 h 1887568"/>
                <a:gd name="connsiteX0" fmla="*/ 601631 w 694710"/>
                <a:gd name="connsiteY0" fmla="*/ 11976 h 1887568"/>
                <a:gd name="connsiteX1" fmla="*/ 694710 w 694710"/>
                <a:gd name="connsiteY1" fmla="*/ 152400 h 1887568"/>
                <a:gd name="connsiteX2" fmla="*/ 691453 w 694710"/>
                <a:gd name="connsiteY2" fmla="*/ 268512 h 1887568"/>
                <a:gd name="connsiteX3" fmla="*/ 681818 w 694710"/>
                <a:gd name="connsiteY3" fmla="*/ 399204 h 1887568"/>
                <a:gd name="connsiteX4" fmla="*/ 644528 w 694710"/>
                <a:gd name="connsiteY4" fmla="*/ 614504 h 1887568"/>
                <a:gd name="connsiteX5" fmla="*/ 598680 w 694710"/>
                <a:gd name="connsiteY5" fmla="*/ 863402 h 1887568"/>
                <a:gd name="connsiteX6" fmla="*/ 536045 w 694710"/>
                <a:gd name="connsiteY6" fmla="*/ 1141102 h 1887568"/>
                <a:gd name="connsiteX7" fmla="*/ 447711 w 694710"/>
                <a:gd name="connsiteY7" fmla="*/ 1453436 h 1887568"/>
                <a:gd name="connsiteX8" fmla="*/ 393257 w 694710"/>
                <a:gd name="connsiteY8" fmla="*/ 1603607 h 1887568"/>
                <a:gd name="connsiteX9" fmla="*/ 322697 w 694710"/>
                <a:gd name="connsiteY9" fmla="*/ 1771953 h 1887568"/>
                <a:gd name="connsiteX10" fmla="*/ 316706 w 694710"/>
                <a:gd name="connsiteY10" fmla="*/ 1769648 h 1887568"/>
                <a:gd name="connsiteX11" fmla="*/ 308790 w 694710"/>
                <a:gd name="connsiteY11" fmla="*/ 1790111 h 1887568"/>
                <a:gd name="connsiteX12" fmla="*/ 111671 w 694710"/>
                <a:gd name="connsiteY12" fmla="*/ 1877264 h 1887568"/>
                <a:gd name="connsiteX13" fmla="*/ 97457 w 694710"/>
                <a:gd name="connsiteY13" fmla="*/ 1871765 h 1887568"/>
                <a:gd name="connsiteX14" fmla="*/ 10305 w 694710"/>
                <a:gd name="connsiteY14" fmla="*/ 1674646 h 1887568"/>
                <a:gd name="connsiteX15" fmla="*/ 18017 w 694710"/>
                <a:gd name="connsiteY15" fmla="*/ 1654709 h 1887568"/>
                <a:gd name="connsiteX16" fmla="*/ 16524 w 694710"/>
                <a:gd name="connsiteY16" fmla="*/ 1654134 h 1887568"/>
                <a:gd name="connsiteX17" fmla="*/ 73024 w 694710"/>
                <a:gd name="connsiteY17" fmla="*/ 1472082 h 1887568"/>
                <a:gd name="connsiteX18" fmla="*/ 167871 w 694710"/>
                <a:gd name="connsiteY18" fmla="*/ 1158031 h 1887568"/>
                <a:gd name="connsiteX19" fmla="*/ 269536 w 694710"/>
                <a:gd name="connsiteY19" fmla="*/ 737708 h 1887568"/>
                <a:gd name="connsiteX20" fmla="*/ 327022 w 694710"/>
                <a:gd name="connsiteY20" fmla="*/ 440469 h 1887568"/>
                <a:gd name="connsiteX21" fmla="*/ 386646 w 694710"/>
                <a:gd name="connsiteY21" fmla="*/ 93079 h 1887568"/>
                <a:gd name="connsiteX22" fmla="*/ 527070 w 694710"/>
                <a:gd name="connsiteY22" fmla="*/ 0 h 1887568"/>
                <a:gd name="connsiteX23" fmla="*/ 542310 w 694710"/>
                <a:gd name="connsiteY23" fmla="*/ 0 h 1887568"/>
                <a:gd name="connsiteX24" fmla="*/ 601631 w 694710"/>
                <a:gd name="connsiteY24" fmla="*/ 11976 h 1887568"/>
                <a:gd name="connsiteX0" fmla="*/ 601631 w 694710"/>
                <a:gd name="connsiteY0" fmla="*/ 11976 h 1887568"/>
                <a:gd name="connsiteX1" fmla="*/ 694710 w 694710"/>
                <a:gd name="connsiteY1" fmla="*/ 152400 h 1887568"/>
                <a:gd name="connsiteX2" fmla="*/ 691453 w 694710"/>
                <a:gd name="connsiteY2" fmla="*/ 268512 h 1887568"/>
                <a:gd name="connsiteX3" fmla="*/ 682677 w 694710"/>
                <a:gd name="connsiteY3" fmla="*/ 402461 h 1887568"/>
                <a:gd name="connsiteX4" fmla="*/ 644528 w 694710"/>
                <a:gd name="connsiteY4" fmla="*/ 614504 h 1887568"/>
                <a:gd name="connsiteX5" fmla="*/ 598680 w 694710"/>
                <a:gd name="connsiteY5" fmla="*/ 863402 h 1887568"/>
                <a:gd name="connsiteX6" fmla="*/ 536045 w 694710"/>
                <a:gd name="connsiteY6" fmla="*/ 1141102 h 1887568"/>
                <a:gd name="connsiteX7" fmla="*/ 447711 w 694710"/>
                <a:gd name="connsiteY7" fmla="*/ 1453436 h 1887568"/>
                <a:gd name="connsiteX8" fmla="*/ 393257 w 694710"/>
                <a:gd name="connsiteY8" fmla="*/ 1603607 h 1887568"/>
                <a:gd name="connsiteX9" fmla="*/ 322697 w 694710"/>
                <a:gd name="connsiteY9" fmla="*/ 1771953 h 1887568"/>
                <a:gd name="connsiteX10" fmla="*/ 316706 w 694710"/>
                <a:gd name="connsiteY10" fmla="*/ 1769648 h 1887568"/>
                <a:gd name="connsiteX11" fmla="*/ 308790 w 694710"/>
                <a:gd name="connsiteY11" fmla="*/ 1790111 h 1887568"/>
                <a:gd name="connsiteX12" fmla="*/ 111671 w 694710"/>
                <a:gd name="connsiteY12" fmla="*/ 1877264 h 1887568"/>
                <a:gd name="connsiteX13" fmla="*/ 97457 w 694710"/>
                <a:gd name="connsiteY13" fmla="*/ 1871765 h 1887568"/>
                <a:gd name="connsiteX14" fmla="*/ 10305 w 694710"/>
                <a:gd name="connsiteY14" fmla="*/ 1674646 h 1887568"/>
                <a:gd name="connsiteX15" fmla="*/ 18017 w 694710"/>
                <a:gd name="connsiteY15" fmla="*/ 1654709 h 1887568"/>
                <a:gd name="connsiteX16" fmla="*/ 16524 w 694710"/>
                <a:gd name="connsiteY16" fmla="*/ 1654134 h 1887568"/>
                <a:gd name="connsiteX17" fmla="*/ 73024 w 694710"/>
                <a:gd name="connsiteY17" fmla="*/ 1472082 h 1887568"/>
                <a:gd name="connsiteX18" fmla="*/ 167871 w 694710"/>
                <a:gd name="connsiteY18" fmla="*/ 1158031 h 1887568"/>
                <a:gd name="connsiteX19" fmla="*/ 269536 w 694710"/>
                <a:gd name="connsiteY19" fmla="*/ 737708 h 1887568"/>
                <a:gd name="connsiteX20" fmla="*/ 327022 w 694710"/>
                <a:gd name="connsiteY20" fmla="*/ 440469 h 1887568"/>
                <a:gd name="connsiteX21" fmla="*/ 386646 w 694710"/>
                <a:gd name="connsiteY21" fmla="*/ 93079 h 1887568"/>
                <a:gd name="connsiteX22" fmla="*/ 527070 w 694710"/>
                <a:gd name="connsiteY22" fmla="*/ 0 h 1887568"/>
                <a:gd name="connsiteX23" fmla="*/ 542310 w 694710"/>
                <a:gd name="connsiteY23" fmla="*/ 0 h 1887568"/>
                <a:gd name="connsiteX24" fmla="*/ 601631 w 694710"/>
                <a:gd name="connsiteY24" fmla="*/ 11976 h 1887568"/>
                <a:gd name="connsiteX0" fmla="*/ 601631 w 694710"/>
                <a:gd name="connsiteY0" fmla="*/ 11976 h 1887568"/>
                <a:gd name="connsiteX1" fmla="*/ 694710 w 694710"/>
                <a:gd name="connsiteY1" fmla="*/ 152400 h 1887568"/>
                <a:gd name="connsiteX2" fmla="*/ 691453 w 694710"/>
                <a:gd name="connsiteY2" fmla="*/ 268512 h 1887568"/>
                <a:gd name="connsiteX3" fmla="*/ 680619 w 694710"/>
                <a:gd name="connsiteY3" fmla="*/ 401262 h 1887568"/>
                <a:gd name="connsiteX4" fmla="*/ 644528 w 694710"/>
                <a:gd name="connsiteY4" fmla="*/ 614504 h 1887568"/>
                <a:gd name="connsiteX5" fmla="*/ 598680 w 694710"/>
                <a:gd name="connsiteY5" fmla="*/ 863402 h 1887568"/>
                <a:gd name="connsiteX6" fmla="*/ 536045 w 694710"/>
                <a:gd name="connsiteY6" fmla="*/ 1141102 h 1887568"/>
                <a:gd name="connsiteX7" fmla="*/ 447711 w 694710"/>
                <a:gd name="connsiteY7" fmla="*/ 1453436 h 1887568"/>
                <a:gd name="connsiteX8" fmla="*/ 393257 w 694710"/>
                <a:gd name="connsiteY8" fmla="*/ 1603607 h 1887568"/>
                <a:gd name="connsiteX9" fmla="*/ 322697 w 694710"/>
                <a:gd name="connsiteY9" fmla="*/ 1771953 h 1887568"/>
                <a:gd name="connsiteX10" fmla="*/ 316706 w 694710"/>
                <a:gd name="connsiteY10" fmla="*/ 1769648 h 1887568"/>
                <a:gd name="connsiteX11" fmla="*/ 308790 w 694710"/>
                <a:gd name="connsiteY11" fmla="*/ 1790111 h 1887568"/>
                <a:gd name="connsiteX12" fmla="*/ 111671 w 694710"/>
                <a:gd name="connsiteY12" fmla="*/ 1877264 h 1887568"/>
                <a:gd name="connsiteX13" fmla="*/ 97457 w 694710"/>
                <a:gd name="connsiteY13" fmla="*/ 1871765 h 1887568"/>
                <a:gd name="connsiteX14" fmla="*/ 10305 w 694710"/>
                <a:gd name="connsiteY14" fmla="*/ 1674646 h 1887568"/>
                <a:gd name="connsiteX15" fmla="*/ 18017 w 694710"/>
                <a:gd name="connsiteY15" fmla="*/ 1654709 h 1887568"/>
                <a:gd name="connsiteX16" fmla="*/ 16524 w 694710"/>
                <a:gd name="connsiteY16" fmla="*/ 1654134 h 1887568"/>
                <a:gd name="connsiteX17" fmla="*/ 73024 w 694710"/>
                <a:gd name="connsiteY17" fmla="*/ 1472082 h 1887568"/>
                <a:gd name="connsiteX18" fmla="*/ 167871 w 694710"/>
                <a:gd name="connsiteY18" fmla="*/ 1158031 h 1887568"/>
                <a:gd name="connsiteX19" fmla="*/ 269536 w 694710"/>
                <a:gd name="connsiteY19" fmla="*/ 737708 h 1887568"/>
                <a:gd name="connsiteX20" fmla="*/ 327022 w 694710"/>
                <a:gd name="connsiteY20" fmla="*/ 440469 h 1887568"/>
                <a:gd name="connsiteX21" fmla="*/ 386646 w 694710"/>
                <a:gd name="connsiteY21" fmla="*/ 93079 h 1887568"/>
                <a:gd name="connsiteX22" fmla="*/ 527070 w 694710"/>
                <a:gd name="connsiteY22" fmla="*/ 0 h 1887568"/>
                <a:gd name="connsiteX23" fmla="*/ 542310 w 694710"/>
                <a:gd name="connsiteY23" fmla="*/ 0 h 1887568"/>
                <a:gd name="connsiteX24" fmla="*/ 601631 w 694710"/>
                <a:gd name="connsiteY24" fmla="*/ 11976 h 1887568"/>
                <a:gd name="connsiteX0" fmla="*/ 601631 w 694710"/>
                <a:gd name="connsiteY0" fmla="*/ 11976 h 1887568"/>
                <a:gd name="connsiteX1" fmla="*/ 694710 w 694710"/>
                <a:gd name="connsiteY1" fmla="*/ 152400 h 1887568"/>
                <a:gd name="connsiteX2" fmla="*/ 691453 w 694710"/>
                <a:gd name="connsiteY2" fmla="*/ 268512 h 1887568"/>
                <a:gd name="connsiteX3" fmla="*/ 674106 w 694710"/>
                <a:gd name="connsiteY3" fmla="*/ 402978 h 1887568"/>
                <a:gd name="connsiteX4" fmla="*/ 644528 w 694710"/>
                <a:gd name="connsiteY4" fmla="*/ 614504 h 1887568"/>
                <a:gd name="connsiteX5" fmla="*/ 598680 w 694710"/>
                <a:gd name="connsiteY5" fmla="*/ 863402 h 1887568"/>
                <a:gd name="connsiteX6" fmla="*/ 536045 w 694710"/>
                <a:gd name="connsiteY6" fmla="*/ 1141102 h 1887568"/>
                <a:gd name="connsiteX7" fmla="*/ 447711 w 694710"/>
                <a:gd name="connsiteY7" fmla="*/ 1453436 h 1887568"/>
                <a:gd name="connsiteX8" fmla="*/ 393257 w 694710"/>
                <a:gd name="connsiteY8" fmla="*/ 1603607 h 1887568"/>
                <a:gd name="connsiteX9" fmla="*/ 322697 w 694710"/>
                <a:gd name="connsiteY9" fmla="*/ 1771953 h 1887568"/>
                <a:gd name="connsiteX10" fmla="*/ 316706 w 694710"/>
                <a:gd name="connsiteY10" fmla="*/ 1769648 h 1887568"/>
                <a:gd name="connsiteX11" fmla="*/ 308790 w 694710"/>
                <a:gd name="connsiteY11" fmla="*/ 1790111 h 1887568"/>
                <a:gd name="connsiteX12" fmla="*/ 111671 w 694710"/>
                <a:gd name="connsiteY12" fmla="*/ 1877264 h 1887568"/>
                <a:gd name="connsiteX13" fmla="*/ 97457 w 694710"/>
                <a:gd name="connsiteY13" fmla="*/ 1871765 h 1887568"/>
                <a:gd name="connsiteX14" fmla="*/ 10305 w 694710"/>
                <a:gd name="connsiteY14" fmla="*/ 1674646 h 1887568"/>
                <a:gd name="connsiteX15" fmla="*/ 18017 w 694710"/>
                <a:gd name="connsiteY15" fmla="*/ 1654709 h 1887568"/>
                <a:gd name="connsiteX16" fmla="*/ 16524 w 694710"/>
                <a:gd name="connsiteY16" fmla="*/ 1654134 h 1887568"/>
                <a:gd name="connsiteX17" fmla="*/ 73024 w 694710"/>
                <a:gd name="connsiteY17" fmla="*/ 1472082 h 1887568"/>
                <a:gd name="connsiteX18" fmla="*/ 167871 w 694710"/>
                <a:gd name="connsiteY18" fmla="*/ 1158031 h 1887568"/>
                <a:gd name="connsiteX19" fmla="*/ 269536 w 694710"/>
                <a:gd name="connsiteY19" fmla="*/ 737708 h 1887568"/>
                <a:gd name="connsiteX20" fmla="*/ 327022 w 694710"/>
                <a:gd name="connsiteY20" fmla="*/ 440469 h 1887568"/>
                <a:gd name="connsiteX21" fmla="*/ 386646 w 694710"/>
                <a:gd name="connsiteY21" fmla="*/ 93079 h 1887568"/>
                <a:gd name="connsiteX22" fmla="*/ 527070 w 694710"/>
                <a:gd name="connsiteY22" fmla="*/ 0 h 1887568"/>
                <a:gd name="connsiteX23" fmla="*/ 542310 w 694710"/>
                <a:gd name="connsiteY23" fmla="*/ 0 h 1887568"/>
                <a:gd name="connsiteX24" fmla="*/ 601631 w 694710"/>
                <a:gd name="connsiteY24" fmla="*/ 11976 h 1887568"/>
                <a:gd name="connsiteX0" fmla="*/ 601631 w 694710"/>
                <a:gd name="connsiteY0" fmla="*/ 11976 h 1887568"/>
                <a:gd name="connsiteX1" fmla="*/ 694710 w 694710"/>
                <a:gd name="connsiteY1" fmla="*/ 152400 h 1887568"/>
                <a:gd name="connsiteX2" fmla="*/ 691453 w 694710"/>
                <a:gd name="connsiteY2" fmla="*/ 268512 h 1887568"/>
                <a:gd name="connsiteX3" fmla="*/ 676164 w 694710"/>
                <a:gd name="connsiteY3" fmla="*/ 404177 h 1887568"/>
                <a:gd name="connsiteX4" fmla="*/ 644528 w 694710"/>
                <a:gd name="connsiteY4" fmla="*/ 614504 h 1887568"/>
                <a:gd name="connsiteX5" fmla="*/ 598680 w 694710"/>
                <a:gd name="connsiteY5" fmla="*/ 863402 h 1887568"/>
                <a:gd name="connsiteX6" fmla="*/ 536045 w 694710"/>
                <a:gd name="connsiteY6" fmla="*/ 1141102 h 1887568"/>
                <a:gd name="connsiteX7" fmla="*/ 447711 w 694710"/>
                <a:gd name="connsiteY7" fmla="*/ 1453436 h 1887568"/>
                <a:gd name="connsiteX8" fmla="*/ 393257 w 694710"/>
                <a:gd name="connsiteY8" fmla="*/ 1603607 h 1887568"/>
                <a:gd name="connsiteX9" fmla="*/ 322697 w 694710"/>
                <a:gd name="connsiteY9" fmla="*/ 1771953 h 1887568"/>
                <a:gd name="connsiteX10" fmla="*/ 316706 w 694710"/>
                <a:gd name="connsiteY10" fmla="*/ 1769648 h 1887568"/>
                <a:gd name="connsiteX11" fmla="*/ 308790 w 694710"/>
                <a:gd name="connsiteY11" fmla="*/ 1790111 h 1887568"/>
                <a:gd name="connsiteX12" fmla="*/ 111671 w 694710"/>
                <a:gd name="connsiteY12" fmla="*/ 1877264 h 1887568"/>
                <a:gd name="connsiteX13" fmla="*/ 97457 w 694710"/>
                <a:gd name="connsiteY13" fmla="*/ 1871765 h 1887568"/>
                <a:gd name="connsiteX14" fmla="*/ 10305 w 694710"/>
                <a:gd name="connsiteY14" fmla="*/ 1674646 h 1887568"/>
                <a:gd name="connsiteX15" fmla="*/ 18017 w 694710"/>
                <a:gd name="connsiteY15" fmla="*/ 1654709 h 1887568"/>
                <a:gd name="connsiteX16" fmla="*/ 16524 w 694710"/>
                <a:gd name="connsiteY16" fmla="*/ 1654134 h 1887568"/>
                <a:gd name="connsiteX17" fmla="*/ 73024 w 694710"/>
                <a:gd name="connsiteY17" fmla="*/ 1472082 h 1887568"/>
                <a:gd name="connsiteX18" fmla="*/ 167871 w 694710"/>
                <a:gd name="connsiteY18" fmla="*/ 1158031 h 1887568"/>
                <a:gd name="connsiteX19" fmla="*/ 269536 w 694710"/>
                <a:gd name="connsiteY19" fmla="*/ 737708 h 1887568"/>
                <a:gd name="connsiteX20" fmla="*/ 327022 w 694710"/>
                <a:gd name="connsiteY20" fmla="*/ 440469 h 1887568"/>
                <a:gd name="connsiteX21" fmla="*/ 386646 w 694710"/>
                <a:gd name="connsiteY21" fmla="*/ 93079 h 1887568"/>
                <a:gd name="connsiteX22" fmla="*/ 527070 w 694710"/>
                <a:gd name="connsiteY22" fmla="*/ 0 h 1887568"/>
                <a:gd name="connsiteX23" fmla="*/ 542310 w 694710"/>
                <a:gd name="connsiteY23" fmla="*/ 0 h 1887568"/>
                <a:gd name="connsiteX24" fmla="*/ 601631 w 694710"/>
                <a:gd name="connsiteY24" fmla="*/ 11976 h 188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94710" h="1887568">
                  <a:moveTo>
                    <a:pt x="601631" y="11976"/>
                  </a:moveTo>
                  <a:cubicBezTo>
                    <a:pt x="656330" y="35112"/>
                    <a:pt x="694710" y="89274"/>
                    <a:pt x="694710" y="152400"/>
                  </a:cubicBezTo>
                  <a:cubicBezTo>
                    <a:pt x="693624" y="191104"/>
                    <a:pt x="692539" y="229808"/>
                    <a:pt x="691453" y="268512"/>
                  </a:cubicBezTo>
                  <a:lnTo>
                    <a:pt x="676164" y="404177"/>
                  </a:lnTo>
                  <a:lnTo>
                    <a:pt x="644528" y="614504"/>
                  </a:lnTo>
                  <a:lnTo>
                    <a:pt x="598680" y="863402"/>
                  </a:lnTo>
                  <a:lnTo>
                    <a:pt x="536045" y="1141102"/>
                  </a:lnTo>
                  <a:lnTo>
                    <a:pt x="447711" y="1453436"/>
                  </a:lnTo>
                  <a:lnTo>
                    <a:pt x="393257" y="1603607"/>
                  </a:lnTo>
                  <a:lnTo>
                    <a:pt x="322697" y="1771953"/>
                  </a:lnTo>
                  <a:lnTo>
                    <a:pt x="316706" y="1769648"/>
                  </a:lnTo>
                  <a:lnTo>
                    <a:pt x="308790" y="1790111"/>
                  </a:lnTo>
                  <a:cubicBezTo>
                    <a:pt x="278424" y="1868610"/>
                    <a:pt x="190170" y="1907630"/>
                    <a:pt x="111671" y="1877264"/>
                  </a:cubicBezTo>
                  <a:lnTo>
                    <a:pt x="97457" y="1871765"/>
                  </a:lnTo>
                  <a:cubicBezTo>
                    <a:pt x="18958" y="1841399"/>
                    <a:pt x="-20062" y="1753145"/>
                    <a:pt x="10305" y="1674646"/>
                  </a:cubicBezTo>
                  <a:lnTo>
                    <a:pt x="18017" y="1654709"/>
                  </a:lnTo>
                  <a:lnTo>
                    <a:pt x="16524" y="1654134"/>
                  </a:lnTo>
                  <a:lnTo>
                    <a:pt x="73024" y="1472082"/>
                  </a:lnTo>
                  <a:lnTo>
                    <a:pt x="167871" y="1158031"/>
                  </a:lnTo>
                  <a:lnTo>
                    <a:pt x="269536" y="737708"/>
                  </a:lnTo>
                  <a:lnTo>
                    <a:pt x="327022" y="440469"/>
                  </a:lnTo>
                  <a:cubicBezTo>
                    <a:pt x="346897" y="324672"/>
                    <a:pt x="363668" y="157454"/>
                    <a:pt x="386646" y="93079"/>
                  </a:cubicBezTo>
                  <a:cubicBezTo>
                    <a:pt x="409782" y="38380"/>
                    <a:pt x="463944" y="0"/>
                    <a:pt x="527070" y="0"/>
                  </a:cubicBezTo>
                  <a:lnTo>
                    <a:pt x="542310" y="0"/>
                  </a:lnTo>
                  <a:cubicBezTo>
                    <a:pt x="563352" y="0"/>
                    <a:pt x="583398" y="4265"/>
                    <a:pt x="601631" y="11976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500"/>
            </a:p>
          </p:txBody>
        </p:sp>
        <p:sp>
          <p:nvSpPr>
            <p:cNvPr id="42" name="フリーフォーム 41"/>
            <p:cNvSpPr/>
            <p:nvPr/>
          </p:nvSpPr>
          <p:spPr>
            <a:xfrm>
              <a:off x="47783" y="851535"/>
              <a:ext cx="813753" cy="1901230"/>
            </a:xfrm>
            <a:custGeom>
              <a:avLst/>
              <a:gdLst>
                <a:gd name="connsiteX0" fmla="*/ 643731 w 815205"/>
                <a:gd name="connsiteY0" fmla="*/ 0 h 1899641"/>
                <a:gd name="connsiteX1" fmla="*/ 658971 w 815205"/>
                <a:gd name="connsiteY1" fmla="*/ 0 h 1899641"/>
                <a:gd name="connsiteX2" fmla="*/ 811371 w 815205"/>
                <a:gd name="connsiteY2" fmla="*/ 152400 h 1899641"/>
                <a:gd name="connsiteX3" fmla="*/ 811371 w 815205"/>
                <a:gd name="connsiteY3" fmla="*/ 190654 h 1899641"/>
                <a:gd name="connsiteX4" fmla="*/ 815205 w 815205"/>
                <a:gd name="connsiteY4" fmla="*/ 191395 h 1899641"/>
                <a:gd name="connsiteX5" fmla="*/ 811533 w 815205"/>
                <a:gd name="connsiteY5" fmla="*/ 290547 h 1899641"/>
                <a:gd name="connsiteX6" fmla="*/ 782154 w 815205"/>
                <a:gd name="connsiteY6" fmla="*/ 540263 h 1899641"/>
                <a:gd name="connsiteX7" fmla="*/ 734415 w 815205"/>
                <a:gd name="connsiteY7" fmla="*/ 804667 h 1899641"/>
                <a:gd name="connsiteX8" fmla="*/ 646280 w 815205"/>
                <a:gd name="connsiteY8" fmla="*/ 1135173 h 1899641"/>
                <a:gd name="connsiteX9" fmla="*/ 561817 w 815205"/>
                <a:gd name="connsiteY9" fmla="*/ 1388561 h 1899641"/>
                <a:gd name="connsiteX10" fmla="*/ 463956 w 815205"/>
                <a:gd name="connsiteY10" fmla="*/ 1601554 h 1899641"/>
                <a:gd name="connsiteX11" fmla="*/ 234983 w 815205"/>
                <a:gd name="connsiteY11" fmla="*/ 1884320 h 1899641"/>
                <a:gd name="connsiteX12" fmla="*/ 232125 w 815205"/>
                <a:gd name="connsiteY12" fmla="*/ 1880810 h 1899641"/>
                <a:gd name="connsiteX13" fmla="*/ 177327 w 815205"/>
                <a:gd name="connsiteY13" fmla="*/ 1898528 h 1899641"/>
                <a:gd name="connsiteX14" fmla="*/ 63646 w 815205"/>
                <a:gd name="connsiteY14" fmla="*/ 1866986 h 1899641"/>
                <a:gd name="connsiteX15" fmla="*/ 51433 w 815205"/>
                <a:gd name="connsiteY15" fmla="*/ 1857533 h 1899641"/>
                <a:gd name="connsiteX16" fmla="*/ 6736 w 815205"/>
                <a:gd name="connsiteY16" fmla="*/ 1685999 h 1899641"/>
                <a:gd name="connsiteX17" fmla="*/ 28642 w 815205"/>
                <a:gd name="connsiteY17" fmla="*/ 1630919 h 1899641"/>
                <a:gd name="connsiteX18" fmla="*/ 25663 w 815205"/>
                <a:gd name="connsiteY18" fmla="*/ 1627260 h 1899641"/>
                <a:gd name="connsiteX19" fmla="*/ 91764 w 815205"/>
                <a:gd name="connsiteY19" fmla="*/ 1528108 h 1899641"/>
                <a:gd name="connsiteX20" fmla="*/ 201933 w 815205"/>
                <a:gd name="connsiteY20" fmla="*/ 1355511 h 1899641"/>
                <a:gd name="connsiteX21" fmla="*/ 304757 w 815205"/>
                <a:gd name="connsiteY21" fmla="*/ 1142518 h 1899641"/>
                <a:gd name="connsiteX22" fmla="*/ 370858 w 815205"/>
                <a:gd name="connsiteY22" fmla="*/ 940542 h 1899641"/>
                <a:gd name="connsiteX23" fmla="*/ 414925 w 815205"/>
                <a:gd name="connsiteY23" fmla="*/ 764272 h 1899641"/>
                <a:gd name="connsiteX24" fmla="*/ 447976 w 815205"/>
                <a:gd name="connsiteY24" fmla="*/ 569641 h 1899641"/>
                <a:gd name="connsiteX25" fmla="*/ 466337 w 815205"/>
                <a:gd name="connsiteY25" fmla="*/ 378682 h 1899641"/>
                <a:gd name="connsiteX26" fmla="*/ 492044 w 815205"/>
                <a:gd name="connsiteY26" fmla="*/ 128966 h 1899641"/>
                <a:gd name="connsiteX27" fmla="*/ 495911 w 815205"/>
                <a:gd name="connsiteY27" fmla="*/ 129713 h 1899641"/>
                <a:gd name="connsiteX28" fmla="*/ 503307 w 815205"/>
                <a:gd name="connsiteY28" fmla="*/ 93079 h 1899641"/>
                <a:gd name="connsiteX29" fmla="*/ 643731 w 815205"/>
                <a:gd name="connsiteY29" fmla="*/ 0 h 1899641"/>
                <a:gd name="connsiteX0" fmla="*/ 643731 w 815205"/>
                <a:gd name="connsiteY0" fmla="*/ 0 h 1899641"/>
                <a:gd name="connsiteX1" fmla="*/ 658971 w 815205"/>
                <a:gd name="connsiteY1" fmla="*/ 0 h 1899641"/>
                <a:gd name="connsiteX2" fmla="*/ 811371 w 815205"/>
                <a:gd name="connsiteY2" fmla="*/ 152400 h 1899641"/>
                <a:gd name="connsiteX3" fmla="*/ 811371 w 815205"/>
                <a:gd name="connsiteY3" fmla="*/ 190654 h 1899641"/>
                <a:gd name="connsiteX4" fmla="*/ 815205 w 815205"/>
                <a:gd name="connsiteY4" fmla="*/ 191395 h 1899641"/>
                <a:gd name="connsiteX5" fmla="*/ 811533 w 815205"/>
                <a:gd name="connsiteY5" fmla="*/ 290547 h 1899641"/>
                <a:gd name="connsiteX6" fmla="*/ 782154 w 815205"/>
                <a:gd name="connsiteY6" fmla="*/ 540263 h 1899641"/>
                <a:gd name="connsiteX7" fmla="*/ 734415 w 815205"/>
                <a:gd name="connsiteY7" fmla="*/ 804667 h 1899641"/>
                <a:gd name="connsiteX8" fmla="*/ 646280 w 815205"/>
                <a:gd name="connsiteY8" fmla="*/ 1135173 h 1899641"/>
                <a:gd name="connsiteX9" fmla="*/ 561817 w 815205"/>
                <a:gd name="connsiteY9" fmla="*/ 1388561 h 1899641"/>
                <a:gd name="connsiteX10" fmla="*/ 463956 w 815205"/>
                <a:gd name="connsiteY10" fmla="*/ 1601554 h 1899641"/>
                <a:gd name="connsiteX11" fmla="*/ 234983 w 815205"/>
                <a:gd name="connsiteY11" fmla="*/ 1884320 h 1899641"/>
                <a:gd name="connsiteX12" fmla="*/ 232125 w 815205"/>
                <a:gd name="connsiteY12" fmla="*/ 1880810 h 1899641"/>
                <a:gd name="connsiteX13" fmla="*/ 177327 w 815205"/>
                <a:gd name="connsiteY13" fmla="*/ 1898528 h 1899641"/>
                <a:gd name="connsiteX14" fmla="*/ 63646 w 815205"/>
                <a:gd name="connsiteY14" fmla="*/ 1866986 h 1899641"/>
                <a:gd name="connsiteX15" fmla="*/ 51433 w 815205"/>
                <a:gd name="connsiteY15" fmla="*/ 1857533 h 1899641"/>
                <a:gd name="connsiteX16" fmla="*/ 6736 w 815205"/>
                <a:gd name="connsiteY16" fmla="*/ 1685999 h 1899641"/>
                <a:gd name="connsiteX17" fmla="*/ 28642 w 815205"/>
                <a:gd name="connsiteY17" fmla="*/ 1630919 h 1899641"/>
                <a:gd name="connsiteX18" fmla="*/ 25663 w 815205"/>
                <a:gd name="connsiteY18" fmla="*/ 1627260 h 1899641"/>
                <a:gd name="connsiteX19" fmla="*/ 91764 w 815205"/>
                <a:gd name="connsiteY19" fmla="*/ 1528108 h 1899641"/>
                <a:gd name="connsiteX20" fmla="*/ 201933 w 815205"/>
                <a:gd name="connsiteY20" fmla="*/ 1355511 h 1899641"/>
                <a:gd name="connsiteX21" fmla="*/ 304757 w 815205"/>
                <a:gd name="connsiteY21" fmla="*/ 1142518 h 1899641"/>
                <a:gd name="connsiteX22" fmla="*/ 370858 w 815205"/>
                <a:gd name="connsiteY22" fmla="*/ 940542 h 1899641"/>
                <a:gd name="connsiteX23" fmla="*/ 419688 w 815205"/>
                <a:gd name="connsiteY23" fmla="*/ 764272 h 1899641"/>
                <a:gd name="connsiteX24" fmla="*/ 447976 w 815205"/>
                <a:gd name="connsiteY24" fmla="*/ 569641 h 1899641"/>
                <a:gd name="connsiteX25" fmla="*/ 466337 w 815205"/>
                <a:gd name="connsiteY25" fmla="*/ 378682 h 1899641"/>
                <a:gd name="connsiteX26" fmla="*/ 492044 w 815205"/>
                <a:gd name="connsiteY26" fmla="*/ 128966 h 1899641"/>
                <a:gd name="connsiteX27" fmla="*/ 495911 w 815205"/>
                <a:gd name="connsiteY27" fmla="*/ 129713 h 1899641"/>
                <a:gd name="connsiteX28" fmla="*/ 503307 w 815205"/>
                <a:gd name="connsiteY28" fmla="*/ 93079 h 1899641"/>
                <a:gd name="connsiteX29" fmla="*/ 643731 w 815205"/>
                <a:gd name="connsiteY29" fmla="*/ 0 h 1899641"/>
                <a:gd name="connsiteX0" fmla="*/ 643731 w 815205"/>
                <a:gd name="connsiteY0" fmla="*/ 0 h 1899641"/>
                <a:gd name="connsiteX1" fmla="*/ 658971 w 815205"/>
                <a:gd name="connsiteY1" fmla="*/ 0 h 1899641"/>
                <a:gd name="connsiteX2" fmla="*/ 811371 w 815205"/>
                <a:gd name="connsiteY2" fmla="*/ 152400 h 1899641"/>
                <a:gd name="connsiteX3" fmla="*/ 811371 w 815205"/>
                <a:gd name="connsiteY3" fmla="*/ 190654 h 1899641"/>
                <a:gd name="connsiteX4" fmla="*/ 815205 w 815205"/>
                <a:gd name="connsiteY4" fmla="*/ 191395 h 1899641"/>
                <a:gd name="connsiteX5" fmla="*/ 811533 w 815205"/>
                <a:gd name="connsiteY5" fmla="*/ 290547 h 1899641"/>
                <a:gd name="connsiteX6" fmla="*/ 782154 w 815205"/>
                <a:gd name="connsiteY6" fmla="*/ 540263 h 1899641"/>
                <a:gd name="connsiteX7" fmla="*/ 734415 w 815205"/>
                <a:gd name="connsiteY7" fmla="*/ 804667 h 1899641"/>
                <a:gd name="connsiteX8" fmla="*/ 646280 w 815205"/>
                <a:gd name="connsiteY8" fmla="*/ 1135173 h 1899641"/>
                <a:gd name="connsiteX9" fmla="*/ 561817 w 815205"/>
                <a:gd name="connsiteY9" fmla="*/ 1388561 h 1899641"/>
                <a:gd name="connsiteX10" fmla="*/ 463956 w 815205"/>
                <a:gd name="connsiteY10" fmla="*/ 1601554 h 1899641"/>
                <a:gd name="connsiteX11" fmla="*/ 234983 w 815205"/>
                <a:gd name="connsiteY11" fmla="*/ 1884320 h 1899641"/>
                <a:gd name="connsiteX12" fmla="*/ 232125 w 815205"/>
                <a:gd name="connsiteY12" fmla="*/ 1880810 h 1899641"/>
                <a:gd name="connsiteX13" fmla="*/ 177327 w 815205"/>
                <a:gd name="connsiteY13" fmla="*/ 1898528 h 1899641"/>
                <a:gd name="connsiteX14" fmla="*/ 63646 w 815205"/>
                <a:gd name="connsiteY14" fmla="*/ 1866986 h 1899641"/>
                <a:gd name="connsiteX15" fmla="*/ 51433 w 815205"/>
                <a:gd name="connsiteY15" fmla="*/ 1857533 h 1899641"/>
                <a:gd name="connsiteX16" fmla="*/ 6736 w 815205"/>
                <a:gd name="connsiteY16" fmla="*/ 1685999 h 1899641"/>
                <a:gd name="connsiteX17" fmla="*/ 28642 w 815205"/>
                <a:gd name="connsiteY17" fmla="*/ 1630919 h 1899641"/>
                <a:gd name="connsiteX18" fmla="*/ 25663 w 815205"/>
                <a:gd name="connsiteY18" fmla="*/ 1627260 h 1899641"/>
                <a:gd name="connsiteX19" fmla="*/ 91764 w 815205"/>
                <a:gd name="connsiteY19" fmla="*/ 1528108 h 1899641"/>
                <a:gd name="connsiteX20" fmla="*/ 201933 w 815205"/>
                <a:gd name="connsiteY20" fmla="*/ 1355511 h 1899641"/>
                <a:gd name="connsiteX21" fmla="*/ 304757 w 815205"/>
                <a:gd name="connsiteY21" fmla="*/ 1142518 h 1899641"/>
                <a:gd name="connsiteX22" fmla="*/ 375620 w 815205"/>
                <a:gd name="connsiteY22" fmla="*/ 942923 h 1899641"/>
                <a:gd name="connsiteX23" fmla="*/ 419688 w 815205"/>
                <a:gd name="connsiteY23" fmla="*/ 764272 h 1899641"/>
                <a:gd name="connsiteX24" fmla="*/ 447976 w 815205"/>
                <a:gd name="connsiteY24" fmla="*/ 569641 h 1899641"/>
                <a:gd name="connsiteX25" fmla="*/ 466337 w 815205"/>
                <a:gd name="connsiteY25" fmla="*/ 378682 h 1899641"/>
                <a:gd name="connsiteX26" fmla="*/ 492044 w 815205"/>
                <a:gd name="connsiteY26" fmla="*/ 128966 h 1899641"/>
                <a:gd name="connsiteX27" fmla="*/ 495911 w 815205"/>
                <a:gd name="connsiteY27" fmla="*/ 129713 h 1899641"/>
                <a:gd name="connsiteX28" fmla="*/ 503307 w 815205"/>
                <a:gd name="connsiteY28" fmla="*/ 93079 h 1899641"/>
                <a:gd name="connsiteX29" fmla="*/ 643731 w 815205"/>
                <a:gd name="connsiteY29" fmla="*/ 0 h 1899641"/>
                <a:gd name="connsiteX0" fmla="*/ 643731 w 815205"/>
                <a:gd name="connsiteY0" fmla="*/ 0 h 1899641"/>
                <a:gd name="connsiteX1" fmla="*/ 658971 w 815205"/>
                <a:gd name="connsiteY1" fmla="*/ 0 h 1899641"/>
                <a:gd name="connsiteX2" fmla="*/ 811371 w 815205"/>
                <a:gd name="connsiteY2" fmla="*/ 152400 h 1899641"/>
                <a:gd name="connsiteX3" fmla="*/ 811371 w 815205"/>
                <a:gd name="connsiteY3" fmla="*/ 190654 h 1899641"/>
                <a:gd name="connsiteX4" fmla="*/ 815205 w 815205"/>
                <a:gd name="connsiteY4" fmla="*/ 191395 h 1899641"/>
                <a:gd name="connsiteX5" fmla="*/ 811533 w 815205"/>
                <a:gd name="connsiteY5" fmla="*/ 290547 h 1899641"/>
                <a:gd name="connsiteX6" fmla="*/ 782154 w 815205"/>
                <a:gd name="connsiteY6" fmla="*/ 540263 h 1899641"/>
                <a:gd name="connsiteX7" fmla="*/ 734415 w 815205"/>
                <a:gd name="connsiteY7" fmla="*/ 804667 h 1899641"/>
                <a:gd name="connsiteX8" fmla="*/ 646280 w 815205"/>
                <a:gd name="connsiteY8" fmla="*/ 1135173 h 1899641"/>
                <a:gd name="connsiteX9" fmla="*/ 561817 w 815205"/>
                <a:gd name="connsiteY9" fmla="*/ 1388561 h 1899641"/>
                <a:gd name="connsiteX10" fmla="*/ 463956 w 815205"/>
                <a:gd name="connsiteY10" fmla="*/ 1601554 h 1899641"/>
                <a:gd name="connsiteX11" fmla="*/ 234983 w 815205"/>
                <a:gd name="connsiteY11" fmla="*/ 1884320 h 1899641"/>
                <a:gd name="connsiteX12" fmla="*/ 232125 w 815205"/>
                <a:gd name="connsiteY12" fmla="*/ 1880810 h 1899641"/>
                <a:gd name="connsiteX13" fmla="*/ 177327 w 815205"/>
                <a:gd name="connsiteY13" fmla="*/ 1898528 h 1899641"/>
                <a:gd name="connsiteX14" fmla="*/ 63646 w 815205"/>
                <a:gd name="connsiteY14" fmla="*/ 1866986 h 1899641"/>
                <a:gd name="connsiteX15" fmla="*/ 51433 w 815205"/>
                <a:gd name="connsiteY15" fmla="*/ 1857533 h 1899641"/>
                <a:gd name="connsiteX16" fmla="*/ 6736 w 815205"/>
                <a:gd name="connsiteY16" fmla="*/ 1685999 h 1899641"/>
                <a:gd name="connsiteX17" fmla="*/ 28642 w 815205"/>
                <a:gd name="connsiteY17" fmla="*/ 1630919 h 1899641"/>
                <a:gd name="connsiteX18" fmla="*/ 25663 w 815205"/>
                <a:gd name="connsiteY18" fmla="*/ 1627260 h 1899641"/>
                <a:gd name="connsiteX19" fmla="*/ 91764 w 815205"/>
                <a:gd name="connsiteY19" fmla="*/ 1528108 h 1899641"/>
                <a:gd name="connsiteX20" fmla="*/ 201933 w 815205"/>
                <a:gd name="connsiteY20" fmla="*/ 1355511 h 1899641"/>
                <a:gd name="connsiteX21" fmla="*/ 307138 w 815205"/>
                <a:gd name="connsiteY21" fmla="*/ 1144899 h 1899641"/>
                <a:gd name="connsiteX22" fmla="*/ 375620 w 815205"/>
                <a:gd name="connsiteY22" fmla="*/ 942923 h 1899641"/>
                <a:gd name="connsiteX23" fmla="*/ 419688 w 815205"/>
                <a:gd name="connsiteY23" fmla="*/ 764272 h 1899641"/>
                <a:gd name="connsiteX24" fmla="*/ 447976 w 815205"/>
                <a:gd name="connsiteY24" fmla="*/ 569641 h 1899641"/>
                <a:gd name="connsiteX25" fmla="*/ 466337 w 815205"/>
                <a:gd name="connsiteY25" fmla="*/ 378682 h 1899641"/>
                <a:gd name="connsiteX26" fmla="*/ 492044 w 815205"/>
                <a:gd name="connsiteY26" fmla="*/ 128966 h 1899641"/>
                <a:gd name="connsiteX27" fmla="*/ 495911 w 815205"/>
                <a:gd name="connsiteY27" fmla="*/ 129713 h 1899641"/>
                <a:gd name="connsiteX28" fmla="*/ 503307 w 815205"/>
                <a:gd name="connsiteY28" fmla="*/ 93079 h 1899641"/>
                <a:gd name="connsiteX29" fmla="*/ 643731 w 815205"/>
                <a:gd name="connsiteY29" fmla="*/ 0 h 1899641"/>
                <a:gd name="connsiteX0" fmla="*/ 643731 w 815205"/>
                <a:gd name="connsiteY0" fmla="*/ 0 h 1899641"/>
                <a:gd name="connsiteX1" fmla="*/ 658971 w 815205"/>
                <a:gd name="connsiteY1" fmla="*/ 0 h 1899641"/>
                <a:gd name="connsiteX2" fmla="*/ 811371 w 815205"/>
                <a:gd name="connsiteY2" fmla="*/ 152400 h 1899641"/>
                <a:gd name="connsiteX3" fmla="*/ 811371 w 815205"/>
                <a:gd name="connsiteY3" fmla="*/ 190654 h 1899641"/>
                <a:gd name="connsiteX4" fmla="*/ 815205 w 815205"/>
                <a:gd name="connsiteY4" fmla="*/ 191395 h 1899641"/>
                <a:gd name="connsiteX5" fmla="*/ 811533 w 815205"/>
                <a:gd name="connsiteY5" fmla="*/ 290547 h 1899641"/>
                <a:gd name="connsiteX6" fmla="*/ 782154 w 815205"/>
                <a:gd name="connsiteY6" fmla="*/ 540263 h 1899641"/>
                <a:gd name="connsiteX7" fmla="*/ 734415 w 815205"/>
                <a:gd name="connsiteY7" fmla="*/ 804667 h 1899641"/>
                <a:gd name="connsiteX8" fmla="*/ 646280 w 815205"/>
                <a:gd name="connsiteY8" fmla="*/ 1135173 h 1899641"/>
                <a:gd name="connsiteX9" fmla="*/ 561817 w 815205"/>
                <a:gd name="connsiteY9" fmla="*/ 1388561 h 1899641"/>
                <a:gd name="connsiteX10" fmla="*/ 463956 w 815205"/>
                <a:gd name="connsiteY10" fmla="*/ 1601554 h 1899641"/>
                <a:gd name="connsiteX11" fmla="*/ 234983 w 815205"/>
                <a:gd name="connsiteY11" fmla="*/ 1884320 h 1899641"/>
                <a:gd name="connsiteX12" fmla="*/ 232125 w 815205"/>
                <a:gd name="connsiteY12" fmla="*/ 1880810 h 1899641"/>
                <a:gd name="connsiteX13" fmla="*/ 177327 w 815205"/>
                <a:gd name="connsiteY13" fmla="*/ 1898528 h 1899641"/>
                <a:gd name="connsiteX14" fmla="*/ 63646 w 815205"/>
                <a:gd name="connsiteY14" fmla="*/ 1866986 h 1899641"/>
                <a:gd name="connsiteX15" fmla="*/ 51433 w 815205"/>
                <a:gd name="connsiteY15" fmla="*/ 1857533 h 1899641"/>
                <a:gd name="connsiteX16" fmla="*/ 6736 w 815205"/>
                <a:gd name="connsiteY16" fmla="*/ 1685999 h 1899641"/>
                <a:gd name="connsiteX17" fmla="*/ 28642 w 815205"/>
                <a:gd name="connsiteY17" fmla="*/ 1630919 h 1899641"/>
                <a:gd name="connsiteX18" fmla="*/ 91764 w 815205"/>
                <a:gd name="connsiteY18" fmla="*/ 1528108 h 1899641"/>
                <a:gd name="connsiteX19" fmla="*/ 201933 w 815205"/>
                <a:gd name="connsiteY19" fmla="*/ 1355511 h 1899641"/>
                <a:gd name="connsiteX20" fmla="*/ 307138 w 815205"/>
                <a:gd name="connsiteY20" fmla="*/ 1144899 h 1899641"/>
                <a:gd name="connsiteX21" fmla="*/ 375620 w 815205"/>
                <a:gd name="connsiteY21" fmla="*/ 942923 h 1899641"/>
                <a:gd name="connsiteX22" fmla="*/ 419688 w 815205"/>
                <a:gd name="connsiteY22" fmla="*/ 764272 h 1899641"/>
                <a:gd name="connsiteX23" fmla="*/ 447976 w 815205"/>
                <a:gd name="connsiteY23" fmla="*/ 569641 h 1899641"/>
                <a:gd name="connsiteX24" fmla="*/ 466337 w 815205"/>
                <a:gd name="connsiteY24" fmla="*/ 378682 h 1899641"/>
                <a:gd name="connsiteX25" fmla="*/ 492044 w 815205"/>
                <a:gd name="connsiteY25" fmla="*/ 128966 h 1899641"/>
                <a:gd name="connsiteX26" fmla="*/ 495911 w 815205"/>
                <a:gd name="connsiteY26" fmla="*/ 129713 h 1899641"/>
                <a:gd name="connsiteX27" fmla="*/ 503307 w 815205"/>
                <a:gd name="connsiteY27" fmla="*/ 93079 h 1899641"/>
                <a:gd name="connsiteX28" fmla="*/ 643731 w 815205"/>
                <a:gd name="connsiteY28" fmla="*/ 0 h 1899641"/>
                <a:gd name="connsiteX0" fmla="*/ 643731 w 815205"/>
                <a:gd name="connsiteY0" fmla="*/ 0 h 1899641"/>
                <a:gd name="connsiteX1" fmla="*/ 658971 w 815205"/>
                <a:gd name="connsiteY1" fmla="*/ 0 h 1899641"/>
                <a:gd name="connsiteX2" fmla="*/ 811371 w 815205"/>
                <a:gd name="connsiteY2" fmla="*/ 152400 h 1899641"/>
                <a:gd name="connsiteX3" fmla="*/ 811371 w 815205"/>
                <a:gd name="connsiteY3" fmla="*/ 190654 h 1899641"/>
                <a:gd name="connsiteX4" fmla="*/ 815205 w 815205"/>
                <a:gd name="connsiteY4" fmla="*/ 191395 h 1899641"/>
                <a:gd name="connsiteX5" fmla="*/ 811533 w 815205"/>
                <a:gd name="connsiteY5" fmla="*/ 290547 h 1899641"/>
                <a:gd name="connsiteX6" fmla="*/ 782154 w 815205"/>
                <a:gd name="connsiteY6" fmla="*/ 540263 h 1899641"/>
                <a:gd name="connsiteX7" fmla="*/ 734415 w 815205"/>
                <a:gd name="connsiteY7" fmla="*/ 804667 h 1899641"/>
                <a:gd name="connsiteX8" fmla="*/ 646280 w 815205"/>
                <a:gd name="connsiteY8" fmla="*/ 1135173 h 1899641"/>
                <a:gd name="connsiteX9" fmla="*/ 561817 w 815205"/>
                <a:gd name="connsiteY9" fmla="*/ 1388561 h 1899641"/>
                <a:gd name="connsiteX10" fmla="*/ 463956 w 815205"/>
                <a:gd name="connsiteY10" fmla="*/ 1601554 h 1899641"/>
                <a:gd name="connsiteX11" fmla="*/ 234983 w 815205"/>
                <a:gd name="connsiteY11" fmla="*/ 1884320 h 1899641"/>
                <a:gd name="connsiteX12" fmla="*/ 177327 w 815205"/>
                <a:gd name="connsiteY12" fmla="*/ 1898528 h 1899641"/>
                <a:gd name="connsiteX13" fmla="*/ 63646 w 815205"/>
                <a:gd name="connsiteY13" fmla="*/ 1866986 h 1899641"/>
                <a:gd name="connsiteX14" fmla="*/ 51433 w 815205"/>
                <a:gd name="connsiteY14" fmla="*/ 1857533 h 1899641"/>
                <a:gd name="connsiteX15" fmla="*/ 6736 w 815205"/>
                <a:gd name="connsiteY15" fmla="*/ 1685999 h 1899641"/>
                <a:gd name="connsiteX16" fmla="*/ 28642 w 815205"/>
                <a:gd name="connsiteY16" fmla="*/ 1630919 h 1899641"/>
                <a:gd name="connsiteX17" fmla="*/ 91764 w 815205"/>
                <a:gd name="connsiteY17" fmla="*/ 1528108 h 1899641"/>
                <a:gd name="connsiteX18" fmla="*/ 201933 w 815205"/>
                <a:gd name="connsiteY18" fmla="*/ 1355511 h 1899641"/>
                <a:gd name="connsiteX19" fmla="*/ 307138 w 815205"/>
                <a:gd name="connsiteY19" fmla="*/ 1144899 h 1899641"/>
                <a:gd name="connsiteX20" fmla="*/ 375620 w 815205"/>
                <a:gd name="connsiteY20" fmla="*/ 942923 h 1899641"/>
                <a:gd name="connsiteX21" fmla="*/ 419688 w 815205"/>
                <a:gd name="connsiteY21" fmla="*/ 764272 h 1899641"/>
                <a:gd name="connsiteX22" fmla="*/ 447976 w 815205"/>
                <a:gd name="connsiteY22" fmla="*/ 569641 h 1899641"/>
                <a:gd name="connsiteX23" fmla="*/ 466337 w 815205"/>
                <a:gd name="connsiteY23" fmla="*/ 378682 h 1899641"/>
                <a:gd name="connsiteX24" fmla="*/ 492044 w 815205"/>
                <a:gd name="connsiteY24" fmla="*/ 128966 h 1899641"/>
                <a:gd name="connsiteX25" fmla="*/ 495911 w 815205"/>
                <a:gd name="connsiteY25" fmla="*/ 129713 h 1899641"/>
                <a:gd name="connsiteX26" fmla="*/ 503307 w 815205"/>
                <a:gd name="connsiteY26" fmla="*/ 93079 h 1899641"/>
                <a:gd name="connsiteX27" fmla="*/ 643731 w 815205"/>
                <a:gd name="connsiteY27" fmla="*/ 0 h 1899641"/>
                <a:gd name="connsiteX0" fmla="*/ 643731 w 815205"/>
                <a:gd name="connsiteY0" fmla="*/ 0 h 1899641"/>
                <a:gd name="connsiteX1" fmla="*/ 658971 w 815205"/>
                <a:gd name="connsiteY1" fmla="*/ 0 h 1899641"/>
                <a:gd name="connsiteX2" fmla="*/ 811371 w 815205"/>
                <a:gd name="connsiteY2" fmla="*/ 152400 h 1899641"/>
                <a:gd name="connsiteX3" fmla="*/ 811371 w 815205"/>
                <a:gd name="connsiteY3" fmla="*/ 190654 h 1899641"/>
                <a:gd name="connsiteX4" fmla="*/ 815205 w 815205"/>
                <a:gd name="connsiteY4" fmla="*/ 191395 h 1899641"/>
                <a:gd name="connsiteX5" fmla="*/ 811533 w 815205"/>
                <a:gd name="connsiteY5" fmla="*/ 290547 h 1899641"/>
                <a:gd name="connsiteX6" fmla="*/ 782154 w 815205"/>
                <a:gd name="connsiteY6" fmla="*/ 540263 h 1899641"/>
                <a:gd name="connsiteX7" fmla="*/ 734415 w 815205"/>
                <a:gd name="connsiteY7" fmla="*/ 804667 h 1899641"/>
                <a:gd name="connsiteX8" fmla="*/ 646280 w 815205"/>
                <a:gd name="connsiteY8" fmla="*/ 1135173 h 1899641"/>
                <a:gd name="connsiteX9" fmla="*/ 561817 w 815205"/>
                <a:gd name="connsiteY9" fmla="*/ 1388561 h 1899641"/>
                <a:gd name="connsiteX10" fmla="*/ 463956 w 815205"/>
                <a:gd name="connsiteY10" fmla="*/ 1601554 h 1899641"/>
                <a:gd name="connsiteX11" fmla="*/ 234983 w 815205"/>
                <a:gd name="connsiteY11" fmla="*/ 1884320 h 1899641"/>
                <a:gd name="connsiteX12" fmla="*/ 177327 w 815205"/>
                <a:gd name="connsiteY12" fmla="*/ 1898528 h 1899641"/>
                <a:gd name="connsiteX13" fmla="*/ 63646 w 815205"/>
                <a:gd name="connsiteY13" fmla="*/ 1866986 h 1899641"/>
                <a:gd name="connsiteX14" fmla="*/ 51433 w 815205"/>
                <a:gd name="connsiteY14" fmla="*/ 1857533 h 1899641"/>
                <a:gd name="connsiteX15" fmla="*/ 6736 w 815205"/>
                <a:gd name="connsiteY15" fmla="*/ 1685999 h 1899641"/>
                <a:gd name="connsiteX16" fmla="*/ 28642 w 815205"/>
                <a:gd name="connsiteY16" fmla="*/ 1630919 h 1899641"/>
                <a:gd name="connsiteX17" fmla="*/ 91764 w 815205"/>
                <a:gd name="connsiteY17" fmla="*/ 1528108 h 1899641"/>
                <a:gd name="connsiteX18" fmla="*/ 201933 w 815205"/>
                <a:gd name="connsiteY18" fmla="*/ 1355511 h 1899641"/>
                <a:gd name="connsiteX19" fmla="*/ 307138 w 815205"/>
                <a:gd name="connsiteY19" fmla="*/ 1144899 h 1899641"/>
                <a:gd name="connsiteX20" fmla="*/ 375620 w 815205"/>
                <a:gd name="connsiteY20" fmla="*/ 942923 h 1899641"/>
                <a:gd name="connsiteX21" fmla="*/ 419688 w 815205"/>
                <a:gd name="connsiteY21" fmla="*/ 764272 h 1899641"/>
                <a:gd name="connsiteX22" fmla="*/ 447976 w 815205"/>
                <a:gd name="connsiteY22" fmla="*/ 569641 h 1899641"/>
                <a:gd name="connsiteX23" fmla="*/ 466337 w 815205"/>
                <a:gd name="connsiteY23" fmla="*/ 378682 h 1899641"/>
                <a:gd name="connsiteX24" fmla="*/ 492044 w 815205"/>
                <a:gd name="connsiteY24" fmla="*/ 128966 h 1899641"/>
                <a:gd name="connsiteX25" fmla="*/ 495911 w 815205"/>
                <a:gd name="connsiteY25" fmla="*/ 129713 h 1899641"/>
                <a:gd name="connsiteX26" fmla="*/ 503307 w 815205"/>
                <a:gd name="connsiteY26" fmla="*/ 93079 h 1899641"/>
                <a:gd name="connsiteX27" fmla="*/ 643731 w 815205"/>
                <a:gd name="connsiteY27" fmla="*/ 0 h 1899641"/>
                <a:gd name="connsiteX0" fmla="*/ 643731 w 815205"/>
                <a:gd name="connsiteY0" fmla="*/ 0 h 1899641"/>
                <a:gd name="connsiteX1" fmla="*/ 658971 w 815205"/>
                <a:gd name="connsiteY1" fmla="*/ 0 h 1899641"/>
                <a:gd name="connsiteX2" fmla="*/ 811371 w 815205"/>
                <a:gd name="connsiteY2" fmla="*/ 152400 h 1899641"/>
                <a:gd name="connsiteX3" fmla="*/ 811371 w 815205"/>
                <a:gd name="connsiteY3" fmla="*/ 190654 h 1899641"/>
                <a:gd name="connsiteX4" fmla="*/ 815205 w 815205"/>
                <a:gd name="connsiteY4" fmla="*/ 191395 h 1899641"/>
                <a:gd name="connsiteX5" fmla="*/ 811533 w 815205"/>
                <a:gd name="connsiteY5" fmla="*/ 290547 h 1899641"/>
                <a:gd name="connsiteX6" fmla="*/ 782154 w 815205"/>
                <a:gd name="connsiteY6" fmla="*/ 540263 h 1899641"/>
                <a:gd name="connsiteX7" fmla="*/ 734415 w 815205"/>
                <a:gd name="connsiteY7" fmla="*/ 804667 h 1899641"/>
                <a:gd name="connsiteX8" fmla="*/ 646280 w 815205"/>
                <a:gd name="connsiteY8" fmla="*/ 1135173 h 1899641"/>
                <a:gd name="connsiteX9" fmla="*/ 561817 w 815205"/>
                <a:gd name="connsiteY9" fmla="*/ 1388561 h 1899641"/>
                <a:gd name="connsiteX10" fmla="*/ 463956 w 815205"/>
                <a:gd name="connsiteY10" fmla="*/ 1601554 h 1899641"/>
                <a:gd name="connsiteX11" fmla="*/ 234983 w 815205"/>
                <a:gd name="connsiteY11" fmla="*/ 1884320 h 1899641"/>
                <a:gd name="connsiteX12" fmla="*/ 177327 w 815205"/>
                <a:gd name="connsiteY12" fmla="*/ 1898528 h 1899641"/>
                <a:gd name="connsiteX13" fmla="*/ 63646 w 815205"/>
                <a:gd name="connsiteY13" fmla="*/ 1866986 h 1899641"/>
                <a:gd name="connsiteX14" fmla="*/ 51433 w 815205"/>
                <a:gd name="connsiteY14" fmla="*/ 1857533 h 1899641"/>
                <a:gd name="connsiteX15" fmla="*/ 6736 w 815205"/>
                <a:gd name="connsiteY15" fmla="*/ 1685999 h 1899641"/>
                <a:gd name="connsiteX16" fmla="*/ 28642 w 815205"/>
                <a:gd name="connsiteY16" fmla="*/ 1630919 h 1899641"/>
                <a:gd name="connsiteX17" fmla="*/ 91764 w 815205"/>
                <a:gd name="connsiteY17" fmla="*/ 1528108 h 1899641"/>
                <a:gd name="connsiteX18" fmla="*/ 201933 w 815205"/>
                <a:gd name="connsiteY18" fmla="*/ 1355511 h 1899641"/>
                <a:gd name="connsiteX19" fmla="*/ 307138 w 815205"/>
                <a:gd name="connsiteY19" fmla="*/ 1144899 h 1899641"/>
                <a:gd name="connsiteX20" fmla="*/ 375620 w 815205"/>
                <a:gd name="connsiteY20" fmla="*/ 942923 h 1899641"/>
                <a:gd name="connsiteX21" fmla="*/ 419688 w 815205"/>
                <a:gd name="connsiteY21" fmla="*/ 764272 h 1899641"/>
                <a:gd name="connsiteX22" fmla="*/ 447976 w 815205"/>
                <a:gd name="connsiteY22" fmla="*/ 569641 h 1899641"/>
                <a:gd name="connsiteX23" fmla="*/ 466337 w 815205"/>
                <a:gd name="connsiteY23" fmla="*/ 378682 h 1899641"/>
                <a:gd name="connsiteX24" fmla="*/ 492044 w 815205"/>
                <a:gd name="connsiteY24" fmla="*/ 128966 h 1899641"/>
                <a:gd name="connsiteX25" fmla="*/ 495911 w 815205"/>
                <a:gd name="connsiteY25" fmla="*/ 129713 h 1899641"/>
                <a:gd name="connsiteX26" fmla="*/ 503307 w 815205"/>
                <a:gd name="connsiteY26" fmla="*/ 93079 h 1899641"/>
                <a:gd name="connsiteX27" fmla="*/ 643731 w 815205"/>
                <a:gd name="connsiteY27" fmla="*/ 0 h 1899641"/>
                <a:gd name="connsiteX0" fmla="*/ 643731 w 815205"/>
                <a:gd name="connsiteY0" fmla="*/ 0 h 1899641"/>
                <a:gd name="connsiteX1" fmla="*/ 658971 w 815205"/>
                <a:gd name="connsiteY1" fmla="*/ 0 h 1899641"/>
                <a:gd name="connsiteX2" fmla="*/ 811371 w 815205"/>
                <a:gd name="connsiteY2" fmla="*/ 152400 h 1899641"/>
                <a:gd name="connsiteX3" fmla="*/ 811371 w 815205"/>
                <a:gd name="connsiteY3" fmla="*/ 190654 h 1899641"/>
                <a:gd name="connsiteX4" fmla="*/ 815205 w 815205"/>
                <a:gd name="connsiteY4" fmla="*/ 191395 h 1899641"/>
                <a:gd name="connsiteX5" fmla="*/ 811533 w 815205"/>
                <a:gd name="connsiteY5" fmla="*/ 290547 h 1899641"/>
                <a:gd name="connsiteX6" fmla="*/ 782154 w 815205"/>
                <a:gd name="connsiteY6" fmla="*/ 540263 h 1899641"/>
                <a:gd name="connsiteX7" fmla="*/ 734415 w 815205"/>
                <a:gd name="connsiteY7" fmla="*/ 804667 h 1899641"/>
                <a:gd name="connsiteX8" fmla="*/ 646280 w 815205"/>
                <a:gd name="connsiteY8" fmla="*/ 1135173 h 1899641"/>
                <a:gd name="connsiteX9" fmla="*/ 561817 w 815205"/>
                <a:gd name="connsiteY9" fmla="*/ 1388561 h 1899641"/>
                <a:gd name="connsiteX10" fmla="*/ 463956 w 815205"/>
                <a:gd name="connsiteY10" fmla="*/ 1599173 h 1899641"/>
                <a:gd name="connsiteX11" fmla="*/ 234983 w 815205"/>
                <a:gd name="connsiteY11" fmla="*/ 1884320 h 1899641"/>
                <a:gd name="connsiteX12" fmla="*/ 177327 w 815205"/>
                <a:gd name="connsiteY12" fmla="*/ 1898528 h 1899641"/>
                <a:gd name="connsiteX13" fmla="*/ 63646 w 815205"/>
                <a:gd name="connsiteY13" fmla="*/ 1866986 h 1899641"/>
                <a:gd name="connsiteX14" fmla="*/ 51433 w 815205"/>
                <a:gd name="connsiteY14" fmla="*/ 1857533 h 1899641"/>
                <a:gd name="connsiteX15" fmla="*/ 6736 w 815205"/>
                <a:gd name="connsiteY15" fmla="*/ 1685999 h 1899641"/>
                <a:gd name="connsiteX16" fmla="*/ 28642 w 815205"/>
                <a:gd name="connsiteY16" fmla="*/ 1630919 h 1899641"/>
                <a:gd name="connsiteX17" fmla="*/ 91764 w 815205"/>
                <a:gd name="connsiteY17" fmla="*/ 1528108 h 1899641"/>
                <a:gd name="connsiteX18" fmla="*/ 201933 w 815205"/>
                <a:gd name="connsiteY18" fmla="*/ 1355511 h 1899641"/>
                <a:gd name="connsiteX19" fmla="*/ 307138 w 815205"/>
                <a:gd name="connsiteY19" fmla="*/ 1144899 h 1899641"/>
                <a:gd name="connsiteX20" fmla="*/ 375620 w 815205"/>
                <a:gd name="connsiteY20" fmla="*/ 942923 h 1899641"/>
                <a:gd name="connsiteX21" fmla="*/ 419688 w 815205"/>
                <a:gd name="connsiteY21" fmla="*/ 764272 h 1899641"/>
                <a:gd name="connsiteX22" fmla="*/ 447976 w 815205"/>
                <a:gd name="connsiteY22" fmla="*/ 569641 h 1899641"/>
                <a:gd name="connsiteX23" fmla="*/ 466337 w 815205"/>
                <a:gd name="connsiteY23" fmla="*/ 378682 h 1899641"/>
                <a:gd name="connsiteX24" fmla="*/ 492044 w 815205"/>
                <a:gd name="connsiteY24" fmla="*/ 128966 h 1899641"/>
                <a:gd name="connsiteX25" fmla="*/ 495911 w 815205"/>
                <a:gd name="connsiteY25" fmla="*/ 129713 h 1899641"/>
                <a:gd name="connsiteX26" fmla="*/ 503307 w 815205"/>
                <a:gd name="connsiteY26" fmla="*/ 93079 h 1899641"/>
                <a:gd name="connsiteX27" fmla="*/ 643731 w 815205"/>
                <a:gd name="connsiteY27" fmla="*/ 0 h 1899641"/>
                <a:gd name="connsiteX0" fmla="*/ 643731 w 815205"/>
                <a:gd name="connsiteY0" fmla="*/ 0 h 1899641"/>
                <a:gd name="connsiteX1" fmla="*/ 658971 w 815205"/>
                <a:gd name="connsiteY1" fmla="*/ 0 h 1899641"/>
                <a:gd name="connsiteX2" fmla="*/ 811371 w 815205"/>
                <a:gd name="connsiteY2" fmla="*/ 152400 h 1899641"/>
                <a:gd name="connsiteX3" fmla="*/ 811371 w 815205"/>
                <a:gd name="connsiteY3" fmla="*/ 190654 h 1899641"/>
                <a:gd name="connsiteX4" fmla="*/ 815205 w 815205"/>
                <a:gd name="connsiteY4" fmla="*/ 191395 h 1899641"/>
                <a:gd name="connsiteX5" fmla="*/ 811533 w 815205"/>
                <a:gd name="connsiteY5" fmla="*/ 290547 h 1899641"/>
                <a:gd name="connsiteX6" fmla="*/ 782154 w 815205"/>
                <a:gd name="connsiteY6" fmla="*/ 540263 h 1899641"/>
                <a:gd name="connsiteX7" fmla="*/ 734415 w 815205"/>
                <a:gd name="connsiteY7" fmla="*/ 804667 h 1899641"/>
                <a:gd name="connsiteX8" fmla="*/ 646280 w 815205"/>
                <a:gd name="connsiteY8" fmla="*/ 1135173 h 1899641"/>
                <a:gd name="connsiteX9" fmla="*/ 561817 w 815205"/>
                <a:gd name="connsiteY9" fmla="*/ 1388561 h 1899641"/>
                <a:gd name="connsiteX10" fmla="*/ 463956 w 815205"/>
                <a:gd name="connsiteY10" fmla="*/ 1599173 h 1899641"/>
                <a:gd name="connsiteX11" fmla="*/ 234983 w 815205"/>
                <a:gd name="connsiteY11" fmla="*/ 1884320 h 1899641"/>
                <a:gd name="connsiteX12" fmla="*/ 177327 w 815205"/>
                <a:gd name="connsiteY12" fmla="*/ 1898528 h 1899641"/>
                <a:gd name="connsiteX13" fmla="*/ 63646 w 815205"/>
                <a:gd name="connsiteY13" fmla="*/ 1866986 h 1899641"/>
                <a:gd name="connsiteX14" fmla="*/ 51433 w 815205"/>
                <a:gd name="connsiteY14" fmla="*/ 1857533 h 1899641"/>
                <a:gd name="connsiteX15" fmla="*/ 6736 w 815205"/>
                <a:gd name="connsiteY15" fmla="*/ 1685999 h 1899641"/>
                <a:gd name="connsiteX16" fmla="*/ 28642 w 815205"/>
                <a:gd name="connsiteY16" fmla="*/ 1630919 h 1899641"/>
                <a:gd name="connsiteX17" fmla="*/ 91764 w 815205"/>
                <a:gd name="connsiteY17" fmla="*/ 1528108 h 1899641"/>
                <a:gd name="connsiteX18" fmla="*/ 201933 w 815205"/>
                <a:gd name="connsiteY18" fmla="*/ 1355511 h 1899641"/>
                <a:gd name="connsiteX19" fmla="*/ 307138 w 815205"/>
                <a:gd name="connsiteY19" fmla="*/ 1144899 h 1899641"/>
                <a:gd name="connsiteX20" fmla="*/ 375620 w 815205"/>
                <a:gd name="connsiteY20" fmla="*/ 942923 h 1899641"/>
                <a:gd name="connsiteX21" fmla="*/ 419688 w 815205"/>
                <a:gd name="connsiteY21" fmla="*/ 764272 h 1899641"/>
                <a:gd name="connsiteX22" fmla="*/ 447976 w 815205"/>
                <a:gd name="connsiteY22" fmla="*/ 569641 h 1899641"/>
                <a:gd name="connsiteX23" fmla="*/ 466337 w 815205"/>
                <a:gd name="connsiteY23" fmla="*/ 378682 h 1899641"/>
                <a:gd name="connsiteX24" fmla="*/ 492044 w 815205"/>
                <a:gd name="connsiteY24" fmla="*/ 128966 h 1899641"/>
                <a:gd name="connsiteX25" fmla="*/ 495911 w 815205"/>
                <a:gd name="connsiteY25" fmla="*/ 129713 h 1899641"/>
                <a:gd name="connsiteX26" fmla="*/ 503307 w 815205"/>
                <a:gd name="connsiteY26" fmla="*/ 93079 h 1899641"/>
                <a:gd name="connsiteX27" fmla="*/ 643731 w 815205"/>
                <a:gd name="connsiteY27" fmla="*/ 0 h 1899641"/>
                <a:gd name="connsiteX0" fmla="*/ 643731 w 815205"/>
                <a:gd name="connsiteY0" fmla="*/ 0 h 1899641"/>
                <a:gd name="connsiteX1" fmla="*/ 658971 w 815205"/>
                <a:gd name="connsiteY1" fmla="*/ 0 h 1899641"/>
                <a:gd name="connsiteX2" fmla="*/ 811371 w 815205"/>
                <a:gd name="connsiteY2" fmla="*/ 152400 h 1899641"/>
                <a:gd name="connsiteX3" fmla="*/ 811371 w 815205"/>
                <a:gd name="connsiteY3" fmla="*/ 190654 h 1899641"/>
                <a:gd name="connsiteX4" fmla="*/ 815205 w 815205"/>
                <a:gd name="connsiteY4" fmla="*/ 191395 h 1899641"/>
                <a:gd name="connsiteX5" fmla="*/ 811533 w 815205"/>
                <a:gd name="connsiteY5" fmla="*/ 290547 h 1899641"/>
                <a:gd name="connsiteX6" fmla="*/ 782154 w 815205"/>
                <a:gd name="connsiteY6" fmla="*/ 540263 h 1899641"/>
                <a:gd name="connsiteX7" fmla="*/ 734415 w 815205"/>
                <a:gd name="connsiteY7" fmla="*/ 804667 h 1899641"/>
                <a:gd name="connsiteX8" fmla="*/ 646280 w 815205"/>
                <a:gd name="connsiteY8" fmla="*/ 1135173 h 1899641"/>
                <a:gd name="connsiteX9" fmla="*/ 561817 w 815205"/>
                <a:gd name="connsiteY9" fmla="*/ 1388561 h 1899641"/>
                <a:gd name="connsiteX10" fmla="*/ 463956 w 815205"/>
                <a:gd name="connsiteY10" fmla="*/ 1599173 h 1899641"/>
                <a:gd name="connsiteX11" fmla="*/ 234983 w 815205"/>
                <a:gd name="connsiteY11" fmla="*/ 1884320 h 1899641"/>
                <a:gd name="connsiteX12" fmla="*/ 177327 w 815205"/>
                <a:gd name="connsiteY12" fmla="*/ 1898528 h 1899641"/>
                <a:gd name="connsiteX13" fmla="*/ 63646 w 815205"/>
                <a:gd name="connsiteY13" fmla="*/ 1866986 h 1899641"/>
                <a:gd name="connsiteX14" fmla="*/ 51433 w 815205"/>
                <a:gd name="connsiteY14" fmla="*/ 1857533 h 1899641"/>
                <a:gd name="connsiteX15" fmla="*/ 6736 w 815205"/>
                <a:gd name="connsiteY15" fmla="*/ 1685999 h 1899641"/>
                <a:gd name="connsiteX16" fmla="*/ 28642 w 815205"/>
                <a:gd name="connsiteY16" fmla="*/ 1630919 h 1899641"/>
                <a:gd name="connsiteX17" fmla="*/ 91764 w 815205"/>
                <a:gd name="connsiteY17" fmla="*/ 1528108 h 1899641"/>
                <a:gd name="connsiteX18" fmla="*/ 201933 w 815205"/>
                <a:gd name="connsiteY18" fmla="*/ 1355511 h 1899641"/>
                <a:gd name="connsiteX19" fmla="*/ 307138 w 815205"/>
                <a:gd name="connsiteY19" fmla="*/ 1144899 h 1899641"/>
                <a:gd name="connsiteX20" fmla="*/ 375620 w 815205"/>
                <a:gd name="connsiteY20" fmla="*/ 942923 h 1899641"/>
                <a:gd name="connsiteX21" fmla="*/ 419688 w 815205"/>
                <a:gd name="connsiteY21" fmla="*/ 764272 h 1899641"/>
                <a:gd name="connsiteX22" fmla="*/ 447976 w 815205"/>
                <a:gd name="connsiteY22" fmla="*/ 569641 h 1899641"/>
                <a:gd name="connsiteX23" fmla="*/ 466337 w 815205"/>
                <a:gd name="connsiteY23" fmla="*/ 378682 h 1899641"/>
                <a:gd name="connsiteX24" fmla="*/ 492044 w 815205"/>
                <a:gd name="connsiteY24" fmla="*/ 128966 h 1899641"/>
                <a:gd name="connsiteX25" fmla="*/ 495911 w 815205"/>
                <a:gd name="connsiteY25" fmla="*/ 129713 h 1899641"/>
                <a:gd name="connsiteX26" fmla="*/ 503307 w 815205"/>
                <a:gd name="connsiteY26" fmla="*/ 93079 h 1899641"/>
                <a:gd name="connsiteX27" fmla="*/ 643731 w 815205"/>
                <a:gd name="connsiteY27" fmla="*/ 0 h 1899641"/>
                <a:gd name="connsiteX0" fmla="*/ 643731 w 815205"/>
                <a:gd name="connsiteY0" fmla="*/ 0 h 1901881"/>
                <a:gd name="connsiteX1" fmla="*/ 658971 w 815205"/>
                <a:gd name="connsiteY1" fmla="*/ 0 h 1901881"/>
                <a:gd name="connsiteX2" fmla="*/ 811371 w 815205"/>
                <a:gd name="connsiteY2" fmla="*/ 152400 h 1901881"/>
                <a:gd name="connsiteX3" fmla="*/ 811371 w 815205"/>
                <a:gd name="connsiteY3" fmla="*/ 190654 h 1901881"/>
                <a:gd name="connsiteX4" fmla="*/ 815205 w 815205"/>
                <a:gd name="connsiteY4" fmla="*/ 191395 h 1901881"/>
                <a:gd name="connsiteX5" fmla="*/ 811533 w 815205"/>
                <a:gd name="connsiteY5" fmla="*/ 290547 h 1901881"/>
                <a:gd name="connsiteX6" fmla="*/ 782154 w 815205"/>
                <a:gd name="connsiteY6" fmla="*/ 540263 h 1901881"/>
                <a:gd name="connsiteX7" fmla="*/ 734415 w 815205"/>
                <a:gd name="connsiteY7" fmla="*/ 804667 h 1901881"/>
                <a:gd name="connsiteX8" fmla="*/ 646280 w 815205"/>
                <a:gd name="connsiteY8" fmla="*/ 1135173 h 1901881"/>
                <a:gd name="connsiteX9" fmla="*/ 561817 w 815205"/>
                <a:gd name="connsiteY9" fmla="*/ 1388561 h 1901881"/>
                <a:gd name="connsiteX10" fmla="*/ 463956 w 815205"/>
                <a:gd name="connsiteY10" fmla="*/ 1599173 h 1901881"/>
                <a:gd name="connsiteX11" fmla="*/ 234983 w 815205"/>
                <a:gd name="connsiteY11" fmla="*/ 1884320 h 1901881"/>
                <a:gd name="connsiteX12" fmla="*/ 174946 w 815205"/>
                <a:gd name="connsiteY12" fmla="*/ 1900909 h 1901881"/>
                <a:gd name="connsiteX13" fmla="*/ 63646 w 815205"/>
                <a:gd name="connsiteY13" fmla="*/ 1866986 h 1901881"/>
                <a:gd name="connsiteX14" fmla="*/ 51433 w 815205"/>
                <a:gd name="connsiteY14" fmla="*/ 1857533 h 1901881"/>
                <a:gd name="connsiteX15" fmla="*/ 6736 w 815205"/>
                <a:gd name="connsiteY15" fmla="*/ 1685999 h 1901881"/>
                <a:gd name="connsiteX16" fmla="*/ 28642 w 815205"/>
                <a:gd name="connsiteY16" fmla="*/ 1630919 h 1901881"/>
                <a:gd name="connsiteX17" fmla="*/ 91764 w 815205"/>
                <a:gd name="connsiteY17" fmla="*/ 1528108 h 1901881"/>
                <a:gd name="connsiteX18" fmla="*/ 201933 w 815205"/>
                <a:gd name="connsiteY18" fmla="*/ 1355511 h 1901881"/>
                <a:gd name="connsiteX19" fmla="*/ 307138 w 815205"/>
                <a:gd name="connsiteY19" fmla="*/ 1144899 h 1901881"/>
                <a:gd name="connsiteX20" fmla="*/ 375620 w 815205"/>
                <a:gd name="connsiteY20" fmla="*/ 942923 h 1901881"/>
                <a:gd name="connsiteX21" fmla="*/ 419688 w 815205"/>
                <a:gd name="connsiteY21" fmla="*/ 764272 h 1901881"/>
                <a:gd name="connsiteX22" fmla="*/ 447976 w 815205"/>
                <a:gd name="connsiteY22" fmla="*/ 569641 h 1901881"/>
                <a:gd name="connsiteX23" fmla="*/ 466337 w 815205"/>
                <a:gd name="connsiteY23" fmla="*/ 378682 h 1901881"/>
                <a:gd name="connsiteX24" fmla="*/ 492044 w 815205"/>
                <a:gd name="connsiteY24" fmla="*/ 128966 h 1901881"/>
                <a:gd name="connsiteX25" fmla="*/ 495911 w 815205"/>
                <a:gd name="connsiteY25" fmla="*/ 129713 h 1901881"/>
                <a:gd name="connsiteX26" fmla="*/ 503307 w 815205"/>
                <a:gd name="connsiteY26" fmla="*/ 93079 h 1901881"/>
                <a:gd name="connsiteX27" fmla="*/ 643731 w 815205"/>
                <a:gd name="connsiteY27" fmla="*/ 0 h 1901881"/>
                <a:gd name="connsiteX0" fmla="*/ 643731 w 815205"/>
                <a:gd name="connsiteY0" fmla="*/ 0 h 1901230"/>
                <a:gd name="connsiteX1" fmla="*/ 658971 w 815205"/>
                <a:gd name="connsiteY1" fmla="*/ 0 h 1901230"/>
                <a:gd name="connsiteX2" fmla="*/ 811371 w 815205"/>
                <a:gd name="connsiteY2" fmla="*/ 152400 h 1901230"/>
                <a:gd name="connsiteX3" fmla="*/ 811371 w 815205"/>
                <a:gd name="connsiteY3" fmla="*/ 190654 h 1901230"/>
                <a:gd name="connsiteX4" fmla="*/ 815205 w 815205"/>
                <a:gd name="connsiteY4" fmla="*/ 191395 h 1901230"/>
                <a:gd name="connsiteX5" fmla="*/ 811533 w 815205"/>
                <a:gd name="connsiteY5" fmla="*/ 290547 h 1901230"/>
                <a:gd name="connsiteX6" fmla="*/ 782154 w 815205"/>
                <a:gd name="connsiteY6" fmla="*/ 540263 h 1901230"/>
                <a:gd name="connsiteX7" fmla="*/ 734415 w 815205"/>
                <a:gd name="connsiteY7" fmla="*/ 804667 h 1901230"/>
                <a:gd name="connsiteX8" fmla="*/ 646280 w 815205"/>
                <a:gd name="connsiteY8" fmla="*/ 1135173 h 1901230"/>
                <a:gd name="connsiteX9" fmla="*/ 561817 w 815205"/>
                <a:gd name="connsiteY9" fmla="*/ 1388561 h 1901230"/>
                <a:gd name="connsiteX10" fmla="*/ 463956 w 815205"/>
                <a:gd name="connsiteY10" fmla="*/ 1599173 h 1901230"/>
                <a:gd name="connsiteX11" fmla="*/ 234983 w 815205"/>
                <a:gd name="connsiteY11" fmla="*/ 1884320 h 1901230"/>
                <a:gd name="connsiteX12" fmla="*/ 174946 w 815205"/>
                <a:gd name="connsiteY12" fmla="*/ 1900909 h 1901230"/>
                <a:gd name="connsiteX13" fmla="*/ 63646 w 815205"/>
                <a:gd name="connsiteY13" fmla="*/ 1866986 h 1901230"/>
                <a:gd name="connsiteX14" fmla="*/ 51433 w 815205"/>
                <a:gd name="connsiteY14" fmla="*/ 1857533 h 1901230"/>
                <a:gd name="connsiteX15" fmla="*/ 6736 w 815205"/>
                <a:gd name="connsiteY15" fmla="*/ 1685999 h 1901230"/>
                <a:gd name="connsiteX16" fmla="*/ 28642 w 815205"/>
                <a:gd name="connsiteY16" fmla="*/ 1630919 h 1901230"/>
                <a:gd name="connsiteX17" fmla="*/ 91764 w 815205"/>
                <a:gd name="connsiteY17" fmla="*/ 1528108 h 1901230"/>
                <a:gd name="connsiteX18" fmla="*/ 201933 w 815205"/>
                <a:gd name="connsiteY18" fmla="*/ 1355511 h 1901230"/>
                <a:gd name="connsiteX19" fmla="*/ 307138 w 815205"/>
                <a:gd name="connsiteY19" fmla="*/ 1144899 h 1901230"/>
                <a:gd name="connsiteX20" fmla="*/ 375620 w 815205"/>
                <a:gd name="connsiteY20" fmla="*/ 942923 h 1901230"/>
                <a:gd name="connsiteX21" fmla="*/ 419688 w 815205"/>
                <a:gd name="connsiteY21" fmla="*/ 764272 h 1901230"/>
                <a:gd name="connsiteX22" fmla="*/ 447976 w 815205"/>
                <a:gd name="connsiteY22" fmla="*/ 569641 h 1901230"/>
                <a:gd name="connsiteX23" fmla="*/ 466337 w 815205"/>
                <a:gd name="connsiteY23" fmla="*/ 378682 h 1901230"/>
                <a:gd name="connsiteX24" fmla="*/ 492044 w 815205"/>
                <a:gd name="connsiteY24" fmla="*/ 128966 h 1901230"/>
                <a:gd name="connsiteX25" fmla="*/ 495911 w 815205"/>
                <a:gd name="connsiteY25" fmla="*/ 129713 h 1901230"/>
                <a:gd name="connsiteX26" fmla="*/ 503307 w 815205"/>
                <a:gd name="connsiteY26" fmla="*/ 93079 h 1901230"/>
                <a:gd name="connsiteX27" fmla="*/ 643731 w 815205"/>
                <a:gd name="connsiteY27" fmla="*/ 0 h 1901230"/>
                <a:gd name="connsiteX0" fmla="*/ 643731 w 815205"/>
                <a:gd name="connsiteY0" fmla="*/ 0 h 1901230"/>
                <a:gd name="connsiteX1" fmla="*/ 658971 w 815205"/>
                <a:gd name="connsiteY1" fmla="*/ 0 h 1901230"/>
                <a:gd name="connsiteX2" fmla="*/ 811371 w 815205"/>
                <a:gd name="connsiteY2" fmla="*/ 152400 h 1901230"/>
                <a:gd name="connsiteX3" fmla="*/ 811371 w 815205"/>
                <a:gd name="connsiteY3" fmla="*/ 190654 h 1901230"/>
                <a:gd name="connsiteX4" fmla="*/ 815205 w 815205"/>
                <a:gd name="connsiteY4" fmla="*/ 191395 h 1901230"/>
                <a:gd name="connsiteX5" fmla="*/ 811533 w 815205"/>
                <a:gd name="connsiteY5" fmla="*/ 290547 h 1901230"/>
                <a:gd name="connsiteX6" fmla="*/ 782154 w 815205"/>
                <a:gd name="connsiteY6" fmla="*/ 540263 h 1901230"/>
                <a:gd name="connsiteX7" fmla="*/ 734415 w 815205"/>
                <a:gd name="connsiteY7" fmla="*/ 804667 h 1901230"/>
                <a:gd name="connsiteX8" fmla="*/ 646280 w 815205"/>
                <a:gd name="connsiteY8" fmla="*/ 1135173 h 1901230"/>
                <a:gd name="connsiteX9" fmla="*/ 561817 w 815205"/>
                <a:gd name="connsiteY9" fmla="*/ 1388561 h 1901230"/>
                <a:gd name="connsiteX10" fmla="*/ 463956 w 815205"/>
                <a:gd name="connsiteY10" fmla="*/ 1599173 h 1901230"/>
                <a:gd name="connsiteX11" fmla="*/ 234983 w 815205"/>
                <a:gd name="connsiteY11" fmla="*/ 1881938 h 1901230"/>
                <a:gd name="connsiteX12" fmla="*/ 174946 w 815205"/>
                <a:gd name="connsiteY12" fmla="*/ 1900909 h 1901230"/>
                <a:gd name="connsiteX13" fmla="*/ 63646 w 815205"/>
                <a:gd name="connsiteY13" fmla="*/ 1866986 h 1901230"/>
                <a:gd name="connsiteX14" fmla="*/ 51433 w 815205"/>
                <a:gd name="connsiteY14" fmla="*/ 1857533 h 1901230"/>
                <a:gd name="connsiteX15" fmla="*/ 6736 w 815205"/>
                <a:gd name="connsiteY15" fmla="*/ 1685999 h 1901230"/>
                <a:gd name="connsiteX16" fmla="*/ 28642 w 815205"/>
                <a:gd name="connsiteY16" fmla="*/ 1630919 h 1901230"/>
                <a:gd name="connsiteX17" fmla="*/ 91764 w 815205"/>
                <a:gd name="connsiteY17" fmla="*/ 1528108 h 1901230"/>
                <a:gd name="connsiteX18" fmla="*/ 201933 w 815205"/>
                <a:gd name="connsiteY18" fmla="*/ 1355511 h 1901230"/>
                <a:gd name="connsiteX19" fmla="*/ 307138 w 815205"/>
                <a:gd name="connsiteY19" fmla="*/ 1144899 h 1901230"/>
                <a:gd name="connsiteX20" fmla="*/ 375620 w 815205"/>
                <a:gd name="connsiteY20" fmla="*/ 942923 h 1901230"/>
                <a:gd name="connsiteX21" fmla="*/ 419688 w 815205"/>
                <a:gd name="connsiteY21" fmla="*/ 764272 h 1901230"/>
                <a:gd name="connsiteX22" fmla="*/ 447976 w 815205"/>
                <a:gd name="connsiteY22" fmla="*/ 569641 h 1901230"/>
                <a:gd name="connsiteX23" fmla="*/ 466337 w 815205"/>
                <a:gd name="connsiteY23" fmla="*/ 378682 h 1901230"/>
                <a:gd name="connsiteX24" fmla="*/ 492044 w 815205"/>
                <a:gd name="connsiteY24" fmla="*/ 128966 h 1901230"/>
                <a:gd name="connsiteX25" fmla="*/ 495911 w 815205"/>
                <a:gd name="connsiteY25" fmla="*/ 129713 h 1901230"/>
                <a:gd name="connsiteX26" fmla="*/ 503307 w 815205"/>
                <a:gd name="connsiteY26" fmla="*/ 93079 h 1901230"/>
                <a:gd name="connsiteX27" fmla="*/ 643731 w 815205"/>
                <a:gd name="connsiteY27" fmla="*/ 0 h 1901230"/>
                <a:gd name="connsiteX0" fmla="*/ 643731 w 815205"/>
                <a:gd name="connsiteY0" fmla="*/ 0 h 1901230"/>
                <a:gd name="connsiteX1" fmla="*/ 658971 w 815205"/>
                <a:gd name="connsiteY1" fmla="*/ 0 h 1901230"/>
                <a:gd name="connsiteX2" fmla="*/ 811371 w 815205"/>
                <a:gd name="connsiteY2" fmla="*/ 152400 h 1901230"/>
                <a:gd name="connsiteX3" fmla="*/ 811371 w 815205"/>
                <a:gd name="connsiteY3" fmla="*/ 190654 h 1901230"/>
                <a:gd name="connsiteX4" fmla="*/ 815205 w 815205"/>
                <a:gd name="connsiteY4" fmla="*/ 191395 h 1901230"/>
                <a:gd name="connsiteX5" fmla="*/ 811533 w 815205"/>
                <a:gd name="connsiteY5" fmla="*/ 290547 h 1901230"/>
                <a:gd name="connsiteX6" fmla="*/ 782154 w 815205"/>
                <a:gd name="connsiteY6" fmla="*/ 540263 h 1901230"/>
                <a:gd name="connsiteX7" fmla="*/ 734415 w 815205"/>
                <a:gd name="connsiteY7" fmla="*/ 804667 h 1901230"/>
                <a:gd name="connsiteX8" fmla="*/ 646280 w 815205"/>
                <a:gd name="connsiteY8" fmla="*/ 1135173 h 1901230"/>
                <a:gd name="connsiteX9" fmla="*/ 561817 w 815205"/>
                <a:gd name="connsiteY9" fmla="*/ 1388561 h 1901230"/>
                <a:gd name="connsiteX10" fmla="*/ 463956 w 815205"/>
                <a:gd name="connsiteY10" fmla="*/ 1599173 h 1901230"/>
                <a:gd name="connsiteX11" fmla="*/ 234983 w 815205"/>
                <a:gd name="connsiteY11" fmla="*/ 1881938 h 1901230"/>
                <a:gd name="connsiteX12" fmla="*/ 174946 w 815205"/>
                <a:gd name="connsiteY12" fmla="*/ 1900909 h 1901230"/>
                <a:gd name="connsiteX13" fmla="*/ 63646 w 815205"/>
                <a:gd name="connsiteY13" fmla="*/ 1866986 h 1901230"/>
                <a:gd name="connsiteX14" fmla="*/ 51433 w 815205"/>
                <a:gd name="connsiteY14" fmla="*/ 1857533 h 1901230"/>
                <a:gd name="connsiteX15" fmla="*/ 6736 w 815205"/>
                <a:gd name="connsiteY15" fmla="*/ 1685999 h 1901230"/>
                <a:gd name="connsiteX16" fmla="*/ 28642 w 815205"/>
                <a:gd name="connsiteY16" fmla="*/ 1630919 h 1901230"/>
                <a:gd name="connsiteX17" fmla="*/ 91764 w 815205"/>
                <a:gd name="connsiteY17" fmla="*/ 1528108 h 1901230"/>
                <a:gd name="connsiteX18" fmla="*/ 201933 w 815205"/>
                <a:gd name="connsiteY18" fmla="*/ 1355511 h 1901230"/>
                <a:gd name="connsiteX19" fmla="*/ 307138 w 815205"/>
                <a:gd name="connsiteY19" fmla="*/ 1144899 h 1901230"/>
                <a:gd name="connsiteX20" fmla="*/ 375620 w 815205"/>
                <a:gd name="connsiteY20" fmla="*/ 942923 h 1901230"/>
                <a:gd name="connsiteX21" fmla="*/ 419688 w 815205"/>
                <a:gd name="connsiteY21" fmla="*/ 764272 h 1901230"/>
                <a:gd name="connsiteX22" fmla="*/ 447976 w 815205"/>
                <a:gd name="connsiteY22" fmla="*/ 569641 h 1901230"/>
                <a:gd name="connsiteX23" fmla="*/ 466337 w 815205"/>
                <a:gd name="connsiteY23" fmla="*/ 378682 h 1901230"/>
                <a:gd name="connsiteX24" fmla="*/ 492044 w 815205"/>
                <a:gd name="connsiteY24" fmla="*/ 128966 h 1901230"/>
                <a:gd name="connsiteX25" fmla="*/ 495911 w 815205"/>
                <a:gd name="connsiteY25" fmla="*/ 129713 h 1901230"/>
                <a:gd name="connsiteX26" fmla="*/ 503307 w 815205"/>
                <a:gd name="connsiteY26" fmla="*/ 93079 h 1901230"/>
                <a:gd name="connsiteX27" fmla="*/ 643731 w 815205"/>
                <a:gd name="connsiteY27" fmla="*/ 0 h 1901230"/>
                <a:gd name="connsiteX0" fmla="*/ 643731 w 815205"/>
                <a:gd name="connsiteY0" fmla="*/ 0 h 1901230"/>
                <a:gd name="connsiteX1" fmla="*/ 658971 w 815205"/>
                <a:gd name="connsiteY1" fmla="*/ 0 h 1901230"/>
                <a:gd name="connsiteX2" fmla="*/ 811371 w 815205"/>
                <a:gd name="connsiteY2" fmla="*/ 152400 h 1901230"/>
                <a:gd name="connsiteX3" fmla="*/ 811371 w 815205"/>
                <a:gd name="connsiteY3" fmla="*/ 190654 h 1901230"/>
                <a:gd name="connsiteX4" fmla="*/ 815205 w 815205"/>
                <a:gd name="connsiteY4" fmla="*/ 191395 h 1901230"/>
                <a:gd name="connsiteX5" fmla="*/ 811533 w 815205"/>
                <a:gd name="connsiteY5" fmla="*/ 290547 h 1901230"/>
                <a:gd name="connsiteX6" fmla="*/ 782154 w 815205"/>
                <a:gd name="connsiteY6" fmla="*/ 540263 h 1901230"/>
                <a:gd name="connsiteX7" fmla="*/ 734415 w 815205"/>
                <a:gd name="connsiteY7" fmla="*/ 804667 h 1901230"/>
                <a:gd name="connsiteX8" fmla="*/ 646280 w 815205"/>
                <a:gd name="connsiteY8" fmla="*/ 1135173 h 1901230"/>
                <a:gd name="connsiteX9" fmla="*/ 561817 w 815205"/>
                <a:gd name="connsiteY9" fmla="*/ 1388561 h 1901230"/>
                <a:gd name="connsiteX10" fmla="*/ 463956 w 815205"/>
                <a:gd name="connsiteY10" fmla="*/ 1599173 h 1901230"/>
                <a:gd name="connsiteX11" fmla="*/ 234983 w 815205"/>
                <a:gd name="connsiteY11" fmla="*/ 1881938 h 1901230"/>
                <a:gd name="connsiteX12" fmla="*/ 174946 w 815205"/>
                <a:gd name="connsiteY12" fmla="*/ 1900909 h 1901230"/>
                <a:gd name="connsiteX13" fmla="*/ 63646 w 815205"/>
                <a:gd name="connsiteY13" fmla="*/ 1866986 h 1901230"/>
                <a:gd name="connsiteX14" fmla="*/ 51433 w 815205"/>
                <a:gd name="connsiteY14" fmla="*/ 1857533 h 1901230"/>
                <a:gd name="connsiteX15" fmla="*/ 6736 w 815205"/>
                <a:gd name="connsiteY15" fmla="*/ 1685999 h 1901230"/>
                <a:gd name="connsiteX16" fmla="*/ 28642 w 815205"/>
                <a:gd name="connsiteY16" fmla="*/ 1630919 h 1901230"/>
                <a:gd name="connsiteX17" fmla="*/ 91764 w 815205"/>
                <a:gd name="connsiteY17" fmla="*/ 1528108 h 1901230"/>
                <a:gd name="connsiteX18" fmla="*/ 201933 w 815205"/>
                <a:gd name="connsiteY18" fmla="*/ 1355511 h 1901230"/>
                <a:gd name="connsiteX19" fmla="*/ 307138 w 815205"/>
                <a:gd name="connsiteY19" fmla="*/ 1144899 h 1901230"/>
                <a:gd name="connsiteX20" fmla="*/ 375620 w 815205"/>
                <a:gd name="connsiteY20" fmla="*/ 942923 h 1901230"/>
                <a:gd name="connsiteX21" fmla="*/ 419688 w 815205"/>
                <a:gd name="connsiteY21" fmla="*/ 764272 h 1901230"/>
                <a:gd name="connsiteX22" fmla="*/ 447976 w 815205"/>
                <a:gd name="connsiteY22" fmla="*/ 569641 h 1901230"/>
                <a:gd name="connsiteX23" fmla="*/ 466337 w 815205"/>
                <a:gd name="connsiteY23" fmla="*/ 378682 h 1901230"/>
                <a:gd name="connsiteX24" fmla="*/ 492044 w 815205"/>
                <a:gd name="connsiteY24" fmla="*/ 128966 h 1901230"/>
                <a:gd name="connsiteX25" fmla="*/ 495911 w 815205"/>
                <a:gd name="connsiteY25" fmla="*/ 129713 h 1901230"/>
                <a:gd name="connsiteX26" fmla="*/ 503307 w 815205"/>
                <a:gd name="connsiteY26" fmla="*/ 93079 h 1901230"/>
                <a:gd name="connsiteX27" fmla="*/ 643731 w 815205"/>
                <a:gd name="connsiteY27" fmla="*/ 0 h 1901230"/>
                <a:gd name="connsiteX0" fmla="*/ 643731 w 815205"/>
                <a:gd name="connsiteY0" fmla="*/ 0 h 1901230"/>
                <a:gd name="connsiteX1" fmla="*/ 658971 w 815205"/>
                <a:gd name="connsiteY1" fmla="*/ 0 h 1901230"/>
                <a:gd name="connsiteX2" fmla="*/ 811371 w 815205"/>
                <a:gd name="connsiteY2" fmla="*/ 152400 h 1901230"/>
                <a:gd name="connsiteX3" fmla="*/ 811371 w 815205"/>
                <a:gd name="connsiteY3" fmla="*/ 190654 h 1901230"/>
                <a:gd name="connsiteX4" fmla="*/ 815205 w 815205"/>
                <a:gd name="connsiteY4" fmla="*/ 191395 h 1901230"/>
                <a:gd name="connsiteX5" fmla="*/ 811533 w 815205"/>
                <a:gd name="connsiteY5" fmla="*/ 290547 h 1901230"/>
                <a:gd name="connsiteX6" fmla="*/ 782154 w 815205"/>
                <a:gd name="connsiteY6" fmla="*/ 540263 h 1901230"/>
                <a:gd name="connsiteX7" fmla="*/ 734415 w 815205"/>
                <a:gd name="connsiteY7" fmla="*/ 804667 h 1901230"/>
                <a:gd name="connsiteX8" fmla="*/ 646280 w 815205"/>
                <a:gd name="connsiteY8" fmla="*/ 1135173 h 1901230"/>
                <a:gd name="connsiteX9" fmla="*/ 561817 w 815205"/>
                <a:gd name="connsiteY9" fmla="*/ 1388561 h 1901230"/>
                <a:gd name="connsiteX10" fmla="*/ 463956 w 815205"/>
                <a:gd name="connsiteY10" fmla="*/ 1599173 h 1901230"/>
                <a:gd name="connsiteX11" fmla="*/ 234983 w 815205"/>
                <a:gd name="connsiteY11" fmla="*/ 1881938 h 1901230"/>
                <a:gd name="connsiteX12" fmla="*/ 174946 w 815205"/>
                <a:gd name="connsiteY12" fmla="*/ 1900909 h 1901230"/>
                <a:gd name="connsiteX13" fmla="*/ 63646 w 815205"/>
                <a:gd name="connsiteY13" fmla="*/ 1866986 h 1901230"/>
                <a:gd name="connsiteX14" fmla="*/ 51433 w 815205"/>
                <a:gd name="connsiteY14" fmla="*/ 1857533 h 1901230"/>
                <a:gd name="connsiteX15" fmla="*/ 6736 w 815205"/>
                <a:gd name="connsiteY15" fmla="*/ 1685999 h 1901230"/>
                <a:gd name="connsiteX16" fmla="*/ 28642 w 815205"/>
                <a:gd name="connsiteY16" fmla="*/ 1630919 h 1901230"/>
                <a:gd name="connsiteX17" fmla="*/ 91764 w 815205"/>
                <a:gd name="connsiteY17" fmla="*/ 1528108 h 1901230"/>
                <a:gd name="connsiteX18" fmla="*/ 201933 w 815205"/>
                <a:gd name="connsiteY18" fmla="*/ 1355511 h 1901230"/>
                <a:gd name="connsiteX19" fmla="*/ 307138 w 815205"/>
                <a:gd name="connsiteY19" fmla="*/ 1144899 h 1901230"/>
                <a:gd name="connsiteX20" fmla="*/ 375620 w 815205"/>
                <a:gd name="connsiteY20" fmla="*/ 942923 h 1901230"/>
                <a:gd name="connsiteX21" fmla="*/ 419688 w 815205"/>
                <a:gd name="connsiteY21" fmla="*/ 764272 h 1901230"/>
                <a:gd name="connsiteX22" fmla="*/ 447976 w 815205"/>
                <a:gd name="connsiteY22" fmla="*/ 569641 h 1901230"/>
                <a:gd name="connsiteX23" fmla="*/ 466337 w 815205"/>
                <a:gd name="connsiteY23" fmla="*/ 378682 h 1901230"/>
                <a:gd name="connsiteX24" fmla="*/ 492044 w 815205"/>
                <a:gd name="connsiteY24" fmla="*/ 128966 h 1901230"/>
                <a:gd name="connsiteX25" fmla="*/ 495911 w 815205"/>
                <a:gd name="connsiteY25" fmla="*/ 129713 h 1901230"/>
                <a:gd name="connsiteX26" fmla="*/ 503307 w 815205"/>
                <a:gd name="connsiteY26" fmla="*/ 93079 h 1901230"/>
                <a:gd name="connsiteX27" fmla="*/ 643731 w 815205"/>
                <a:gd name="connsiteY27" fmla="*/ 0 h 1901230"/>
                <a:gd name="connsiteX0" fmla="*/ 643731 w 815205"/>
                <a:gd name="connsiteY0" fmla="*/ 0 h 1901230"/>
                <a:gd name="connsiteX1" fmla="*/ 658971 w 815205"/>
                <a:gd name="connsiteY1" fmla="*/ 0 h 1901230"/>
                <a:gd name="connsiteX2" fmla="*/ 811371 w 815205"/>
                <a:gd name="connsiteY2" fmla="*/ 152400 h 1901230"/>
                <a:gd name="connsiteX3" fmla="*/ 811371 w 815205"/>
                <a:gd name="connsiteY3" fmla="*/ 190654 h 1901230"/>
                <a:gd name="connsiteX4" fmla="*/ 815205 w 815205"/>
                <a:gd name="connsiteY4" fmla="*/ 191395 h 1901230"/>
                <a:gd name="connsiteX5" fmla="*/ 811533 w 815205"/>
                <a:gd name="connsiteY5" fmla="*/ 290547 h 1901230"/>
                <a:gd name="connsiteX6" fmla="*/ 782154 w 815205"/>
                <a:gd name="connsiteY6" fmla="*/ 540263 h 1901230"/>
                <a:gd name="connsiteX7" fmla="*/ 734415 w 815205"/>
                <a:gd name="connsiteY7" fmla="*/ 804667 h 1901230"/>
                <a:gd name="connsiteX8" fmla="*/ 646280 w 815205"/>
                <a:gd name="connsiteY8" fmla="*/ 1135173 h 1901230"/>
                <a:gd name="connsiteX9" fmla="*/ 561817 w 815205"/>
                <a:gd name="connsiteY9" fmla="*/ 1388561 h 1901230"/>
                <a:gd name="connsiteX10" fmla="*/ 463956 w 815205"/>
                <a:gd name="connsiteY10" fmla="*/ 1599173 h 1901230"/>
                <a:gd name="connsiteX11" fmla="*/ 234983 w 815205"/>
                <a:gd name="connsiteY11" fmla="*/ 1881938 h 1901230"/>
                <a:gd name="connsiteX12" fmla="*/ 174946 w 815205"/>
                <a:gd name="connsiteY12" fmla="*/ 1900909 h 1901230"/>
                <a:gd name="connsiteX13" fmla="*/ 63646 w 815205"/>
                <a:gd name="connsiteY13" fmla="*/ 1866986 h 1901230"/>
                <a:gd name="connsiteX14" fmla="*/ 51433 w 815205"/>
                <a:gd name="connsiteY14" fmla="*/ 1857533 h 1901230"/>
                <a:gd name="connsiteX15" fmla="*/ 6736 w 815205"/>
                <a:gd name="connsiteY15" fmla="*/ 1685999 h 1901230"/>
                <a:gd name="connsiteX16" fmla="*/ 28642 w 815205"/>
                <a:gd name="connsiteY16" fmla="*/ 1630919 h 1901230"/>
                <a:gd name="connsiteX17" fmla="*/ 91764 w 815205"/>
                <a:gd name="connsiteY17" fmla="*/ 1528108 h 1901230"/>
                <a:gd name="connsiteX18" fmla="*/ 201933 w 815205"/>
                <a:gd name="connsiteY18" fmla="*/ 1355511 h 1901230"/>
                <a:gd name="connsiteX19" fmla="*/ 307138 w 815205"/>
                <a:gd name="connsiteY19" fmla="*/ 1144899 h 1901230"/>
                <a:gd name="connsiteX20" fmla="*/ 375620 w 815205"/>
                <a:gd name="connsiteY20" fmla="*/ 942923 h 1901230"/>
                <a:gd name="connsiteX21" fmla="*/ 419688 w 815205"/>
                <a:gd name="connsiteY21" fmla="*/ 764272 h 1901230"/>
                <a:gd name="connsiteX22" fmla="*/ 447976 w 815205"/>
                <a:gd name="connsiteY22" fmla="*/ 569641 h 1901230"/>
                <a:gd name="connsiteX23" fmla="*/ 466337 w 815205"/>
                <a:gd name="connsiteY23" fmla="*/ 378682 h 1901230"/>
                <a:gd name="connsiteX24" fmla="*/ 492044 w 815205"/>
                <a:gd name="connsiteY24" fmla="*/ 128966 h 1901230"/>
                <a:gd name="connsiteX25" fmla="*/ 495911 w 815205"/>
                <a:gd name="connsiteY25" fmla="*/ 129713 h 1901230"/>
                <a:gd name="connsiteX26" fmla="*/ 503307 w 815205"/>
                <a:gd name="connsiteY26" fmla="*/ 93079 h 1901230"/>
                <a:gd name="connsiteX27" fmla="*/ 643731 w 815205"/>
                <a:gd name="connsiteY27" fmla="*/ 0 h 1901230"/>
                <a:gd name="connsiteX0" fmla="*/ 643731 w 811533"/>
                <a:gd name="connsiteY0" fmla="*/ 0 h 1901230"/>
                <a:gd name="connsiteX1" fmla="*/ 658971 w 811533"/>
                <a:gd name="connsiteY1" fmla="*/ 0 h 1901230"/>
                <a:gd name="connsiteX2" fmla="*/ 811371 w 811533"/>
                <a:gd name="connsiteY2" fmla="*/ 152400 h 1901230"/>
                <a:gd name="connsiteX3" fmla="*/ 811371 w 811533"/>
                <a:gd name="connsiteY3" fmla="*/ 190654 h 1901230"/>
                <a:gd name="connsiteX4" fmla="*/ 811533 w 811533"/>
                <a:gd name="connsiteY4" fmla="*/ 290547 h 1901230"/>
                <a:gd name="connsiteX5" fmla="*/ 782154 w 811533"/>
                <a:gd name="connsiteY5" fmla="*/ 540263 h 1901230"/>
                <a:gd name="connsiteX6" fmla="*/ 734415 w 811533"/>
                <a:gd name="connsiteY6" fmla="*/ 804667 h 1901230"/>
                <a:gd name="connsiteX7" fmla="*/ 646280 w 811533"/>
                <a:gd name="connsiteY7" fmla="*/ 1135173 h 1901230"/>
                <a:gd name="connsiteX8" fmla="*/ 561817 w 811533"/>
                <a:gd name="connsiteY8" fmla="*/ 1388561 h 1901230"/>
                <a:gd name="connsiteX9" fmla="*/ 463956 w 811533"/>
                <a:gd name="connsiteY9" fmla="*/ 1599173 h 1901230"/>
                <a:gd name="connsiteX10" fmla="*/ 234983 w 811533"/>
                <a:gd name="connsiteY10" fmla="*/ 1881938 h 1901230"/>
                <a:gd name="connsiteX11" fmla="*/ 174946 w 811533"/>
                <a:gd name="connsiteY11" fmla="*/ 1900909 h 1901230"/>
                <a:gd name="connsiteX12" fmla="*/ 63646 w 811533"/>
                <a:gd name="connsiteY12" fmla="*/ 1866986 h 1901230"/>
                <a:gd name="connsiteX13" fmla="*/ 51433 w 811533"/>
                <a:gd name="connsiteY13" fmla="*/ 1857533 h 1901230"/>
                <a:gd name="connsiteX14" fmla="*/ 6736 w 811533"/>
                <a:gd name="connsiteY14" fmla="*/ 1685999 h 1901230"/>
                <a:gd name="connsiteX15" fmla="*/ 28642 w 811533"/>
                <a:gd name="connsiteY15" fmla="*/ 1630919 h 1901230"/>
                <a:gd name="connsiteX16" fmla="*/ 91764 w 811533"/>
                <a:gd name="connsiteY16" fmla="*/ 1528108 h 1901230"/>
                <a:gd name="connsiteX17" fmla="*/ 201933 w 811533"/>
                <a:gd name="connsiteY17" fmla="*/ 1355511 h 1901230"/>
                <a:gd name="connsiteX18" fmla="*/ 307138 w 811533"/>
                <a:gd name="connsiteY18" fmla="*/ 1144899 h 1901230"/>
                <a:gd name="connsiteX19" fmla="*/ 375620 w 811533"/>
                <a:gd name="connsiteY19" fmla="*/ 942923 h 1901230"/>
                <a:gd name="connsiteX20" fmla="*/ 419688 w 811533"/>
                <a:gd name="connsiteY20" fmla="*/ 764272 h 1901230"/>
                <a:gd name="connsiteX21" fmla="*/ 447976 w 811533"/>
                <a:gd name="connsiteY21" fmla="*/ 569641 h 1901230"/>
                <a:gd name="connsiteX22" fmla="*/ 466337 w 811533"/>
                <a:gd name="connsiteY22" fmla="*/ 378682 h 1901230"/>
                <a:gd name="connsiteX23" fmla="*/ 492044 w 811533"/>
                <a:gd name="connsiteY23" fmla="*/ 128966 h 1901230"/>
                <a:gd name="connsiteX24" fmla="*/ 495911 w 811533"/>
                <a:gd name="connsiteY24" fmla="*/ 129713 h 1901230"/>
                <a:gd name="connsiteX25" fmla="*/ 503307 w 811533"/>
                <a:gd name="connsiteY25" fmla="*/ 93079 h 1901230"/>
                <a:gd name="connsiteX26" fmla="*/ 643731 w 811533"/>
                <a:gd name="connsiteY26" fmla="*/ 0 h 1901230"/>
                <a:gd name="connsiteX0" fmla="*/ 643731 w 813753"/>
                <a:gd name="connsiteY0" fmla="*/ 0 h 1901230"/>
                <a:gd name="connsiteX1" fmla="*/ 658971 w 813753"/>
                <a:gd name="connsiteY1" fmla="*/ 0 h 1901230"/>
                <a:gd name="connsiteX2" fmla="*/ 811371 w 813753"/>
                <a:gd name="connsiteY2" fmla="*/ 152400 h 1901230"/>
                <a:gd name="connsiteX3" fmla="*/ 813753 w 813753"/>
                <a:gd name="connsiteY3" fmla="*/ 190654 h 1901230"/>
                <a:gd name="connsiteX4" fmla="*/ 811533 w 813753"/>
                <a:gd name="connsiteY4" fmla="*/ 290547 h 1901230"/>
                <a:gd name="connsiteX5" fmla="*/ 782154 w 813753"/>
                <a:gd name="connsiteY5" fmla="*/ 540263 h 1901230"/>
                <a:gd name="connsiteX6" fmla="*/ 734415 w 813753"/>
                <a:gd name="connsiteY6" fmla="*/ 804667 h 1901230"/>
                <a:gd name="connsiteX7" fmla="*/ 646280 w 813753"/>
                <a:gd name="connsiteY7" fmla="*/ 1135173 h 1901230"/>
                <a:gd name="connsiteX8" fmla="*/ 561817 w 813753"/>
                <a:gd name="connsiteY8" fmla="*/ 1388561 h 1901230"/>
                <a:gd name="connsiteX9" fmla="*/ 463956 w 813753"/>
                <a:gd name="connsiteY9" fmla="*/ 1599173 h 1901230"/>
                <a:gd name="connsiteX10" fmla="*/ 234983 w 813753"/>
                <a:gd name="connsiteY10" fmla="*/ 1881938 h 1901230"/>
                <a:gd name="connsiteX11" fmla="*/ 174946 w 813753"/>
                <a:gd name="connsiteY11" fmla="*/ 1900909 h 1901230"/>
                <a:gd name="connsiteX12" fmla="*/ 63646 w 813753"/>
                <a:gd name="connsiteY12" fmla="*/ 1866986 h 1901230"/>
                <a:gd name="connsiteX13" fmla="*/ 51433 w 813753"/>
                <a:gd name="connsiteY13" fmla="*/ 1857533 h 1901230"/>
                <a:gd name="connsiteX14" fmla="*/ 6736 w 813753"/>
                <a:gd name="connsiteY14" fmla="*/ 1685999 h 1901230"/>
                <a:gd name="connsiteX15" fmla="*/ 28642 w 813753"/>
                <a:gd name="connsiteY15" fmla="*/ 1630919 h 1901230"/>
                <a:gd name="connsiteX16" fmla="*/ 91764 w 813753"/>
                <a:gd name="connsiteY16" fmla="*/ 1528108 h 1901230"/>
                <a:gd name="connsiteX17" fmla="*/ 201933 w 813753"/>
                <a:gd name="connsiteY17" fmla="*/ 1355511 h 1901230"/>
                <a:gd name="connsiteX18" fmla="*/ 307138 w 813753"/>
                <a:gd name="connsiteY18" fmla="*/ 1144899 h 1901230"/>
                <a:gd name="connsiteX19" fmla="*/ 375620 w 813753"/>
                <a:gd name="connsiteY19" fmla="*/ 942923 h 1901230"/>
                <a:gd name="connsiteX20" fmla="*/ 419688 w 813753"/>
                <a:gd name="connsiteY20" fmla="*/ 764272 h 1901230"/>
                <a:gd name="connsiteX21" fmla="*/ 447976 w 813753"/>
                <a:gd name="connsiteY21" fmla="*/ 569641 h 1901230"/>
                <a:gd name="connsiteX22" fmla="*/ 466337 w 813753"/>
                <a:gd name="connsiteY22" fmla="*/ 378682 h 1901230"/>
                <a:gd name="connsiteX23" fmla="*/ 492044 w 813753"/>
                <a:gd name="connsiteY23" fmla="*/ 128966 h 1901230"/>
                <a:gd name="connsiteX24" fmla="*/ 495911 w 813753"/>
                <a:gd name="connsiteY24" fmla="*/ 129713 h 1901230"/>
                <a:gd name="connsiteX25" fmla="*/ 503307 w 813753"/>
                <a:gd name="connsiteY25" fmla="*/ 93079 h 1901230"/>
                <a:gd name="connsiteX26" fmla="*/ 643731 w 813753"/>
                <a:gd name="connsiteY26" fmla="*/ 0 h 1901230"/>
                <a:gd name="connsiteX0" fmla="*/ 643731 w 813753"/>
                <a:gd name="connsiteY0" fmla="*/ 0 h 1901230"/>
                <a:gd name="connsiteX1" fmla="*/ 658971 w 813753"/>
                <a:gd name="connsiteY1" fmla="*/ 0 h 1901230"/>
                <a:gd name="connsiteX2" fmla="*/ 811371 w 813753"/>
                <a:gd name="connsiteY2" fmla="*/ 152400 h 1901230"/>
                <a:gd name="connsiteX3" fmla="*/ 813753 w 813753"/>
                <a:gd name="connsiteY3" fmla="*/ 190654 h 1901230"/>
                <a:gd name="connsiteX4" fmla="*/ 811533 w 813753"/>
                <a:gd name="connsiteY4" fmla="*/ 290547 h 1901230"/>
                <a:gd name="connsiteX5" fmla="*/ 782154 w 813753"/>
                <a:gd name="connsiteY5" fmla="*/ 540263 h 1901230"/>
                <a:gd name="connsiteX6" fmla="*/ 734415 w 813753"/>
                <a:gd name="connsiteY6" fmla="*/ 804667 h 1901230"/>
                <a:gd name="connsiteX7" fmla="*/ 646280 w 813753"/>
                <a:gd name="connsiteY7" fmla="*/ 1135173 h 1901230"/>
                <a:gd name="connsiteX8" fmla="*/ 561817 w 813753"/>
                <a:gd name="connsiteY8" fmla="*/ 1388561 h 1901230"/>
                <a:gd name="connsiteX9" fmla="*/ 463956 w 813753"/>
                <a:gd name="connsiteY9" fmla="*/ 1599173 h 1901230"/>
                <a:gd name="connsiteX10" fmla="*/ 234983 w 813753"/>
                <a:gd name="connsiteY10" fmla="*/ 1881938 h 1901230"/>
                <a:gd name="connsiteX11" fmla="*/ 174946 w 813753"/>
                <a:gd name="connsiteY11" fmla="*/ 1900909 h 1901230"/>
                <a:gd name="connsiteX12" fmla="*/ 63646 w 813753"/>
                <a:gd name="connsiteY12" fmla="*/ 1866986 h 1901230"/>
                <a:gd name="connsiteX13" fmla="*/ 51433 w 813753"/>
                <a:gd name="connsiteY13" fmla="*/ 1857533 h 1901230"/>
                <a:gd name="connsiteX14" fmla="*/ 6736 w 813753"/>
                <a:gd name="connsiteY14" fmla="*/ 1685999 h 1901230"/>
                <a:gd name="connsiteX15" fmla="*/ 28642 w 813753"/>
                <a:gd name="connsiteY15" fmla="*/ 1630919 h 1901230"/>
                <a:gd name="connsiteX16" fmla="*/ 91764 w 813753"/>
                <a:gd name="connsiteY16" fmla="*/ 1528108 h 1901230"/>
                <a:gd name="connsiteX17" fmla="*/ 201933 w 813753"/>
                <a:gd name="connsiteY17" fmla="*/ 1355511 h 1901230"/>
                <a:gd name="connsiteX18" fmla="*/ 307138 w 813753"/>
                <a:gd name="connsiteY18" fmla="*/ 1144899 h 1901230"/>
                <a:gd name="connsiteX19" fmla="*/ 375620 w 813753"/>
                <a:gd name="connsiteY19" fmla="*/ 942923 h 1901230"/>
                <a:gd name="connsiteX20" fmla="*/ 419688 w 813753"/>
                <a:gd name="connsiteY20" fmla="*/ 764272 h 1901230"/>
                <a:gd name="connsiteX21" fmla="*/ 447976 w 813753"/>
                <a:gd name="connsiteY21" fmla="*/ 569641 h 1901230"/>
                <a:gd name="connsiteX22" fmla="*/ 466337 w 813753"/>
                <a:gd name="connsiteY22" fmla="*/ 378682 h 1901230"/>
                <a:gd name="connsiteX23" fmla="*/ 492044 w 813753"/>
                <a:gd name="connsiteY23" fmla="*/ 128966 h 1901230"/>
                <a:gd name="connsiteX24" fmla="*/ 503307 w 813753"/>
                <a:gd name="connsiteY24" fmla="*/ 93079 h 1901230"/>
                <a:gd name="connsiteX25" fmla="*/ 643731 w 813753"/>
                <a:gd name="connsiteY25" fmla="*/ 0 h 190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13753" h="1901230">
                  <a:moveTo>
                    <a:pt x="643731" y="0"/>
                  </a:moveTo>
                  <a:lnTo>
                    <a:pt x="658971" y="0"/>
                  </a:lnTo>
                  <a:cubicBezTo>
                    <a:pt x="743139" y="0"/>
                    <a:pt x="811371" y="68232"/>
                    <a:pt x="811371" y="152400"/>
                  </a:cubicBezTo>
                  <a:lnTo>
                    <a:pt x="813753" y="190654"/>
                  </a:lnTo>
                  <a:lnTo>
                    <a:pt x="811533" y="290547"/>
                  </a:lnTo>
                  <a:lnTo>
                    <a:pt x="782154" y="540263"/>
                  </a:lnTo>
                  <a:lnTo>
                    <a:pt x="734415" y="804667"/>
                  </a:lnTo>
                  <a:lnTo>
                    <a:pt x="646280" y="1135173"/>
                  </a:lnTo>
                  <a:lnTo>
                    <a:pt x="561817" y="1388561"/>
                  </a:lnTo>
                  <a:lnTo>
                    <a:pt x="463956" y="1599173"/>
                  </a:lnTo>
                  <a:cubicBezTo>
                    <a:pt x="426574" y="1670171"/>
                    <a:pt x="296126" y="1849079"/>
                    <a:pt x="234983" y="1881938"/>
                  </a:cubicBezTo>
                  <a:cubicBezTo>
                    <a:pt x="217353" y="1893024"/>
                    <a:pt x="194958" y="1894585"/>
                    <a:pt x="174946" y="1900909"/>
                  </a:cubicBezTo>
                  <a:cubicBezTo>
                    <a:pt x="138345" y="1903231"/>
                    <a:pt x="97372" y="1893089"/>
                    <a:pt x="63646" y="1866986"/>
                  </a:cubicBezTo>
                  <a:lnTo>
                    <a:pt x="51433" y="1857533"/>
                  </a:lnTo>
                  <a:cubicBezTo>
                    <a:pt x="845" y="1818379"/>
                    <a:pt x="-8694" y="1748273"/>
                    <a:pt x="6736" y="1685999"/>
                  </a:cubicBezTo>
                  <a:lnTo>
                    <a:pt x="28642" y="1630919"/>
                  </a:lnTo>
                  <a:lnTo>
                    <a:pt x="91764" y="1528108"/>
                  </a:lnTo>
                  <a:lnTo>
                    <a:pt x="201933" y="1355511"/>
                  </a:lnTo>
                  <a:lnTo>
                    <a:pt x="307138" y="1144899"/>
                  </a:lnTo>
                  <a:lnTo>
                    <a:pt x="375620" y="942923"/>
                  </a:lnTo>
                  <a:lnTo>
                    <a:pt x="419688" y="764272"/>
                  </a:lnTo>
                  <a:lnTo>
                    <a:pt x="447976" y="569641"/>
                  </a:lnTo>
                  <a:lnTo>
                    <a:pt x="466337" y="378682"/>
                  </a:lnTo>
                  <a:lnTo>
                    <a:pt x="492044" y="128966"/>
                  </a:lnTo>
                  <a:lnTo>
                    <a:pt x="503307" y="93079"/>
                  </a:lnTo>
                  <a:cubicBezTo>
                    <a:pt x="526443" y="38380"/>
                    <a:pt x="580605" y="0"/>
                    <a:pt x="643731" y="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500"/>
            </a:p>
          </p:txBody>
        </p:sp>
        <p:sp>
          <p:nvSpPr>
            <p:cNvPr id="44" name="角丸四角形 43"/>
            <p:cNvSpPr/>
            <p:nvPr/>
          </p:nvSpPr>
          <p:spPr>
            <a:xfrm>
              <a:off x="4099560" y="1638300"/>
              <a:ext cx="1912619" cy="304800"/>
            </a:xfrm>
            <a:prstGeom prst="roundRect">
              <a:avLst>
                <a:gd name="adj" fmla="val 46354"/>
              </a:avLst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500"/>
            </a:p>
          </p:txBody>
        </p:sp>
        <p:sp>
          <p:nvSpPr>
            <p:cNvPr id="46" name="フリーフォーム 45"/>
            <p:cNvSpPr/>
            <p:nvPr/>
          </p:nvSpPr>
          <p:spPr>
            <a:xfrm>
              <a:off x="2164556" y="931069"/>
              <a:ext cx="1809274" cy="1747837"/>
            </a:xfrm>
            <a:custGeom>
              <a:avLst/>
              <a:gdLst>
                <a:gd name="connsiteX0" fmla="*/ 432103 w 1809274"/>
                <a:gd name="connsiteY0" fmla="*/ 310991 h 1747837"/>
                <a:gd name="connsiteX1" fmla="*/ 319564 w 1809274"/>
                <a:gd name="connsiteY1" fmla="*/ 423530 h 1747837"/>
                <a:gd name="connsiteX2" fmla="*/ 319564 w 1809274"/>
                <a:gd name="connsiteY2" fmla="*/ 903593 h 1747837"/>
                <a:gd name="connsiteX3" fmla="*/ 319564 w 1809274"/>
                <a:gd name="connsiteY3" fmla="*/ 1055702 h 1747837"/>
                <a:gd name="connsiteX4" fmla="*/ 319564 w 1809274"/>
                <a:gd name="connsiteY4" fmla="*/ 1291919 h 1747837"/>
                <a:gd name="connsiteX5" fmla="*/ 466396 w 1809274"/>
                <a:gd name="connsiteY5" fmla="*/ 1438751 h 1747837"/>
                <a:gd name="connsiteX6" fmla="*/ 768844 w 1809274"/>
                <a:gd name="connsiteY6" fmla="*/ 1413034 h 1747837"/>
                <a:gd name="connsiteX7" fmla="*/ 830253 w 1809274"/>
                <a:gd name="connsiteY7" fmla="*/ 1396128 h 1747837"/>
                <a:gd name="connsiteX8" fmla="*/ 832138 w 1809274"/>
                <a:gd name="connsiteY8" fmla="*/ 1402202 h 1747837"/>
                <a:gd name="connsiteX9" fmla="*/ 955834 w 1809274"/>
                <a:gd name="connsiteY9" fmla="*/ 1358741 h 1747837"/>
                <a:gd name="connsiteX10" fmla="*/ 1024414 w 1809274"/>
                <a:gd name="connsiteY10" fmla="*/ 1313021 h 1747837"/>
                <a:gd name="connsiteX11" fmla="*/ 1089184 w 1809274"/>
                <a:gd name="connsiteY11" fmla="*/ 1263491 h 1747837"/>
                <a:gd name="connsiteX12" fmla="*/ 1188244 w 1809274"/>
                <a:gd name="connsiteY12" fmla="*/ 1183481 h 1747837"/>
                <a:gd name="connsiteX13" fmla="*/ 1272064 w 1809274"/>
                <a:gd name="connsiteY13" fmla="*/ 1099661 h 1747837"/>
                <a:gd name="connsiteX14" fmla="*/ 1340644 w 1809274"/>
                <a:gd name="connsiteY14" fmla="*/ 1004411 h 1747837"/>
                <a:gd name="connsiteX15" fmla="*/ 1390174 w 1809274"/>
                <a:gd name="connsiteY15" fmla="*/ 920591 h 1747837"/>
                <a:gd name="connsiteX16" fmla="*/ 1443514 w 1809274"/>
                <a:gd name="connsiteY16" fmla="*/ 806291 h 1747837"/>
                <a:gd name="connsiteX17" fmla="*/ 1466374 w 1809274"/>
                <a:gd name="connsiteY17" fmla="*/ 711041 h 1747837"/>
                <a:gd name="connsiteX18" fmla="*/ 1485424 w 1809274"/>
                <a:gd name="connsiteY18" fmla="*/ 573881 h 1747837"/>
                <a:gd name="connsiteX19" fmla="*/ 1486343 w 1809274"/>
                <a:gd name="connsiteY19" fmla="*/ 559643 h 1747837"/>
                <a:gd name="connsiteX20" fmla="*/ 1489235 w 1809274"/>
                <a:gd name="connsiteY20" fmla="*/ 545317 h 1747837"/>
                <a:gd name="connsiteX21" fmla="*/ 1489235 w 1809274"/>
                <a:gd name="connsiteY21" fmla="*/ 392895 h 1747837"/>
                <a:gd name="connsiteX22" fmla="*/ 1411141 w 1809274"/>
                <a:gd name="connsiteY22" fmla="*/ 314801 h 1747837"/>
                <a:gd name="connsiteX23" fmla="*/ 884248 w 1809274"/>
                <a:gd name="connsiteY23" fmla="*/ 314801 h 1747837"/>
                <a:gd name="connsiteX24" fmla="*/ 865376 w 1809274"/>
                <a:gd name="connsiteY24" fmla="*/ 310991 h 1747837"/>
                <a:gd name="connsiteX25" fmla="*/ 252342 w 1809274"/>
                <a:gd name="connsiteY25" fmla="*/ 0 h 1747837"/>
                <a:gd name="connsiteX26" fmla="*/ 1557407 w 1809274"/>
                <a:gd name="connsiteY26" fmla="*/ 0 h 1747837"/>
                <a:gd name="connsiteX27" fmla="*/ 1802290 w 1809274"/>
                <a:gd name="connsiteY27" fmla="*/ 199585 h 1747837"/>
                <a:gd name="connsiteX28" fmla="*/ 1805352 w 1809274"/>
                <a:gd name="connsiteY28" fmla="*/ 229964 h 1747837"/>
                <a:gd name="connsiteX29" fmla="*/ 1809274 w 1809274"/>
                <a:gd name="connsiteY29" fmla="*/ 227171 h 1747837"/>
                <a:gd name="connsiteX30" fmla="*/ 1805464 w 1809274"/>
                <a:gd name="connsiteY30" fmla="*/ 352901 h 1747837"/>
                <a:gd name="connsiteX31" fmla="*/ 1805464 w 1809274"/>
                <a:gd name="connsiteY31" fmla="*/ 524351 h 1747837"/>
                <a:gd name="connsiteX32" fmla="*/ 1794034 w 1809274"/>
                <a:gd name="connsiteY32" fmla="*/ 684371 h 1747837"/>
                <a:gd name="connsiteX33" fmla="*/ 1744504 w 1809274"/>
                <a:gd name="connsiteY33" fmla="*/ 878681 h 1747837"/>
                <a:gd name="connsiteX34" fmla="*/ 1656874 w 1809274"/>
                <a:gd name="connsiteY34" fmla="*/ 1088231 h 1747837"/>
                <a:gd name="connsiteX35" fmla="*/ 1588294 w 1809274"/>
                <a:gd name="connsiteY35" fmla="*/ 1213961 h 1747837"/>
                <a:gd name="connsiteX36" fmla="*/ 1477804 w 1809274"/>
                <a:gd name="connsiteY36" fmla="*/ 1351121 h 1747837"/>
                <a:gd name="connsiteX37" fmla="*/ 1371124 w 1809274"/>
                <a:gd name="connsiteY37" fmla="*/ 1457801 h 1747837"/>
                <a:gd name="connsiteX38" fmla="*/ 1264444 w 1809274"/>
                <a:gd name="connsiteY38" fmla="*/ 1541621 h 1747837"/>
                <a:gd name="connsiteX39" fmla="*/ 1153954 w 1809274"/>
                <a:gd name="connsiteY39" fmla="*/ 1602581 h 1747837"/>
                <a:gd name="connsiteX40" fmla="*/ 1024414 w 1809274"/>
                <a:gd name="connsiteY40" fmla="*/ 1663541 h 1747837"/>
                <a:gd name="connsiteX41" fmla="*/ 887254 w 1809274"/>
                <a:gd name="connsiteY41" fmla="*/ 1701641 h 1747837"/>
                <a:gd name="connsiteX42" fmla="*/ 681514 w 1809274"/>
                <a:gd name="connsiteY42" fmla="*/ 1739741 h 1747837"/>
                <a:gd name="connsiteX43" fmla="*/ 628057 w 1809274"/>
                <a:gd name="connsiteY43" fmla="*/ 1740590 h 1747837"/>
                <a:gd name="connsiteX44" fmla="*/ 622398 w 1809274"/>
                <a:gd name="connsiteY44" fmla="*/ 1742346 h 1747837"/>
                <a:gd name="connsiteX45" fmla="*/ 567929 w 1809274"/>
                <a:gd name="connsiteY45" fmla="*/ 1747837 h 1747837"/>
                <a:gd name="connsiteX46" fmla="*/ 270273 w 1809274"/>
                <a:gd name="connsiteY46" fmla="*/ 1747837 h 1747837"/>
                <a:gd name="connsiteX47" fmla="*/ 1 w 1809274"/>
                <a:gd name="connsiteY47" fmla="*/ 1477565 h 1747837"/>
                <a:gd name="connsiteX48" fmla="*/ 1 w 1809274"/>
                <a:gd name="connsiteY48" fmla="*/ 1468045 h 1747837"/>
                <a:gd name="connsiteX49" fmla="*/ 0 w 1809274"/>
                <a:gd name="connsiteY49" fmla="*/ 1468040 h 1747837"/>
                <a:gd name="connsiteX50" fmla="*/ 0 w 1809274"/>
                <a:gd name="connsiteY50" fmla="*/ 315516 h 1747837"/>
                <a:gd name="connsiteX51" fmla="*/ 3745 w 1809274"/>
                <a:gd name="connsiteY51" fmla="*/ 296967 h 1747837"/>
                <a:gd name="connsiteX52" fmla="*/ 2381 w 1809274"/>
                <a:gd name="connsiteY52" fmla="*/ 283438 h 1747837"/>
                <a:gd name="connsiteX53" fmla="*/ 2381 w 1809274"/>
                <a:gd name="connsiteY53" fmla="*/ 249961 h 1747837"/>
                <a:gd name="connsiteX54" fmla="*/ 252342 w 1809274"/>
                <a:gd name="connsiteY54" fmla="*/ 0 h 1747837"/>
                <a:gd name="connsiteX0" fmla="*/ 432103 w 1809274"/>
                <a:gd name="connsiteY0" fmla="*/ 310991 h 1747837"/>
                <a:gd name="connsiteX1" fmla="*/ 319564 w 1809274"/>
                <a:gd name="connsiteY1" fmla="*/ 423530 h 1747837"/>
                <a:gd name="connsiteX2" fmla="*/ 319564 w 1809274"/>
                <a:gd name="connsiteY2" fmla="*/ 903593 h 1747837"/>
                <a:gd name="connsiteX3" fmla="*/ 319564 w 1809274"/>
                <a:gd name="connsiteY3" fmla="*/ 1055702 h 1747837"/>
                <a:gd name="connsiteX4" fmla="*/ 319564 w 1809274"/>
                <a:gd name="connsiteY4" fmla="*/ 1291919 h 1747837"/>
                <a:gd name="connsiteX5" fmla="*/ 466396 w 1809274"/>
                <a:gd name="connsiteY5" fmla="*/ 1438751 h 1747837"/>
                <a:gd name="connsiteX6" fmla="*/ 768844 w 1809274"/>
                <a:gd name="connsiteY6" fmla="*/ 1413034 h 1747837"/>
                <a:gd name="connsiteX7" fmla="*/ 830253 w 1809274"/>
                <a:gd name="connsiteY7" fmla="*/ 1396128 h 1747837"/>
                <a:gd name="connsiteX8" fmla="*/ 955834 w 1809274"/>
                <a:gd name="connsiteY8" fmla="*/ 1358741 h 1747837"/>
                <a:gd name="connsiteX9" fmla="*/ 1024414 w 1809274"/>
                <a:gd name="connsiteY9" fmla="*/ 1313021 h 1747837"/>
                <a:gd name="connsiteX10" fmla="*/ 1089184 w 1809274"/>
                <a:gd name="connsiteY10" fmla="*/ 1263491 h 1747837"/>
                <a:gd name="connsiteX11" fmla="*/ 1188244 w 1809274"/>
                <a:gd name="connsiteY11" fmla="*/ 1183481 h 1747837"/>
                <a:gd name="connsiteX12" fmla="*/ 1272064 w 1809274"/>
                <a:gd name="connsiteY12" fmla="*/ 1099661 h 1747837"/>
                <a:gd name="connsiteX13" fmla="*/ 1340644 w 1809274"/>
                <a:gd name="connsiteY13" fmla="*/ 1004411 h 1747837"/>
                <a:gd name="connsiteX14" fmla="*/ 1390174 w 1809274"/>
                <a:gd name="connsiteY14" fmla="*/ 920591 h 1747837"/>
                <a:gd name="connsiteX15" fmla="*/ 1443514 w 1809274"/>
                <a:gd name="connsiteY15" fmla="*/ 806291 h 1747837"/>
                <a:gd name="connsiteX16" fmla="*/ 1466374 w 1809274"/>
                <a:gd name="connsiteY16" fmla="*/ 711041 h 1747837"/>
                <a:gd name="connsiteX17" fmla="*/ 1485424 w 1809274"/>
                <a:gd name="connsiteY17" fmla="*/ 573881 h 1747837"/>
                <a:gd name="connsiteX18" fmla="*/ 1486343 w 1809274"/>
                <a:gd name="connsiteY18" fmla="*/ 559643 h 1747837"/>
                <a:gd name="connsiteX19" fmla="*/ 1489235 w 1809274"/>
                <a:gd name="connsiteY19" fmla="*/ 545317 h 1747837"/>
                <a:gd name="connsiteX20" fmla="*/ 1489235 w 1809274"/>
                <a:gd name="connsiteY20" fmla="*/ 392895 h 1747837"/>
                <a:gd name="connsiteX21" fmla="*/ 1411141 w 1809274"/>
                <a:gd name="connsiteY21" fmla="*/ 314801 h 1747837"/>
                <a:gd name="connsiteX22" fmla="*/ 884248 w 1809274"/>
                <a:gd name="connsiteY22" fmla="*/ 314801 h 1747837"/>
                <a:gd name="connsiteX23" fmla="*/ 865376 w 1809274"/>
                <a:gd name="connsiteY23" fmla="*/ 310991 h 1747837"/>
                <a:gd name="connsiteX24" fmla="*/ 432103 w 1809274"/>
                <a:gd name="connsiteY24" fmla="*/ 310991 h 1747837"/>
                <a:gd name="connsiteX25" fmla="*/ 252342 w 1809274"/>
                <a:gd name="connsiteY25" fmla="*/ 0 h 1747837"/>
                <a:gd name="connsiteX26" fmla="*/ 1557407 w 1809274"/>
                <a:gd name="connsiteY26" fmla="*/ 0 h 1747837"/>
                <a:gd name="connsiteX27" fmla="*/ 1802290 w 1809274"/>
                <a:gd name="connsiteY27" fmla="*/ 199585 h 1747837"/>
                <a:gd name="connsiteX28" fmla="*/ 1805352 w 1809274"/>
                <a:gd name="connsiteY28" fmla="*/ 229964 h 1747837"/>
                <a:gd name="connsiteX29" fmla="*/ 1809274 w 1809274"/>
                <a:gd name="connsiteY29" fmla="*/ 227171 h 1747837"/>
                <a:gd name="connsiteX30" fmla="*/ 1805464 w 1809274"/>
                <a:gd name="connsiteY30" fmla="*/ 352901 h 1747837"/>
                <a:gd name="connsiteX31" fmla="*/ 1805464 w 1809274"/>
                <a:gd name="connsiteY31" fmla="*/ 524351 h 1747837"/>
                <a:gd name="connsiteX32" fmla="*/ 1794034 w 1809274"/>
                <a:gd name="connsiteY32" fmla="*/ 684371 h 1747837"/>
                <a:gd name="connsiteX33" fmla="*/ 1744504 w 1809274"/>
                <a:gd name="connsiteY33" fmla="*/ 878681 h 1747837"/>
                <a:gd name="connsiteX34" fmla="*/ 1656874 w 1809274"/>
                <a:gd name="connsiteY34" fmla="*/ 1088231 h 1747837"/>
                <a:gd name="connsiteX35" fmla="*/ 1588294 w 1809274"/>
                <a:gd name="connsiteY35" fmla="*/ 1213961 h 1747837"/>
                <a:gd name="connsiteX36" fmla="*/ 1477804 w 1809274"/>
                <a:gd name="connsiteY36" fmla="*/ 1351121 h 1747837"/>
                <a:gd name="connsiteX37" fmla="*/ 1371124 w 1809274"/>
                <a:gd name="connsiteY37" fmla="*/ 1457801 h 1747837"/>
                <a:gd name="connsiteX38" fmla="*/ 1264444 w 1809274"/>
                <a:gd name="connsiteY38" fmla="*/ 1541621 h 1747837"/>
                <a:gd name="connsiteX39" fmla="*/ 1153954 w 1809274"/>
                <a:gd name="connsiteY39" fmla="*/ 1602581 h 1747837"/>
                <a:gd name="connsiteX40" fmla="*/ 1024414 w 1809274"/>
                <a:gd name="connsiteY40" fmla="*/ 1663541 h 1747837"/>
                <a:gd name="connsiteX41" fmla="*/ 887254 w 1809274"/>
                <a:gd name="connsiteY41" fmla="*/ 1701641 h 1747837"/>
                <a:gd name="connsiteX42" fmla="*/ 681514 w 1809274"/>
                <a:gd name="connsiteY42" fmla="*/ 1739741 h 1747837"/>
                <a:gd name="connsiteX43" fmla="*/ 628057 w 1809274"/>
                <a:gd name="connsiteY43" fmla="*/ 1740590 h 1747837"/>
                <a:gd name="connsiteX44" fmla="*/ 622398 w 1809274"/>
                <a:gd name="connsiteY44" fmla="*/ 1742346 h 1747837"/>
                <a:gd name="connsiteX45" fmla="*/ 567929 w 1809274"/>
                <a:gd name="connsiteY45" fmla="*/ 1747837 h 1747837"/>
                <a:gd name="connsiteX46" fmla="*/ 270273 w 1809274"/>
                <a:gd name="connsiteY46" fmla="*/ 1747837 h 1747837"/>
                <a:gd name="connsiteX47" fmla="*/ 1 w 1809274"/>
                <a:gd name="connsiteY47" fmla="*/ 1477565 h 1747837"/>
                <a:gd name="connsiteX48" fmla="*/ 1 w 1809274"/>
                <a:gd name="connsiteY48" fmla="*/ 1468045 h 1747837"/>
                <a:gd name="connsiteX49" fmla="*/ 0 w 1809274"/>
                <a:gd name="connsiteY49" fmla="*/ 1468040 h 1747837"/>
                <a:gd name="connsiteX50" fmla="*/ 0 w 1809274"/>
                <a:gd name="connsiteY50" fmla="*/ 315516 h 1747837"/>
                <a:gd name="connsiteX51" fmla="*/ 3745 w 1809274"/>
                <a:gd name="connsiteY51" fmla="*/ 296967 h 1747837"/>
                <a:gd name="connsiteX52" fmla="*/ 2381 w 1809274"/>
                <a:gd name="connsiteY52" fmla="*/ 283438 h 1747837"/>
                <a:gd name="connsiteX53" fmla="*/ 2381 w 1809274"/>
                <a:gd name="connsiteY53" fmla="*/ 249961 h 1747837"/>
                <a:gd name="connsiteX54" fmla="*/ 252342 w 1809274"/>
                <a:gd name="connsiteY54" fmla="*/ 0 h 1747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809274" h="1747837">
                  <a:moveTo>
                    <a:pt x="432103" y="310991"/>
                  </a:moveTo>
                  <a:cubicBezTo>
                    <a:pt x="369949" y="310991"/>
                    <a:pt x="319564" y="361376"/>
                    <a:pt x="319564" y="423530"/>
                  </a:cubicBezTo>
                  <a:lnTo>
                    <a:pt x="319564" y="903593"/>
                  </a:lnTo>
                  <a:lnTo>
                    <a:pt x="319564" y="1055702"/>
                  </a:lnTo>
                  <a:lnTo>
                    <a:pt x="319564" y="1291919"/>
                  </a:lnTo>
                  <a:cubicBezTo>
                    <a:pt x="319564" y="1373012"/>
                    <a:pt x="385303" y="1438751"/>
                    <a:pt x="466396" y="1438751"/>
                  </a:cubicBezTo>
                  <a:cubicBezTo>
                    <a:pt x="540423" y="1438751"/>
                    <a:pt x="661598" y="1434465"/>
                    <a:pt x="768844" y="1413034"/>
                  </a:cubicBezTo>
                  <a:lnTo>
                    <a:pt x="830253" y="1396128"/>
                  </a:lnTo>
                  <a:lnTo>
                    <a:pt x="955834" y="1358741"/>
                  </a:lnTo>
                  <a:lnTo>
                    <a:pt x="1024414" y="1313021"/>
                  </a:lnTo>
                  <a:lnTo>
                    <a:pt x="1089184" y="1263491"/>
                  </a:lnTo>
                  <a:lnTo>
                    <a:pt x="1188244" y="1183481"/>
                  </a:lnTo>
                  <a:lnTo>
                    <a:pt x="1272064" y="1099661"/>
                  </a:lnTo>
                  <a:lnTo>
                    <a:pt x="1340644" y="1004411"/>
                  </a:lnTo>
                  <a:lnTo>
                    <a:pt x="1390174" y="920591"/>
                  </a:lnTo>
                  <a:lnTo>
                    <a:pt x="1443514" y="806291"/>
                  </a:lnTo>
                  <a:lnTo>
                    <a:pt x="1466374" y="711041"/>
                  </a:lnTo>
                  <a:lnTo>
                    <a:pt x="1485424" y="573881"/>
                  </a:lnTo>
                  <a:cubicBezTo>
                    <a:pt x="1485730" y="569135"/>
                    <a:pt x="1486037" y="564389"/>
                    <a:pt x="1486343" y="559643"/>
                  </a:cubicBezTo>
                  <a:lnTo>
                    <a:pt x="1489235" y="545317"/>
                  </a:lnTo>
                  <a:lnTo>
                    <a:pt x="1489235" y="392895"/>
                  </a:lnTo>
                  <a:cubicBezTo>
                    <a:pt x="1489235" y="349765"/>
                    <a:pt x="1454271" y="314801"/>
                    <a:pt x="1411141" y="314801"/>
                  </a:cubicBezTo>
                  <a:lnTo>
                    <a:pt x="884248" y="314801"/>
                  </a:lnTo>
                  <a:lnTo>
                    <a:pt x="865376" y="310991"/>
                  </a:lnTo>
                  <a:lnTo>
                    <a:pt x="432103" y="310991"/>
                  </a:lnTo>
                  <a:close/>
                  <a:moveTo>
                    <a:pt x="252342" y="0"/>
                  </a:moveTo>
                  <a:lnTo>
                    <a:pt x="1557407" y="0"/>
                  </a:lnTo>
                  <a:cubicBezTo>
                    <a:pt x="1678201" y="0"/>
                    <a:pt x="1778982" y="85682"/>
                    <a:pt x="1802290" y="199585"/>
                  </a:cubicBezTo>
                  <a:lnTo>
                    <a:pt x="1805352" y="229964"/>
                  </a:lnTo>
                  <a:lnTo>
                    <a:pt x="1809274" y="227171"/>
                  </a:lnTo>
                  <a:lnTo>
                    <a:pt x="1805464" y="352901"/>
                  </a:lnTo>
                  <a:lnTo>
                    <a:pt x="1805464" y="524351"/>
                  </a:lnTo>
                  <a:lnTo>
                    <a:pt x="1794034" y="684371"/>
                  </a:lnTo>
                  <a:lnTo>
                    <a:pt x="1744504" y="878681"/>
                  </a:lnTo>
                  <a:lnTo>
                    <a:pt x="1656874" y="1088231"/>
                  </a:lnTo>
                  <a:lnTo>
                    <a:pt x="1588294" y="1213961"/>
                  </a:lnTo>
                  <a:lnTo>
                    <a:pt x="1477804" y="1351121"/>
                  </a:lnTo>
                  <a:lnTo>
                    <a:pt x="1371124" y="1457801"/>
                  </a:lnTo>
                  <a:lnTo>
                    <a:pt x="1264444" y="1541621"/>
                  </a:lnTo>
                  <a:lnTo>
                    <a:pt x="1153954" y="1602581"/>
                  </a:lnTo>
                  <a:lnTo>
                    <a:pt x="1024414" y="1663541"/>
                  </a:lnTo>
                  <a:lnTo>
                    <a:pt x="887254" y="1701641"/>
                  </a:lnTo>
                  <a:lnTo>
                    <a:pt x="681514" y="1739741"/>
                  </a:lnTo>
                  <a:lnTo>
                    <a:pt x="628057" y="1740590"/>
                  </a:lnTo>
                  <a:lnTo>
                    <a:pt x="622398" y="1742346"/>
                  </a:lnTo>
                  <a:cubicBezTo>
                    <a:pt x="604804" y="1745946"/>
                    <a:pt x="586588" y="1747837"/>
                    <a:pt x="567929" y="1747837"/>
                  </a:cubicBezTo>
                  <a:lnTo>
                    <a:pt x="270273" y="1747837"/>
                  </a:lnTo>
                  <a:cubicBezTo>
                    <a:pt x="121006" y="1747837"/>
                    <a:pt x="1" y="1626832"/>
                    <a:pt x="1" y="1477565"/>
                  </a:cubicBezTo>
                  <a:lnTo>
                    <a:pt x="1" y="1468045"/>
                  </a:lnTo>
                  <a:cubicBezTo>
                    <a:pt x="1" y="1468043"/>
                    <a:pt x="0" y="1468042"/>
                    <a:pt x="0" y="1468040"/>
                  </a:cubicBezTo>
                  <a:lnTo>
                    <a:pt x="0" y="315516"/>
                  </a:lnTo>
                  <a:lnTo>
                    <a:pt x="3745" y="296967"/>
                  </a:lnTo>
                  <a:lnTo>
                    <a:pt x="2381" y="283438"/>
                  </a:lnTo>
                  <a:lnTo>
                    <a:pt x="2381" y="249961"/>
                  </a:lnTo>
                  <a:cubicBezTo>
                    <a:pt x="2381" y="111911"/>
                    <a:pt x="114292" y="0"/>
                    <a:pt x="252342" y="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500"/>
            </a:p>
          </p:txBody>
        </p:sp>
        <p:sp>
          <p:nvSpPr>
            <p:cNvPr id="48" name="角丸四角形 47"/>
            <p:cNvSpPr/>
            <p:nvPr/>
          </p:nvSpPr>
          <p:spPr>
            <a:xfrm>
              <a:off x="8124173" y="1619248"/>
              <a:ext cx="1912619" cy="304800"/>
            </a:xfrm>
            <a:prstGeom prst="roundRect">
              <a:avLst>
                <a:gd name="adj" fmla="val 46354"/>
              </a:avLst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500"/>
            </a:p>
          </p:txBody>
        </p:sp>
        <p:sp>
          <p:nvSpPr>
            <p:cNvPr id="49" name="フリーフォーム 48"/>
            <p:cNvSpPr/>
            <p:nvPr/>
          </p:nvSpPr>
          <p:spPr>
            <a:xfrm>
              <a:off x="6158515" y="904215"/>
              <a:ext cx="1877135" cy="1887173"/>
            </a:xfrm>
            <a:custGeom>
              <a:avLst/>
              <a:gdLst>
                <a:gd name="connsiteX0" fmla="*/ 157490 w 1878257"/>
                <a:gd name="connsiteY0" fmla="*/ 0 h 1887173"/>
                <a:gd name="connsiteX1" fmla="*/ 1194639 w 1878257"/>
                <a:gd name="connsiteY1" fmla="*/ 0 h 1887173"/>
                <a:gd name="connsiteX2" fmla="*/ 1494494 w 1878257"/>
                <a:gd name="connsiteY2" fmla="*/ 0 h 1887173"/>
                <a:gd name="connsiteX3" fmla="*/ 1639746 w 1878257"/>
                <a:gd name="connsiteY3" fmla="*/ 0 h 1887173"/>
                <a:gd name="connsiteX4" fmla="*/ 1843032 w 1878257"/>
                <a:gd name="connsiteY4" fmla="*/ 165682 h 1887173"/>
                <a:gd name="connsiteX5" fmla="*/ 1843098 w 1878257"/>
                <a:gd name="connsiteY5" fmla="*/ 166345 h 1887173"/>
                <a:gd name="connsiteX6" fmla="*/ 1848171 w 1878257"/>
                <a:gd name="connsiteY6" fmla="*/ 164859 h 1887173"/>
                <a:gd name="connsiteX7" fmla="*/ 1875466 w 1878257"/>
                <a:gd name="connsiteY7" fmla="*/ 419617 h 1887173"/>
                <a:gd name="connsiteX8" fmla="*/ 1870917 w 1878257"/>
                <a:gd name="connsiteY8" fmla="*/ 628883 h 1887173"/>
                <a:gd name="connsiteX9" fmla="*/ 1818494 w 1878257"/>
                <a:gd name="connsiteY9" fmla="*/ 910936 h 1887173"/>
                <a:gd name="connsiteX10" fmla="*/ 1648003 w 1878257"/>
                <a:gd name="connsiteY10" fmla="*/ 1293074 h 1887173"/>
                <a:gd name="connsiteX11" fmla="*/ 1409060 w 1878257"/>
                <a:gd name="connsiteY11" fmla="*/ 1581844 h 1887173"/>
                <a:gd name="connsiteX12" fmla="*/ 1047502 w 1878257"/>
                <a:gd name="connsiteY12" fmla="*/ 1793491 h 1887173"/>
                <a:gd name="connsiteX13" fmla="*/ 724505 w 1878257"/>
                <a:gd name="connsiteY13" fmla="*/ 1875378 h 1887173"/>
                <a:gd name="connsiteX14" fmla="*/ 551633 w 1878257"/>
                <a:gd name="connsiteY14" fmla="*/ 1884477 h 1887173"/>
                <a:gd name="connsiteX15" fmla="*/ 550761 w 1878257"/>
                <a:gd name="connsiteY15" fmla="*/ 1883777 h 1887173"/>
                <a:gd name="connsiteX16" fmla="*/ 523024 w 1878257"/>
                <a:gd name="connsiteY16" fmla="*/ 1885113 h 1887173"/>
                <a:gd name="connsiteX17" fmla="*/ 377059 w 1878257"/>
                <a:gd name="connsiteY17" fmla="*/ 1752565 h 1887173"/>
                <a:gd name="connsiteX18" fmla="*/ 376406 w 1878257"/>
                <a:gd name="connsiteY18" fmla="*/ 1739012 h 1887173"/>
                <a:gd name="connsiteX19" fmla="*/ 384739 w 1878257"/>
                <a:gd name="connsiteY19" fmla="*/ 1684280 h 1887173"/>
                <a:gd name="connsiteX20" fmla="*/ 384953 w 1878257"/>
                <a:gd name="connsiteY20" fmla="*/ 1683928 h 1887173"/>
                <a:gd name="connsiteX21" fmla="*/ 384840 w 1878257"/>
                <a:gd name="connsiteY21" fmla="*/ 1682994 h 1887173"/>
                <a:gd name="connsiteX22" fmla="*/ 420807 w 1878257"/>
                <a:gd name="connsiteY22" fmla="*/ 1618664 h 1887173"/>
                <a:gd name="connsiteX23" fmla="*/ 490751 w 1878257"/>
                <a:gd name="connsiteY23" fmla="*/ 1582271 h 1887173"/>
                <a:gd name="connsiteX24" fmla="*/ 610774 w 1878257"/>
                <a:gd name="connsiteY24" fmla="*/ 1556930 h 1887173"/>
                <a:gd name="connsiteX25" fmla="*/ 710857 w 1878257"/>
                <a:gd name="connsiteY25" fmla="*/ 1538733 h 1887173"/>
                <a:gd name="connsiteX26" fmla="*/ 874630 w 1878257"/>
                <a:gd name="connsiteY26" fmla="*/ 1493241 h 1887173"/>
                <a:gd name="connsiteX27" fmla="*/ 1006559 w 1878257"/>
                <a:gd name="connsiteY27" fmla="*/ 1434100 h 1887173"/>
                <a:gd name="connsiteX28" fmla="*/ 1170332 w 1878257"/>
                <a:gd name="connsiteY28" fmla="*/ 1338566 h 1887173"/>
                <a:gd name="connsiteX29" fmla="*/ 1329556 w 1878257"/>
                <a:gd name="connsiteY29" fmla="*/ 1174793 h 1887173"/>
                <a:gd name="connsiteX30" fmla="*/ 1466033 w 1878257"/>
                <a:gd name="connsiteY30" fmla="*/ 897288 h 1887173"/>
                <a:gd name="connsiteX31" fmla="*/ 1534272 w 1878257"/>
                <a:gd name="connsiteY31" fmla="*/ 606136 h 1887173"/>
                <a:gd name="connsiteX32" fmla="*/ 1539896 w 1878257"/>
                <a:gd name="connsiteY32" fmla="*/ 565598 h 1887173"/>
                <a:gd name="connsiteX33" fmla="*/ 1542227 w 1878257"/>
                <a:gd name="connsiteY33" fmla="*/ 541927 h 1887173"/>
                <a:gd name="connsiteX34" fmla="*/ 1542448 w 1878257"/>
                <a:gd name="connsiteY34" fmla="*/ 540833 h 1887173"/>
                <a:gd name="connsiteX35" fmla="*/ 1542448 w 1878257"/>
                <a:gd name="connsiteY35" fmla="*/ 539684 h 1887173"/>
                <a:gd name="connsiteX36" fmla="*/ 1543271 w 1878257"/>
                <a:gd name="connsiteY36" fmla="*/ 531327 h 1887173"/>
                <a:gd name="connsiteX37" fmla="*/ 1544186 w 1878257"/>
                <a:gd name="connsiteY37" fmla="*/ 468273 h 1887173"/>
                <a:gd name="connsiteX38" fmla="*/ 1544101 w 1878257"/>
                <a:gd name="connsiteY38" fmla="*/ 466895 h 1887173"/>
                <a:gd name="connsiteX39" fmla="*/ 1542448 w 1878257"/>
                <a:gd name="connsiteY39" fmla="*/ 467229 h 1887173"/>
                <a:gd name="connsiteX40" fmla="*/ 1542448 w 1878257"/>
                <a:gd name="connsiteY40" fmla="*/ 366207 h 1887173"/>
                <a:gd name="connsiteX41" fmla="*/ 1477361 w 1878257"/>
                <a:gd name="connsiteY41" fmla="*/ 301120 h 1887173"/>
                <a:gd name="connsiteX42" fmla="*/ 375583 w 1878257"/>
                <a:gd name="connsiteY42" fmla="*/ 301120 h 1887173"/>
                <a:gd name="connsiteX43" fmla="*/ 310496 w 1878257"/>
                <a:gd name="connsiteY43" fmla="*/ 366207 h 1887173"/>
                <a:gd name="connsiteX44" fmla="*/ 310496 w 1878257"/>
                <a:gd name="connsiteY44" fmla="*/ 540833 h 1887173"/>
                <a:gd name="connsiteX45" fmla="*/ 313723 w 1878257"/>
                <a:gd name="connsiteY45" fmla="*/ 556817 h 1887173"/>
                <a:gd name="connsiteX46" fmla="*/ 313723 w 1878257"/>
                <a:gd name="connsiteY46" fmla="*/ 831321 h 1887173"/>
                <a:gd name="connsiteX47" fmla="*/ 182358 w 1878257"/>
                <a:gd name="connsiteY47" fmla="*/ 962686 h 1887173"/>
                <a:gd name="connsiteX48" fmla="*/ 131366 w 1878257"/>
                <a:gd name="connsiteY48" fmla="*/ 962686 h 1887173"/>
                <a:gd name="connsiteX49" fmla="*/ 1 w 1878257"/>
                <a:gd name="connsiteY49" fmla="*/ 831321 h 1887173"/>
                <a:gd name="connsiteX50" fmla="*/ 1 w 1878257"/>
                <a:gd name="connsiteY50" fmla="*/ 319425 h 1887173"/>
                <a:gd name="connsiteX51" fmla="*/ 0 w 1878257"/>
                <a:gd name="connsiteY51" fmla="*/ 319420 h 1887173"/>
                <a:gd name="connsiteX52" fmla="*/ 0 w 1878257"/>
                <a:gd name="connsiteY52" fmla="*/ 157490 h 1887173"/>
                <a:gd name="connsiteX53" fmla="*/ 157490 w 1878257"/>
                <a:gd name="connsiteY53" fmla="*/ 0 h 1887173"/>
                <a:gd name="connsiteX0" fmla="*/ 157490 w 1878257"/>
                <a:gd name="connsiteY0" fmla="*/ 0 h 1887173"/>
                <a:gd name="connsiteX1" fmla="*/ 1194639 w 1878257"/>
                <a:gd name="connsiteY1" fmla="*/ 0 h 1887173"/>
                <a:gd name="connsiteX2" fmla="*/ 1494494 w 1878257"/>
                <a:gd name="connsiteY2" fmla="*/ 0 h 1887173"/>
                <a:gd name="connsiteX3" fmla="*/ 1639746 w 1878257"/>
                <a:gd name="connsiteY3" fmla="*/ 0 h 1887173"/>
                <a:gd name="connsiteX4" fmla="*/ 1843032 w 1878257"/>
                <a:gd name="connsiteY4" fmla="*/ 165682 h 1887173"/>
                <a:gd name="connsiteX5" fmla="*/ 1848171 w 1878257"/>
                <a:gd name="connsiteY5" fmla="*/ 164859 h 1887173"/>
                <a:gd name="connsiteX6" fmla="*/ 1875466 w 1878257"/>
                <a:gd name="connsiteY6" fmla="*/ 419617 h 1887173"/>
                <a:gd name="connsiteX7" fmla="*/ 1870917 w 1878257"/>
                <a:gd name="connsiteY7" fmla="*/ 628883 h 1887173"/>
                <a:gd name="connsiteX8" fmla="*/ 1818494 w 1878257"/>
                <a:gd name="connsiteY8" fmla="*/ 910936 h 1887173"/>
                <a:gd name="connsiteX9" fmla="*/ 1648003 w 1878257"/>
                <a:gd name="connsiteY9" fmla="*/ 1293074 h 1887173"/>
                <a:gd name="connsiteX10" fmla="*/ 1409060 w 1878257"/>
                <a:gd name="connsiteY10" fmla="*/ 1581844 h 1887173"/>
                <a:gd name="connsiteX11" fmla="*/ 1047502 w 1878257"/>
                <a:gd name="connsiteY11" fmla="*/ 1793491 h 1887173"/>
                <a:gd name="connsiteX12" fmla="*/ 724505 w 1878257"/>
                <a:gd name="connsiteY12" fmla="*/ 1875378 h 1887173"/>
                <a:gd name="connsiteX13" fmla="*/ 551633 w 1878257"/>
                <a:gd name="connsiteY13" fmla="*/ 1884477 h 1887173"/>
                <a:gd name="connsiteX14" fmla="*/ 550761 w 1878257"/>
                <a:gd name="connsiteY14" fmla="*/ 1883777 h 1887173"/>
                <a:gd name="connsiteX15" fmla="*/ 523024 w 1878257"/>
                <a:gd name="connsiteY15" fmla="*/ 1885113 h 1887173"/>
                <a:gd name="connsiteX16" fmla="*/ 377059 w 1878257"/>
                <a:gd name="connsiteY16" fmla="*/ 1752565 h 1887173"/>
                <a:gd name="connsiteX17" fmla="*/ 376406 w 1878257"/>
                <a:gd name="connsiteY17" fmla="*/ 1739012 h 1887173"/>
                <a:gd name="connsiteX18" fmla="*/ 384739 w 1878257"/>
                <a:gd name="connsiteY18" fmla="*/ 1684280 h 1887173"/>
                <a:gd name="connsiteX19" fmla="*/ 384953 w 1878257"/>
                <a:gd name="connsiteY19" fmla="*/ 1683928 h 1887173"/>
                <a:gd name="connsiteX20" fmla="*/ 384840 w 1878257"/>
                <a:gd name="connsiteY20" fmla="*/ 1682994 h 1887173"/>
                <a:gd name="connsiteX21" fmla="*/ 420807 w 1878257"/>
                <a:gd name="connsiteY21" fmla="*/ 1618664 h 1887173"/>
                <a:gd name="connsiteX22" fmla="*/ 490751 w 1878257"/>
                <a:gd name="connsiteY22" fmla="*/ 1582271 h 1887173"/>
                <a:gd name="connsiteX23" fmla="*/ 610774 w 1878257"/>
                <a:gd name="connsiteY23" fmla="*/ 1556930 h 1887173"/>
                <a:gd name="connsiteX24" fmla="*/ 710857 w 1878257"/>
                <a:gd name="connsiteY24" fmla="*/ 1538733 h 1887173"/>
                <a:gd name="connsiteX25" fmla="*/ 874630 w 1878257"/>
                <a:gd name="connsiteY25" fmla="*/ 1493241 h 1887173"/>
                <a:gd name="connsiteX26" fmla="*/ 1006559 w 1878257"/>
                <a:gd name="connsiteY26" fmla="*/ 1434100 h 1887173"/>
                <a:gd name="connsiteX27" fmla="*/ 1170332 w 1878257"/>
                <a:gd name="connsiteY27" fmla="*/ 1338566 h 1887173"/>
                <a:gd name="connsiteX28" fmla="*/ 1329556 w 1878257"/>
                <a:gd name="connsiteY28" fmla="*/ 1174793 h 1887173"/>
                <a:gd name="connsiteX29" fmla="*/ 1466033 w 1878257"/>
                <a:gd name="connsiteY29" fmla="*/ 897288 h 1887173"/>
                <a:gd name="connsiteX30" fmla="*/ 1534272 w 1878257"/>
                <a:gd name="connsiteY30" fmla="*/ 606136 h 1887173"/>
                <a:gd name="connsiteX31" fmla="*/ 1539896 w 1878257"/>
                <a:gd name="connsiteY31" fmla="*/ 565598 h 1887173"/>
                <a:gd name="connsiteX32" fmla="*/ 1542227 w 1878257"/>
                <a:gd name="connsiteY32" fmla="*/ 541927 h 1887173"/>
                <a:gd name="connsiteX33" fmla="*/ 1542448 w 1878257"/>
                <a:gd name="connsiteY33" fmla="*/ 540833 h 1887173"/>
                <a:gd name="connsiteX34" fmla="*/ 1542448 w 1878257"/>
                <a:gd name="connsiteY34" fmla="*/ 539684 h 1887173"/>
                <a:gd name="connsiteX35" fmla="*/ 1543271 w 1878257"/>
                <a:gd name="connsiteY35" fmla="*/ 531327 h 1887173"/>
                <a:gd name="connsiteX36" fmla="*/ 1544186 w 1878257"/>
                <a:gd name="connsiteY36" fmla="*/ 468273 h 1887173"/>
                <a:gd name="connsiteX37" fmla="*/ 1544101 w 1878257"/>
                <a:gd name="connsiteY37" fmla="*/ 466895 h 1887173"/>
                <a:gd name="connsiteX38" fmla="*/ 1542448 w 1878257"/>
                <a:gd name="connsiteY38" fmla="*/ 467229 h 1887173"/>
                <a:gd name="connsiteX39" fmla="*/ 1542448 w 1878257"/>
                <a:gd name="connsiteY39" fmla="*/ 366207 h 1887173"/>
                <a:gd name="connsiteX40" fmla="*/ 1477361 w 1878257"/>
                <a:gd name="connsiteY40" fmla="*/ 301120 h 1887173"/>
                <a:gd name="connsiteX41" fmla="*/ 375583 w 1878257"/>
                <a:gd name="connsiteY41" fmla="*/ 301120 h 1887173"/>
                <a:gd name="connsiteX42" fmla="*/ 310496 w 1878257"/>
                <a:gd name="connsiteY42" fmla="*/ 366207 h 1887173"/>
                <a:gd name="connsiteX43" fmla="*/ 310496 w 1878257"/>
                <a:gd name="connsiteY43" fmla="*/ 540833 h 1887173"/>
                <a:gd name="connsiteX44" fmla="*/ 313723 w 1878257"/>
                <a:gd name="connsiteY44" fmla="*/ 556817 h 1887173"/>
                <a:gd name="connsiteX45" fmla="*/ 313723 w 1878257"/>
                <a:gd name="connsiteY45" fmla="*/ 831321 h 1887173"/>
                <a:gd name="connsiteX46" fmla="*/ 182358 w 1878257"/>
                <a:gd name="connsiteY46" fmla="*/ 962686 h 1887173"/>
                <a:gd name="connsiteX47" fmla="*/ 131366 w 1878257"/>
                <a:gd name="connsiteY47" fmla="*/ 962686 h 1887173"/>
                <a:gd name="connsiteX48" fmla="*/ 1 w 1878257"/>
                <a:gd name="connsiteY48" fmla="*/ 831321 h 1887173"/>
                <a:gd name="connsiteX49" fmla="*/ 1 w 1878257"/>
                <a:gd name="connsiteY49" fmla="*/ 319425 h 1887173"/>
                <a:gd name="connsiteX50" fmla="*/ 0 w 1878257"/>
                <a:gd name="connsiteY50" fmla="*/ 319420 h 1887173"/>
                <a:gd name="connsiteX51" fmla="*/ 0 w 1878257"/>
                <a:gd name="connsiteY51" fmla="*/ 157490 h 1887173"/>
                <a:gd name="connsiteX52" fmla="*/ 157490 w 1878257"/>
                <a:gd name="connsiteY52" fmla="*/ 0 h 1887173"/>
                <a:gd name="connsiteX0" fmla="*/ 157490 w 1878257"/>
                <a:gd name="connsiteY0" fmla="*/ 0 h 1887173"/>
                <a:gd name="connsiteX1" fmla="*/ 1194639 w 1878257"/>
                <a:gd name="connsiteY1" fmla="*/ 0 h 1887173"/>
                <a:gd name="connsiteX2" fmla="*/ 1494494 w 1878257"/>
                <a:gd name="connsiteY2" fmla="*/ 0 h 1887173"/>
                <a:gd name="connsiteX3" fmla="*/ 1639746 w 1878257"/>
                <a:gd name="connsiteY3" fmla="*/ 0 h 1887173"/>
                <a:gd name="connsiteX4" fmla="*/ 1843032 w 1878257"/>
                <a:gd name="connsiteY4" fmla="*/ 165682 h 1887173"/>
                <a:gd name="connsiteX5" fmla="*/ 1848171 w 1878257"/>
                <a:gd name="connsiteY5" fmla="*/ 172003 h 1887173"/>
                <a:gd name="connsiteX6" fmla="*/ 1875466 w 1878257"/>
                <a:gd name="connsiteY6" fmla="*/ 419617 h 1887173"/>
                <a:gd name="connsiteX7" fmla="*/ 1870917 w 1878257"/>
                <a:gd name="connsiteY7" fmla="*/ 628883 h 1887173"/>
                <a:gd name="connsiteX8" fmla="*/ 1818494 w 1878257"/>
                <a:gd name="connsiteY8" fmla="*/ 910936 h 1887173"/>
                <a:gd name="connsiteX9" fmla="*/ 1648003 w 1878257"/>
                <a:gd name="connsiteY9" fmla="*/ 1293074 h 1887173"/>
                <a:gd name="connsiteX10" fmla="*/ 1409060 w 1878257"/>
                <a:gd name="connsiteY10" fmla="*/ 1581844 h 1887173"/>
                <a:gd name="connsiteX11" fmla="*/ 1047502 w 1878257"/>
                <a:gd name="connsiteY11" fmla="*/ 1793491 h 1887173"/>
                <a:gd name="connsiteX12" fmla="*/ 724505 w 1878257"/>
                <a:gd name="connsiteY12" fmla="*/ 1875378 h 1887173"/>
                <a:gd name="connsiteX13" fmla="*/ 551633 w 1878257"/>
                <a:gd name="connsiteY13" fmla="*/ 1884477 h 1887173"/>
                <a:gd name="connsiteX14" fmla="*/ 550761 w 1878257"/>
                <a:gd name="connsiteY14" fmla="*/ 1883777 h 1887173"/>
                <a:gd name="connsiteX15" fmla="*/ 523024 w 1878257"/>
                <a:gd name="connsiteY15" fmla="*/ 1885113 h 1887173"/>
                <a:gd name="connsiteX16" fmla="*/ 377059 w 1878257"/>
                <a:gd name="connsiteY16" fmla="*/ 1752565 h 1887173"/>
                <a:gd name="connsiteX17" fmla="*/ 376406 w 1878257"/>
                <a:gd name="connsiteY17" fmla="*/ 1739012 h 1887173"/>
                <a:gd name="connsiteX18" fmla="*/ 384739 w 1878257"/>
                <a:gd name="connsiteY18" fmla="*/ 1684280 h 1887173"/>
                <a:gd name="connsiteX19" fmla="*/ 384953 w 1878257"/>
                <a:gd name="connsiteY19" fmla="*/ 1683928 h 1887173"/>
                <a:gd name="connsiteX20" fmla="*/ 384840 w 1878257"/>
                <a:gd name="connsiteY20" fmla="*/ 1682994 h 1887173"/>
                <a:gd name="connsiteX21" fmla="*/ 420807 w 1878257"/>
                <a:gd name="connsiteY21" fmla="*/ 1618664 h 1887173"/>
                <a:gd name="connsiteX22" fmla="*/ 490751 w 1878257"/>
                <a:gd name="connsiteY22" fmla="*/ 1582271 h 1887173"/>
                <a:gd name="connsiteX23" fmla="*/ 610774 w 1878257"/>
                <a:gd name="connsiteY23" fmla="*/ 1556930 h 1887173"/>
                <a:gd name="connsiteX24" fmla="*/ 710857 w 1878257"/>
                <a:gd name="connsiteY24" fmla="*/ 1538733 h 1887173"/>
                <a:gd name="connsiteX25" fmla="*/ 874630 w 1878257"/>
                <a:gd name="connsiteY25" fmla="*/ 1493241 h 1887173"/>
                <a:gd name="connsiteX26" fmla="*/ 1006559 w 1878257"/>
                <a:gd name="connsiteY26" fmla="*/ 1434100 h 1887173"/>
                <a:gd name="connsiteX27" fmla="*/ 1170332 w 1878257"/>
                <a:gd name="connsiteY27" fmla="*/ 1338566 h 1887173"/>
                <a:gd name="connsiteX28" fmla="*/ 1329556 w 1878257"/>
                <a:gd name="connsiteY28" fmla="*/ 1174793 h 1887173"/>
                <a:gd name="connsiteX29" fmla="*/ 1466033 w 1878257"/>
                <a:gd name="connsiteY29" fmla="*/ 897288 h 1887173"/>
                <a:gd name="connsiteX30" fmla="*/ 1534272 w 1878257"/>
                <a:gd name="connsiteY30" fmla="*/ 606136 h 1887173"/>
                <a:gd name="connsiteX31" fmla="*/ 1539896 w 1878257"/>
                <a:gd name="connsiteY31" fmla="*/ 565598 h 1887173"/>
                <a:gd name="connsiteX32" fmla="*/ 1542227 w 1878257"/>
                <a:gd name="connsiteY32" fmla="*/ 541927 h 1887173"/>
                <a:gd name="connsiteX33" fmla="*/ 1542448 w 1878257"/>
                <a:gd name="connsiteY33" fmla="*/ 540833 h 1887173"/>
                <a:gd name="connsiteX34" fmla="*/ 1542448 w 1878257"/>
                <a:gd name="connsiteY34" fmla="*/ 539684 h 1887173"/>
                <a:gd name="connsiteX35" fmla="*/ 1543271 w 1878257"/>
                <a:gd name="connsiteY35" fmla="*/ 531327 h 1887173"/>
                <a:gd name="connsiteX36" fmla="*/ 1544186 w 1878257"/>
                <a:gd name="connsiteY36" fmla="*/ 468273 h 1887173"/>
                <a:gd name="connsiteX37" fmla="*/ 1544101 w 1878257"/>
                <a:gd name="connsiteY37" fmla="*/ 466895 h 1887173"/>
                <a:gd name="connsiteX38" fmla="*/ 1542448 w 1878257"/>
                <a:gd name="connsiteY38" fmla="*/ 467229 h 1887173"/>
                <a:gd name="connsiteX39" fmla="*/ 1542448 w 1878257"/>
                <a:gd name="connsiteY39" fmla="*/ 366207 h 1887173"/>
                <a:gd name="connsiteX40" fmla="*/ 1477361 w 1878257"/>
                <a:gd name="connsiteY40" fmla="*/ 301120 h 1887173"/>
                <a:gd name="connsiteX41" fmla="*/ 375583 w 1878257"/>
                <a:gd name="connsiteY41" fmla="*/ 301120 h 1887173"/>
                <a:gd name="connsiteX42" fmla="*/ 310496 w 1878257"/>
                <a:gd name="connsiteY42" fmla="*/ 366207 h 1887173"/>
                <a:gd name="connsiteX43" fmla="*/ 310496 w 1878257"/>
                <a:gd name="connsiteY43" fmla="*/ 540833 h 1887173"/>
                <a:gd name="connsiteX44" fmla="*/ 313723 w 1878257"/>
                <a:gd name="connsiteY44" fmla="*/ 556817 h 1887173"/>
                <a:gd name="connsiteX45" fmla="*/ 313723 w 1878257"/>
                <a:gd name="connsiteY45" fmla="*/ 831321 h 1887173"/>
                <a:gd name="connsiteX46" fmla="*/ 182358 w 1878257"/>
                <a:gd name="connsiteY46" fmla="*/ 962686 h 1887173"/>
                <a:gd name="connsiteX47" fmla="*/ 131366 w 1878257"/>
                <a:gd name="connsiteY47" fmla="*/ 962686 h 1887173"/>
                <a:gd name="connsiteX48" fmla="*/ 1 w 1878257"/>
                <a:gd name="connsiteY48" fmla="*/ 831321 h 1887173"/>
                <a:gd name="connsiteX49" fmla="*/ 1 w 1878257"/>
                <a:gd name="connsiteY49" fmla="*/ 319425 h 1887173"/>
                <a:gd name="connsiteX50" fmla="*/ 0 w 1878257"/>
                <a:gd name="connsiteY50" fmla="*/ 319420 h 1887173"/>
                <a:gd name="connsiteX51" fmla="*/ 0 w 1878257"/>
                <a:gd name="connsiteY51" fmla="*/ 157490 h 1887173"/>
                <a:gd name="connsiteX52" fmla="*/ 157490 w 1878257"/>
                <a:gd name="connsiteY52" fmla="*/ 0 h 1887173"/>
                <a:gd name="connsiteX0" fmla="*/ 157490 w 1878092"/>
                <a:gd name="connsiteY0" fmla="*/ 0 h 1887173"/>
                <a:gd name="connsiteX1" fmla="*/ 1194639 w 1878092"/>
                <a:gd name="connsiteY1" fmla="*/ 0 h 1887173"/>
                <a:gd name="connsiteX2" fmla="*/ 1494494 w 1878092"/>
                <a:gd name="connsiteY2" fmla="*/ 0 h 1887173"/>
                <a:gd name="connsiteX3" fmla="*/ 1639746 w 1878092"/>
                <a:gd name="connsiteY3" fmla="*/ 0 h 1887173"/>
                <a:gd name="connsiteX4" fmla="*/ 1843032 w 1878092"/>
                <a:gd name="connsiteY4" fmla="*/ 165682 h 1887173"/>
                <a:gd name="connsiteX5" fmla="*/ 1850553 w 1878092"/>
                <a:gd name="connsiteY5" fmla="*/ 186290 h 1887173"/>
                <a:gd name="connsiteX6" fmla="*/ 1875466 w 1878092"/>
                <a:gd name="connsiteY6" fmla="*/ 419617 h 1887173"/>
                <a:gd name="connsiteX7" fmla="*/ 1870917 w 1878092"/>
                <a:gd name="connsiteY7" fmla="*/ 628883 h 1887173"/>
                <a:gd name="connsiteX8" fmla="*/ 1818494 w 1878092"/>
                <a:gd name="connsiteY8" fmla="*/ 910936 h 1887173"/>
                <a:gd name="connsiteX9" fmla="*/ 1648003 w 1878092"/>
                <a:gd name="connsiteY9" fmla="*/ 1293074 h 1887173"/>
                <a:gd name="connsiteX10" fmla="*/ 1409060 w 1878092"/>
                <a:gd name="connsiteY10" fmla="*/ 1581844 h 1887173"/>
                <a:gd name="connsiteX11" fmla="*/ 1047502 w 1878092"/>
                <a:gd name="connsiteY11" fmla="*/ 1793491 h 1887173"/>
                <a:gd name="connsiteX12" fmla="*/ 724505 w 1878092"/>
                <a:gd name="connsiteY12" fmla="*/ 1875378 h 1887173"/>
                <a:gd name="connsiteX13" fmla="*/ 551633 w 1878092"/>
                <a:gd name="connsiteY13" fmla="*/ 1884477 h 1887173"/>
                <a:gd name="connsiteX14" fmla="*/ 550761 w 1878092"/>
                <a:gd name="connsiteY14" fmla="*/ 1883777 h 1887173"/>
                <a:gd name="connsiteX15" fmla="*/ 523024 w 1878092"/>
                <a:gd name="connsiteY15" fmla="*/ 1885113 h 1887173"/>
                <a:gd name="connsiteX16" fmla="*/ 377059 w 1878092"/>
                <a:gd name="connsiteY16" fmla="*/ 1752565 h 1887173"/>
                <a:gd name="connsiteX17" fmla="*/ 376406 w 1878092"/>
                <a:gd name="connsiteY17" fmla="*/ 1739012 h 1887173"/>
                <a:gd name="connsiteX18" fmla="*/ 384739 w 1878092"/>
                <a:gd name="connsiteY18" fmla="*/ 1684280 h 1887173"/>
                <a:gd name="connsiteX19" fmla="*/ 384953 w 1878092"/>
                <a:gd name="connsiteY19" fmla="*/ 1683928 h 1887173"/>
                <a:gd name="connsiteX20" fmla="*/ 384840 w 1878092"/>
                <a:gd name="connsiteY20" fmla="*/ 1682994 h 1887173"/>
                <a:gd name="connsiteX21" fmla="*/ 420807 w 1878092"/>
                <a:gd name="connsiteY21" fmla="*/ 1618664 h 1887173"/>
                <a:gd name="connsiteX22" fmla="*/ 490751 w 1878092"/>
                <a:gd name="connsiteY22" fmla="*/ 1582271 h 1887173"/>
                <a:gd name="connsiteX23" fmla="*/ 610774 w 1878092"/>
                <a:gd name="connsiteY23" fmla="*/ 1556930 h 1887173"/>
                <a:gd name="connsiteX24" fmla="*/ 710857 w 1878092"/>
                <a:gd name="connsiteY24" fmla="*/ 1538733 h 1887173"/>
                <a:gd name="connsiteX25" fmla="*/ 874630 w 1878092"/>
                <a:gd name="connsiteY25" fmla="*/ 1493241 h 1887173"/>
                <a:gd name="connsiteX26" fmla="*/ 1006559 w 1878092"/>
                <a:gd name="connsiteY26" fmla="*/ 1434100 h 1887173"/>
                <a:gd name="connsiteX27" fmla="*/ 1170332 w 1878092"/>
                <a:gd name="connsiteY27" fmla="*/ 1338566 h 1887173"/>
                <a:gd name="connsiteX28" fmla="*/ 1329556 w 1878092"/>
                <a:gd name="connsiteY28" fmla="*/ 1174793 h 1887173"/>
                <a:gd name="connsiteX29" fmla="*/ 1466033 w 1878092"/>
                <a:gd name="connsiteY29" fmla="*/ 897288 h 1887173"/>
                <a:gd name="connsiteX30" fmla="*/ 1534272 w 1878092"/>
                <a:gd name="connsiteY30" fmla="*/ 606136 h 1887173"/>
                <a:gd name="connsiteX31" fmla="*/ 1539896 w 1878092"/>
                <a:gd name="connsiteY31" fmla="*/ 565598 h 1887173"/>
                <a:gd name="connsiteX32" fmla="*/ 1542227 w 1878092"/>
                <a:gd name="connsiteY32" fmla="*/ 541927 h 1887173"/>
                <a:gd name="connsiteX33" fmla="*/ 1542448 w 1878092"/>
                <a:gd name="connsiteY33" fmla="*/ 540833 h 1887173"/>
                <a:gd name="connsiteX34" fmla="*/ 1542448 w 1878092"/>
                <a:gd name="connsiteY34" fmla="*/ 539684 h 1887173"/>
                <a:gd name="connsiteX35" fmla="*/ 1543271 w 1878092"/>
                <a:gd name="connsiteY35" fmla="*/ 531327 h 1887173"/>
                <a:gd name="connsiteX36" fmla="*/ 1544186 w 1878092"/>
                <a:gd name="connsiteY36" fmla="*/ 468273 h 1887173"/>
                <a:gd name="connsiteX37" fmla="*/ 1544101 w 1878092"/>
                <a:gd name="connsiteY37" fmla="*/ 466895 h 1887173"/>
                <a:gd name="connsiteX38" fmla="*/ 1542448 w 1878092"/>
                <a:gd name="connsiteY38" fmla="*/ 467229 h 1887173"/>
                <a:gd name="connsiteX39" fmla="*/ 1542448 w 1878092"/>
                <a:gd name="connsiteY39" fmla="*/ 366207 h 1887173"/>
                <a:gd name="connsiteX40" fmla="*/ 1477361 w 1878092"/>
                <a:gd name="connsiteY40" fmla="*/ 301120 h 1887173"/>
                <a:gd name="connsiteX41" fmla="*/ 375583 w 1878092"/>
                <a:gd name="connsiteY41" fmla="*/ 301120 h 1887173"/>
                <a:gd name="connsiteX42" fmla="*/ 310496 w 1878092"/>
                <a:gd name="connsiteY42" fmla="*/ 366207 h 1887173"/>
                <a:gd name="connsiteX43" fmla="*/ 310496 w 1878092"/>
                <a:gd name="connsiteY43" fmla="*/ 540833 h 1887173"/>
                <a:gd name="connsiteX44" fmla="*/ 313723 w 1878092"/>
                <a:gd name="connsiteY44" fmla="*/ 556817 h 1887173"/>
                <a:gd name="connsiteX45" fmla="*/ 313723 w 1878092"/>
                <a:gd name="connsiteY45" fmla="*/ 831321 h 1887173"/>
                <a:gd name="connsiteX46" fmla="*/ 182358 w 1878092"/>
                <a:gd name="connsiteY46" fmla="*/ 962686 h 1887173"/>
                <a:gd name="connsiteX47" fmla="*/ 131366 w 1878092"/>
                <a:gd name="connsiteY47" fmla="*/ 962686 h 1887173"/>
                <a:gd name="connsiteX48" fmla="*/ 1 w 1878092"/>
                <a:gd name="connsiteY48" fmla="*/ 831321 h 1887173"/>
                <a:gd name="connsiteX49" fmla="*/ 1 w 1878092"/>
                <a:gd name="connsiteY49" fmla="*/ 319425 h 1887173"/>
                <a:gd name="connsiteX50" fmla="*/ 0 w 1878092"/>
                <a:gd name="connsiteY50" fmla="*/ 319420 h 1887173"/>
                <a:gd name="connsiteX51" fmla="*/ 0 w 1878092"/>
                <a:gd name="connsiteY51" fmla="*/ 157490 h 1887173"/>
                <a:gd name="connsiteX52" fmla="*/ 157490 w 1878092"/>
                <a:gd name="connsiteY52" fmla="*/ 0 h 1887173"/>
                <a:gd name="connsiteX0" fmla="*/ 157490 w 1878092"/>
                <a:gd name="connsiteY0" fmla="*/ 0 h 1887173"/>
                <a:gd name="connsiteX1" fmla="*/ 1194639 w 1878092"/>
                <a:gd name="connsiteY1" fmla="*/ 0 h 1887173"/>
                <a:gd name="connsiteX2" fmla="*/ 1494494 w 1878092"/>
                <a:gd name="connsiteY2" fmla="*/ 0 h 1887173"/>
                <a:gd name="connsiteX3" fmla="*/ 1639746 w 1878092"/>
                <a:gd name="connsiteY3" fmla="*/ 0 h 1887173"/>
                <a:gd name="connsiteX4" fmla="*/ 1840650 w 1878092"/>
                <a:gd name="connsiteY4" fmla="*/ 158538 h 1887173"/>
                <a:gd name="connsiteX5" fmla="*/ 1850553 w 1878092"/>
                <a:gd name="connsiteY5" fmla="*/ 186290 h 1887173"/>
                <a:gd name="connsiteX6" fmla="*/ 1875466 w 1878092"/>
                <a:gd name="connsiteY6" fmla="*/ 419617 h 1887173"/>
                <a:gd name="connsiteX7" fmla="*/ 1870917 w 1878092"/>
                <a:gd name="connsiteY7" fmla="*/ 628883 h 1887173"/>
                <a:gd name="connsiteX8" fmla="*/ 1818494 w 1878092"/>
                <a:gd name="connsiteY8" fmla="*/ 910936 h 1887173"/>
                <a:gd name="connsiteX9" fmla="*/ 1648003 w 1878092"/>
                <a:gd name="connsiteY9" fmla="*/ 1293074 h 1887173"/>
                <a:gd name="connsiteX10" fmla="*/ 1409060 w 1878092"/>
                <a:gd name="connsiteY10" fmla="*/ 1581844 h 1887173"/>
                <a:gd name="connsiteX11" fmla="*/ 1047502 w 1878092"/>
                <a:gd name="connsiteY11" fmla="*/ 1793491 h 1887173"/>
                <a:gd name="connsiteX12" fmla="*/ 724505 w 1878092"/>
                <a:gd name="connsiteY12" fmla="*/ 1875378 h 1887173"/>
                <a:gd name="connsiteX13" fmla="*/ 551633 w 1878092"/>
                <a:gd name="connsiteY13" fmla="*/ 1884477 h 1887173"/>
                <a:gd name="connsiteX14" fmla="*/ 550761 w 1878092"/>
                <a:gd name="connsiteY14" fmla="*/ 1883777 h 1887173"/>
                <a:gd name="connsiteX15" fmla="*/ 523024 w 1878092"/>
                <a:gd name="connsiteY15" fmla="*/ 1885113 h 1887173"/>
                <a:gd name="connsiteX16" fmla="*/ 377059 w 1878092"/>
                <a:gd name="connsiteY16" fmla="*/ 1752565 h 1887173"/>
                <a:gd name="connsiteX17" fmla="*/ 376406 w 1878092"/>
                <a:gd name="connsiteY17" fmla="*/ 1739012 h 1887173"/>
                <a:gd name="connsiteX18" fmla="*/ 384739 w 1878092"/>
                <a:gd name="connsiteY18" fmla="*/ 1684280 h 1887173"/>
                <a:gd name="connsiteX19" fmla="*/ 384953 w 1878092"/>
                <a:gd name="connsiteY19" fmla="*/ 1683928 h 1887173"/>
                <a:gd name="connsiteX20" fmla="*/ 384840 w 1878092"/>
                <a:gd name="connsiteY20" fmla="*/ 1682994 h 1887173"/>
                <a:gd name="connsiteX21" fmla="*/ 420807 w 1878092"/>
                <a:gd name="connsiteY21" fmla="*/ 1618664 h 1887173"/>
                <a:gd name="connsiteX22" fmla="*/ 490751 w 1878092"/>
                <a:gd name="connsiteY22" fmla="*/ 1582271 h 1887173"/>
                <a:gd name="connsiteX23" fmla="*/ 610774 w 1878092"/>
                <a:gd name="connsiteY23" fmla="*/ 1556930 h 1887173"/>
                <a:gd name="connsiteX24" fmla="*/ 710857 w 1878092"/>
                <a:gd name="connsiteY24" fmla="*/ 1538733 h 1887173"/>
                <a:gd name="connsiteX25" fmla="*/ 874630 w 1878092"/>
                <a:gd name="connsiteY25" fmla="*/ 1493241 h 1887173"/>
                <a:gd name="connsiteX26" fmla="*/ 1006559 w 1878092"/>
                <a:gd name="connsiteY26" fmla="*/ 1434100 h 1887173"/>
                <a:gd name="connsiteX27" fmla="*/ 1170332 w 1878092"/>
                <a:gd name="connsiteY27" fmla="*/ 1338566 h 1887173"/>
                <a:gd name="connsiteX28" fmla="*/ 1329556 w 1878092"/>
                <a:gd name="connsiteY28" fmla="*/ 1174793 h 1887173"/>
                <a:gd name="connsiteX29" fmla="*/ 1466033 w 1878092"/>
                <a:gd name="connsiteY29" fmla="*/ 897288 h 1887173"/>
                <a:gd name="connsiteX30" fmla="*/ 1534272 w 1878092"/>
                <a:gd name="connsiteY30" fmla="*/ 606136 h 1887173"/>
                <a:gd name="connsiteX31" fmla="*/ 1539896 w 1878092"/>
                <a:gd name="connsiteY31" fmla="*/ 565598 h 1887173"/>
                <a:gd name="connsiteX32" fmla="*/ 1542227 w 1878092"/>
                <a:gd name="connsiteY32" fmla="*/ 541927 h 1887173"/>
                <a:gd name="connsiteX33" fmla="*/ 1542448 w 1878092"/>
                <a:gd name="connsiteY33" fmla="*/ 540833 h 1887173"/>
                <a:gd name="connsiteX34" fmla="*/ 1542448 w 1878092"/>
                <a:gd name="connsiteY34" fmla="*/ 539684 h 1887173"/>
                <a:gd name="connsiteX35" fmla="*/ 1543271 w 1878092"/>
                <a:gd name="connsiteY35" fmla="*/ 531327 h 1887173"/>
                <a:gd name="connsiteX36" fmla="*/ 1544186 w 1878092"/>
                <a:gd name="connsiteY36" fmla="*/ 468273 h 1887173"/>
                <a:gd name="connsiteX37" fmla="*/ 1544101 w 1878092"/>
                <a:gd name="connsiteY37" fmla="*/ 466895 h 1887173"/>
                <a:gd name="connsiteX38" fmla="*/ 1542448 w 1878092"/>
                <a:gd name="connsiteY38" fmla="*/ 467229 h 1887173"/>
                <a:gd name="connsiteX39" fmla="*/ 1542448 w 1878092"/>
                <a:gd name="connsiteY39" fmla="*/ 366207 h 1887173"/>
                <a:gd name="connsiteX40" fmla="*/ 1477361 w 1878092"/>
                <a:gd name="connsiteY40" fmla="*/ 301120 h 1887173"/>
                <a:gd name="connsiteX41" fmla="*/ 375583 w 1878092"/>
                <a:gd name="connsiteY41" fmla="*/ 301120 h 1887173"/>
                <a:gd name="connsiteX42" fmla="*/ 310496 w 1878092"/>
                <a:gd name="connsiteY42" fmla="*/ 366207 h 1887173"/>
                <a:gd name="connsiteX43" fmla="*/ 310496 w 1878092"/>
                <a:gd name="connsiteY43" fmla="*/ 540833 h 1887173"/>
                <a:gd name="connsiteX44" fmla="*/ 313723 w 1878092"/>
                <a:gd name="connsiteY44" fmla="*/ 556817 h 1887173"/>
                <a:gd name="connsiteX45" fmla="*/ 313723 w 1878092"/>
                <a:gd name="connsiteY45" fmla="*/ 831321 h 1887173"/>
                <a:gd name="connsiteX46" fmla="*/ 182358 w 1878092"/>
                <a:gd name="connsiteY46" fmla="*/ 962686 h 1887173"/>
                <a:gd name="connsiteX47" fmla="*/ 131366 w 1878092"/>
                <a:gd name="connsiteY47" fmla="*/ 962686 h 1887173"/>
                <a:gd name="connsiteX48" fmla="*/ 1 w 1878092"/>
                <a:gd name="connsiteY48" fmla="*/ 831321 h 1887173"/>
                <a:gd name="connsiteX49" fmla="*/ 1 w 1878092"/>
                <a:gd name="connsiteY49" fmla="*/ 319425 h 1887173"/>
                <a:gd name="connsiteX50" fmla="*/ 0 w 1878092"/>
                <a:gd name="connsiteY50" fmla="*/ 319420 h 1887173"/>
                <a:gd name="connsiteX51" fmla="*/ 0 w 1878092"/>
                <a:gd name="connsiteY51" fmla="*/ 157490 h 1887173"/>
                <a:gd name="connsiteX52" fmla="*/ 157490 w 1878092"/>
                <a:gd name="connsiteY52" fmla="*/ 0 h 1887173"/>
                <a:gd name="connsiteX0" fmla="*/ 157490 w 1878092"/>
                <a:gd name="connsiteY0" fmla="*/ 0 h 1887173"/>
                <a:gd name="connsiteX1" fmla="*/ 1194639 w 1878092"/>
                <a:gd name="connsiteY1" fmla="*/ 0 h 1887173"/>
                <a:gd name="connsiteX2" fmla="*/ 1494494 w 1878092"/>
                <a:gd name="connsiteY2" fmla="*/ 0 h 1887173"/>
                <a:gd name="connsiteX3" fmla="*/ 1639746 w 1878092"/>
                <a:gd name="connsiteY3" fmla="*/ 0 h 1887173"/>
                <a:gd name="connsiteX4" fmla="*/ 1840650 w 1878092"/>
                <a:gd name="connsiteY4" fmla="*/ 158538 h 1887173"/>
                <a:gd name="connsiteX5" fmla="*/ 1850553 w 1878092"/>
                <a:gd name="connsiteY5" fmla="*/ 186290 h 1887173"/>
                <a:gd name="connsiteX6" fmla="*/ 1875466 w 1878092"/>
                <a:gd name="connsiteY6" fmla="*/ 419617 h 1887173"/>
                <a:gd name="connsiteX7" fmla="*/ 1870917 w 1878092"/>
                <a:gd name="connsiteY7" fmla="*/ 628883 h 1887173"/>
                <a:gd name="connsiteX8" fmla="*/ 1818494 w 1878092"/>
                <a:gd name="connsiteY8" fmla="*/ 910936 h 1887173"/>
                <a:gd name="connsiteX9" fmla="*/ 1648003 w 1878092"/>
                <a:gd name="connsiteY9" fmla="*/ 1293074 h 1887173"/>
                <a:gd name="connsiteX10" fmla="*/ 1409060 w 1878092"/>
                <a:gd name="connsiteY10" fmla="*/ 1581844 h 1887173"/>
                <a:gd name="connsiteX11" fmla="*/ 1047502 w 1878092"/>
                <a:gd name="connsiteY11" fmla="*/ 1793491 h 1887173"/>
                <a:gd name="connsiteX12" fmla="*/ 724505 w 1878092"/>
                <a:gd name="connsiteY12" fmla="*/ 1875378 h 1887173"/>
                <a:gd name="connsiteX13" fmla="*/ 551633 w 1878092"/>
                <a:gd name="connsiteY13" fmla="*/ 1884477 h 1887173"/>
                <a:gd name="connsiteX14" fmla="*/ 550761 w 1878092"/>
                <a:gd name="connsiteY14" fmla="*/ 1883777 h 1887173"/>
                <a:gd name="connsiteX15" fmla="*/ 523024 w 1878092"/>
                <a:gd name="connsiteY15" fmla="*/ 1885113 h 1887173"/>
                <a:gd name="connsiteX16" fmla="*/ 377059 w 1878092"/>
                <a:gd name="connsiteY16" fmla="*/ 1752565 h 1887173"/>
                <a:gd name="connsiteX17" fmla="*/ 376406 w 1878092"/>
                <a:gd name="connsiteY17" fmla="*/ 1739012 h 1887173"/>
                <a:gd name="connsiteX18" fmla="*/ 384739 w 1878092"/>
                <a:gd name="connsiteY18" fmla="*/ 1684280 h 1887173"/>
                <a:gd name="connsiteX19" fmla="*/ 384953 w 1878092"/>
                <a:gd name="connsiteY19" fmla="*/ 1683928 h 1887173"/>
                <a:gd name="connsiteX20" fmla="*/ 384840 w 1878092"/>
                <a:gd name="connsiteY20" fmla="*/ 1682994 h 1887173"/>
                <a:gd name="connsiteX21" fmla="*/ 420807 w 1878092"/>
                <a:gd name="connsiteY21" fmla="*/ 1618664 h 1887173"/>
                <a:gd name="connsiteX22" fmla="*/ 490751 w 1878092"/>
                <a:gd name="connsiteY22" fmla="*/ 1582271 h 1887173"/>
                <a:gd name="connsiteX23" fmla="*/ 610774 w 1878092"/>
                <a:gd name="connsiteY23" fmla="*/ 1556930 h 1887173"/>
                <a:gd name="connsiteX24" fmla="*/ 710857 w 1878092"/>
                <a:gd name="connsiteY24" fmla="*/ 1538733 h 1887173"/>
                <a:gd name="connsiteX25" fmla="*/ 874630 w 1878092"/>
                <a:gd name="connsiteY25" fmla="*/ 1493241 h 1887173"/>
                <a:gd name="connsiteX26" fmla="*/ 1006559 w 1878092"/>
                <a:gd name="connsiteY26" fmla="*/ 1434100 h 1887173"/>
                <a:gd name="connsiteX27" fmla="*/ 1170332 w 1878092"/>
                <a:gd name="connsiteY27" fmla="*/ 1338566 h 1887173"/>
                <a:gd name="connsiteX28" fmla="*/ 1329556 w 1878092"/>
                <a:gd name="connsiteY28" fmla="*/ 1174793 h 1887173"/>
                <a:gd name="connsiteX29" fmla="*/ 1466033 w 1878092"/>
                <a:gd name="connsiteY29" fmla="*/ 897288 h 1887173"/>
                <a:gd name="connsiteX30" fmla="*/ 1534272 w 1878092"/>
                <a:gd name="connsiteY30" fmla="*/ 606136 h 1887173"/>
                <a:gd name="connsiteX31" fmla="*/ 1539896 w 1878092"/>
                <a:gd name="connsiteY31" fmla="*/ 565598 h 1887173"/>
                <a:gd name="connsiteX32" fmla="*/ 1542227 w 1878092"/>
                <a:gd name="connsiteY32" fmla="*/ 541927 h 1887173"/>
                <a:gd name="connsiteX33" fmla="*/ 1542448 w 1878092"/>
                <a:gd name="connsiteY33" fmla="*/ 540833 h 1887173"/>
                <a:gd name="connsiteX34" fmla="*/ 1542448 w 1878092"/>
                <a:gd name="connsiteY34" fmla="*/ 539684 h 1887173"/>
                <a:gd name="connsiteX35" fmla="*/ 1543271 w 1878092"/>
                <a:gd name="connsiteY35" fmla="*/ 531327 h 1887173"/>
                <a:gd name="connsiteX36" fmla="*/ 1544186 w 1878092"/>
                <a:gd name="connsiteY36" fmla="*/ 468273 h 1887173"/>
                <a:gd name="connsiteX37" fmla="*/ 1544101 w 1878092"/>
                <a:gd name="connsiteY37" fmla="*/ 466895 h 1887173"/>
                <a:gd name="connsiteX38" fmla="*/ 1542448 w 1878092"/>
                <a:gd name="connsiteY38" fmla="*/ 467229 h 1887173"/>
                <a:gd name="connsiteX39" fmla="*/ 1542448 w 1878092"/>
                <a:gd name="connsiteY39" fmla="*/ 366207 h 1887173"/>
                <a:gd name="connsiteX40" fmla="*/ 1477361 w 1878092"/>
                <a:gd name="connsiteY40" fmla="*/ 301120 h 1887173"/>
                <a:gd name="connsiteX41" fmla="*/ 375583 w 1878092"/>
                <a:gd name="connsiteY41" fmla="*/ 301120 h 1887173"/>
                <a:gd name="connsiteX42" fmla="*/ 310496 w 1878092"/>
                <a:gd name="connsiteY42" fmla="*/ 366207 h 1887173"/>
                <a:gd name="connsiteX43" fmla="*/ 310496 w 1878092"/>
                <a:gd name="connsiteY43" fmla="*/ 540833 h 1887173"/>
                <a:gd name="connsiteX44" fmla="*/ 313723 w 1878092"/>
                <a:gd name="connsiteY44" fmla="*/ 556817 h 1887173"/>
                <a:gd name="connsiteX45" fmla="*/ 313723 w 1878092"/>
                <a:gd name="connsiteY45" fmla="*/ 831321 h 1887173"/>
                <a:gd name="connsiteX46" fmla="*/ 182358 w 1878092"/>
                <a:gd name="connsiteY46" fmla="*/ 962686 h 1887173"/>
                <a:gd name="connsiteX47" fmla="*/ 131366 w 1878092"/>
                <a:gd name="connsiteY47" fmla="*/ 962686 h 1887173"/>
                <a:gd name="connsiteX48" fmla="*/ 1 w 1878092"/>
                <a:gd name="connsiteY48" fmla="*/ 831321 h 1887173"/>
                <a:gd name="connsiteX49" fmla="*/ 1 w 1878092"/>
                <a:gd name="connsiteY49" fmla="*/ 319425 h 1887173"/>
                <a:gd name="connsiteX50" fmla="*/ 0 w 1878092"/>
                <a:gd name="connsiteY50" fmla="*/ 319420 h 1887173"/>
                <a:gd name="connsiteX51" fmla="*/ 0 w 1878092"/>
                <a:gd name="connsiteY51" fmla="*/ 157490 h 1887173"/>
                <a:gd name="connsiteX52" fmla="*/ 157490 w 1878092"/>
                <a:gd name="connsiteY52" fmla="*/ 0 h 1887173"/>
                <a:gd name="connsiteX0" fmla="*/ 157490 w 1897910"/>
                <a:gd name="connsiteY0" fmla="*/ 0 h 1887173"/>
                <a:gd name="connsiteX1" fmla="*/ 1194639 w 1897910"/>
                <a:gd name="connsiteY1" fmla="*/ 0 h 1887173"/>
                <a:gd name="connsiteX2" fmla="*/ 1494494 w 1897910"/>
                <a:gd name="connsiteY2" fmla="*/ 0 h 1887173"/>
                <a:gd name="connsiteX3" fmla="*/ 1639746 w 1897910"/>
                <a:gd name="connsiteY3" fmla="*/ 0 h 1887173"/>
                <a:gd name="connsiteX4" fmla="*/ 1840650 w 1897910"/>
                <a:gd name="connsiteY4" fmla="*/ 158538 h 1887173"/>
                <a:gd name="connsiteX5" fmla="*/ 1893415 w 1897910"/>
                <a:gd name="connsiteY5" fmla="*/ 188671 h 1887173"/>
                <a:gd name="connsiteX6" fmla="*/ 1875466 w 1897910"/>
                <a:gd name="connsiteY6" fmla="*/ 419617 h 1887173"/>
                <a:gd name="connsiteX7" fmla="*/ 1870917 w 1897910"/>
                <a:gd name="connsiteY7" fmla="*/ 628883 h 1887173"/>
                <a:gd name="connsiteX8" fmla="*/ 1818494 w 1897910"/>
                <a:gd name="connsiteY8" fmla="*/ 910936 h 1887173"/>
                <a:gd name="connsiteX9" fmla="*/ 1648003 w 1897910"/>
                <a:gd name="connsiteY9" fmla="*/ 1293074 h 1887173"/>
                <a:gd name="connsiteX10" fmla="*/ 1409060 w 1897910"/>
                <a:gd name="connsiteY10" fmla="*/ 1581844 h 1887173"/>
                <a:gd name="connsiteX11" fmla="*/ 1047502 w 1897910"/>
                <a:gd name="connsiteY11" fmla="*/ 1793491 h 1887173"/>
                <a:gd name="connsiteX12" fmla="*/ 724505 w 1897910"/>
                <a:gd name="connsiteY12" fmla="*/ 1875378 h 1887173"/>
                <a:gd name="connsiteX13" fmla="*/ 551633 w 1897910"/>
                <a:gd name="connsiteY13" fmla="*/ 1884477 h 1887173"/>
                <a:gd name="connsiteX14" fmla="*/ 550761 w 1897910"/>
                <a:gd name="connsiteY14" fmla="*/ 1883777 h 1887173"/>
                <a:gd name="connsiteX15" fmla="*/ 523024 w 1897910"/>
                <a:gd name="connsiteY15" fmla="*/ 1885113 h 1887173"/>
                <a:gd name="connsiteX16" fmla="*/ 377059 w 1897910"/>
                <a:gd name="connsiteY16" fmla="*/ 1752565 h 1887173"/>
                <a:gd name="connsiteX17" fmla="*/ 376406 w 1897910"/>
                <a:gd name="connsiteY17" fmla="*/ 1739012 h 1887173"/>
                <a:gd name="connsiteX18" fmla="*/ 384739 w 1897910"/>
                <a:gd name="connsiteY18" fmla="*/ 1684280 h 1887173"/>
                <a:gd name="connsiteX19" fmla="*/ 384953 w 1897910"/>
                <a:gd name="connsiteY19" fmla="*/ 1683928 h 1887173"/>
                <a:gd name="connsiteX20" fmla="*/ 384840 w 1897910"/>
                <a:gd name="connsiteY20" fmla="*/ 1682994 h 1887173"/>
                <a:gd name="connsiteX21" fmla="*/ 420807 w 1897910"/>
                <a:gd name="connsiteY21" fmla="*/ 1618664 h 1887173"/>
                <a:gd name="connsiteX22" fmla="*/ 490751 w 1897910"/>
                <a:gd name="connsiteY22" fmla="*/ 1582271 h 1887173"/>
                <a:gd name="connsiteX23" fmla="*/ 610774 w 1897910"/>
                <a:gd name="connsiteY23" fmla="*/ 1556930 h 1887173"/>
                <a:gd name="connsiteX24" fmla="*/ 710857 w 1897910"/>
                <a:gd name="connsiteY24" fmla="*/ 1538733 h 1887173"/>
                <a:gd name="connsiteX25" fmla="*/ 874630 w 1897910"/>
                <a:gd name="connsiteY25" fmla="*/ 1493241 h 1887173"/>
                <a:gd name="connsiteX26" fmla="*/ 1006559 w 1897910"/>
                <a:gd name="connsiteY26" fmla="*/ 1434100 h 1887173"/>
                <a:gd name="connsiteX27" fmla="*/ 1170332 w 1897910"/>
                <a:gd name="connsiteY27" fmla="*/ 1338566 h 1887173"/>
                <a:gd name="connsiteX28" fmla="*/ 1329556 w 1897910"/>
                <a:gd name="connsiteY28" fmla="*/ 1174793 h 1887173"/>
                <a:gd name="connsiteX29" fmla="*/ 1466033 w 1897910"/>
                <a:gd name="connsiteY29" fmla="*/ 897288 h 1887173"/>
                <a:gd name="connsiteX30" fmla="*/ 1534272 w 1897910"/>
                <a:gd name="connsiteY30" fmla="*/ 606136 h 1887173"/>
                <a:gd name="connsiteX31" fmla="*/ 1539896 w 1897910"/>
                <a:gd name="connsiteY31" fmla="*/ 565598 h 1887173"/>
                <a:gd name="connsiteX32" fmla="*/ 1542227 w 1897910"/>
                <a:gd name="connsiteY32" fmla="*/ 541927 h 1887173"/>
                <a:gd name="connsiteX33" fmla="*/ 1542448 w 1897910"/>
                <a:gd name="connsiteY33" fmla="*/ 540833 h 1887173"/>
                <a:gd name="connsiteX34" fmla="*/ 1542448 w 1897910"/>
                <a:gd name="connsiteY34" fmla="*/ 539684 h 1887173"/>
                <a:gd name="connsiteX35" fmla="*/ 1543271 w 1897910"/>
                <a:gd name="connsiteY35" fmla="*/ 531327 h 1887173"/>
                <a:gd name="connsiteX36" fmla="*/ 1544186 w 1897910"/>
                <a:gd name="connsiteY36" fmla="*/ 468273 h 1887173"/>
                <a:gd name="connsiteX37" fmla="*/ 1544101 w 1897910"/>
                <a:gd name="connsiteY37" fmla="*/ 466895 h 1887173"/>
                <a:gd name="connsiteX38" fmla="*/ 1542448 w 1897910"/>
                <a:gd name="connsiteY38" fmla="*/ 467229 h 1887173"/>
                <a:gd name="connsiteX39" fmla="*/ 1542448 w 1897910"/>
                <a:gd name="connsiteY39" fmla="*/ 366207 h 1887173"/>
                <a:gd name="connsiteX40" fmla="*/ 1477361 w 1897910"/>
                <a:gd name="connsiteY40" fmla="*/ 301120 h 1887173"/>
                <a:gd name="connsiteX41" fmla="*/ 375583 w 1897910"/>
                <a:gd name="connsiteY41" fmla="*/ 301120 h 1887173"/>
                <a:gd name="connsiteX42" fmla="*/ 310496 w 1897910"/>
                <a:gd name="connsiteY42" fmla="*/ 366207 h 1887173"/>
                <a:gd name="connsiteX43" fmla="*/ 310496 w 1897910"/>
                <a:gd name="connsiteY43" fmla="*/ 540833 h 1887173"/>
                <a:gd name="connsiteX44" fmla="*/ 313723 w 1897910"/>
                <a:gd name="connsiteY44" fmla="*/ 556817 h 1887173"/>
                <a:gd name="connsiteX45" fmla="*/ 313723 w 1897910"/>
                <a:gd name="connsiteY45" fmla="*/ 831321 h 1887173"/>
                <a:gd name="connsiteX46" fmla="*/ 182358 w 1897910"/>
                <a:gd name="connsiteY46" fmla="*/ 962686 h 1887173"/>
                <a:gd name="connsiteX47" fmla="*/ 131366 w 1897910"/>
                <a:gd name="connsiteY47" fmla="*/ 962686 h 1887173"/>
                <a:gd name="connsiteX48" fmla="*/ 1 w 1897910"/>
                <a:gd name="connsiteY48" fmla="*/ 831321 h 1887173"/>
                <a:gd name="connsiteX49" fmla="*/ 1 w 1897910"/>
                <a:gd name="connsiteY49" fmla="*/ 319425 h 1887173"/>
                <a:gd name="connsiteX50" fmla="*/ 0 w 1897910"/>
                <a:gd name="connsiteY50" fmla="*/ 319420 h 1887173"/>
                <a:gd name="connsiteX51" fmla="*/ 0 w 1897910"/>
                <a:gd name="connsiteY51" fmla="*/ 157490 h 1887173"/>
                <a:gd name="connsiteX52" fmla="*/ 157490 w 1897910"/>
                <a:gd name="connsiteY52" fmla="*/ 0 h 1887173"/>
                <a:gd name="connsiteX0" fmla="*/ 157490 w 1897910"/>
                <a:gd name="connsiteY0" fmla="*/ 0 h 1887173"/>
                <a:gd name="connsiteX1" fmla="*/ 1194639 w 1897910"/>
                <a:gd name="connsiteY1" fmla="*/ 0 h 1887173"/>
                <a:gd name="connsiteX2" fmla="*/ 1494494 w 1897910"/>
                <a:gd name="connsiteY2" fmla="*/ 0 h 1887173"/>
                <a:gd name="connsiteX3" fmla="*/ 1639746 w 1897910"/>
                <a:gd name="connsiteY3" fmla="*/ 0 h 1887173"/>
                <a:gd name="connsiteX4" fmla="*/ 1840650 w 1897910"/>
                <a:gd name="connsiteY4" fmla="*/ 158538 h 1887173"/>
                <a:gd name="connsiteX5" fmla="*/ 1893415 w 1897910"/>
                <a:gd name="connsiteY5" fmla="*/ 188671 h 1887173"/>
                <a:gd name="connsiteX6" fmla="*/ 1875466 w 1897910"/>
                <a:gd name="connsiteY6" fmla="*/ 419617 h 1887173"/>
                <a:gd name="connsiteX7" fmla="*/ 1870917 w 1897910"/>
                <a:gd name="connsiteY7" fmla="*/ 628883 h 1887173"/>
                <a:gd name="connsiteX8" fmla="*/ 1818494 w 1897910"/>
                <a:gd name="connsiteY8" fmla="*/ 910936 h 1887173"/>
                <a:gd name="connsiteX9" fmla="*/ 1648003 w 1897910"/>
                <a:gd name="connsiteY9" fmla="*/ 1293074 h 1887173"/>
                <a:gd name="connsiteX10" fmla="*/ 1409060 w 1897910"/>
                <a:gd name="connsiteY10" fmla="*/ 1581844 h 1887173"/>
                <a:gd name="connsiteX11" fmla="*/ 1047502 w 1897910"/>
                <a:gd name="connsiteY11" fmla="*/ 1793491 h 1887173"/>
                <a:gd name="connsiteX12" fmla="*/ 724505 w 1897910"/>
                <a:gd name="connsiteY12" fmla="*/ 1875378 h 1887173"/>
                <a:gd name="connsiteX13" fmla="*/ 551633 w 1897910"/>
                <a:gd name="connsiteY13" fmla="*/ 1884477 h 1887173"/>
                <a:gd name="connsiteX14" fmla="*/ 550761 w 1897910"/>
                <a:gd name="connsiteY14" fmla="*/ 1883777 h 1887173"/>
                <a:gd name="connsiteX15" fmla="*/ 523024 w 1897910"/>
                <a:gd name="connsiteY15" fmla="*/ 1885113 h 1887173"/>
                <a:gd name="connsiteX16" fmla="*/ 377059 w 1897910"/>
                <a:gd name="connsiteY16" fmla="*/ 1752565 h 1887173"/>
                <a:gd name="connsiteX17" fmla="*/ 376406 w 1897910"/>
                <a:gd name="connsiteY17" fmla="*/ 1739012 h 1887173"/>
                <a:gd name="connsiteX18" fmla="*/ 384739 w 1897910"/>
                <a:gd name="connsiteY18" fmla="*/ 1684280 h 1887173"/>
                <a:gd name="connsiteX19" fmla="*/ 384953 w 1897910"/>
                <a:gd name="connsiteY19" fmla="*/ 1683928 h 1887173"/>
                <a:gd name="connsiteX20" fmla="*/ 384840 w 1897910"/>
                <a:gd name="connsiteY20" fmla="*/ 1682994 h 1887173"/>
                <a:gd name="connsiteX21" fmla="*/ 420807 w 1897910"/>
                <a:gd name="connsiteY21" fmla="*/ 1618664 h 1887173"/>
                <a:gd name="connsiteX22" fmla="*/ 490751 w 1897910"/>
                <a:gd name="connsiteY22" fmla="*/ 1582271 h 1887173"/>
                <a:gd name="connsiteX23" fmla="*/ 610774 w 1897910"/>
                <a:gd name="connsiteY23" fmla="*/ 1556930 h 1887173"/>
                <a:gd name="connsiteX24" fmla="*/ 710857 w 1897910"/>
                <a:gd name="connsiteY24" fmla="*/ 1538733 h 1887173"/>
                <a:gd name="connsiteX25" fmla="*/ 874630 w 1897910"/>
                <a:gd name="connsiteY25" fmla="*/ 1493241 h 1887173"/>
                <a:gd name="connsiteX26" fmla="*/ 1006559 w 1897910"/>
                <a:gd name="connsiteY26" fmla="*/ 1434100 h 1887173"/>
                <a:gd name="connsiteX27" fmla="*/ 1170332 w 1897910"/>
                <a:gd name="connsiteY27" fmla="*/ 1338566 h 1887173"/>
                <a:gd name="connsiteX28" fmla="*/ 1329556 w 1897910"/>
                <a:gd name="connsiteY28" fmla="*/ 1174793 h 1887173"/>
                <a:gd name="connsiteX29" fmla="*/ 1466033 w 1897910"/>
                <a:gd name="connsiteY29" fmla="*/ 897288 h 1887173"/>
                <a:gd name="connsiteX30" fmla="*/ 1534272 w 1897910"/>
                <a:gd name="connsiteY30" fmla="*/ 606136 h 1887173"/>
                <a:gd name="connsiteX31" fmla="*/ 1539896 w 1897910"/>
                <a:gd name="connsiteY31" fmla="*/ 565598 h 1887173"/>
                <a:gd name="connsiteX32" fmla="*/ 1542227 w 1897910"/>
                <a:gd name="connsiteY32" fmla="*/ 541927 h 1887173"/>
                <a:gd name="connsiteX33" fmla="*/ 1542448 w 1897910"/>
                <a:gd name="connsiteY33" fmla="*/ 540833 h 1887173"/>
                <a:gd name="connsiteX34" fmla="*/ 1542448 w 1897910"/>
                <a:gd name="connsiteY34" fmla="*/ 539684 h 1887173"/>
                <a:gd name="connsiteX35" fmla="*/ 1543271 w 1897910"/>
                <a:gd name="connsiteY35" fmla="*/ 531327 h 1887173"/>
                <a:gd name="connsiteX36" fmla="*/ 1544186 w 1897910"/>
                <a:gd name="connsiteY36" fmla="*/ 468273 h 1887173"/>
                <a:gd name="connsiteX37" fmla="*/ 1544101 w 1897910"/>
                <a:gd name="connsiteY37" fmla="*/ 466895 h 1887173"/>
                <a:gd name="connsiteX38" fmla="*/ 1542448 w 1897910"/>
                <a:gd name="connsiteY38" fmla="*/ 467229 h 1887173"/>
                <a:gd name="connsiteX39" fmla="*/ 1542448 w 1897910"/>
                <a:gd name="connsiteY39" fmla="*/ 366207 h 1887173"/>
                <a:gd name="connsiteX40" fmla="*/ 1477361 w 1897910"/>
                <a:gd name="connsiteY40" fmla="*/ 301120 h 1887173"/>
                <a:gd name="connsiteX41" fmla="*/ 375583 w 1897910"/>
                <a:gd name="connsiteY41" fmla="*/ 301120 h 1887173"/>
                <a:gd name="connsiteX42" fmla="*/ 310496 w 1897910"/>
                <a:gd name="connsiteY42" fmla="*/ 366207 h 1887173"/>
                <a:gd name="connsiteX43" fmla="*/ 310496 w 1897910"/>
                <a:gd name="connsiteY43" fmla="*/ 540833 h 1887173"/>
                <a:gd name="connsiteX44" fmla="*/ 313723 w 1897910"/>
                <a:gd name="connsiteY44" fmla="*/ 556817 h 1887173"/>
                <a:gd name="connsiteX45" fmla="*/ 313723 w 1897910"/>
                <a:gd name="connsiteY45" fmla="*/ 831321 h 1887173"/>
                <a:gd name="connsiteX46" fmla="*/ 182358 w 1897910"/>
                <a:gd name="connsiteY46" fmla="*/ 962686 h 1887173"/>
                <a:gd name="connsiteX47" fmla="*/ 131366 w 1897910"/>
                <a:gd name="connsiteY47" fmla="*/ 962686 h 1887173"/>
                <a:gd name="connsiteX48" fmla="*/ 1 w 1897910"/>
                <a:gd name="connsiteY48" fmla="*/ 831321 h 1887173"/>
                <a:gd name="connsiteX49" fmla="*/ 1 w 1897910"/>
                <a:gd name="connsiteY49" fmla="*/ 319425 h 1887173"/>
                <a:gd name="connsiteX50" fmla="*/ 0 w 1897910"/>
                <a:gd name="connsiteY50" fmla="*/ 319420 h 1887173"/>
                <a:gd name="connsiteX51" fmla="*/ 0 w 1897910"/>
                <a:gd name="connsiteY51" fmla="*/ 157490 h 1887173"/>
                <a:gd name="connsiteX52" fmla="*/ 157490 w 1897910"/>
                <a:gd name="connsiteY52" fmla="*/ 0 h 1887173"/>
                <a:gd name="connsiteX0" fmla="*/ 157490 w 1897910"/>
                <a:gd name="connsiteY0" fmla="*/ 0 h 1887173"/>
                <a:gd name="connsiteX1" fmla="*/ 1194639 w 1897910"/>
                <a:gd name="connsiteY1" fmla="*/ 0 h 1887173"/>
                <a:gd name="connsiteX2" fmla="*/ 1494494 w 1897910"/>
                <a:gd name="connsiteY2" fmla="*/ 0 h 1887173"/>
                <a:gd name="connsiteX3" fmla="*/ 1639746 w 1897910"/>
                <a:gd name="connsiteY3" fmla="*/ 0 h 1887173"/>
                <a:gd name="connsiteX4" fmla="*/ 1840650 w 1897910"/>
                <a:gd name="connsiteY4" fmla="*/ 158538 h 1887173"/>
                <a:gd name="connsiteX5" fmla="*/ 1893415 w 1897910"/>
                <a:gd name="connsiteY5" fmla="*/ 188671 h 1887173"/>
                <a:gd name="connsiteX6" fmla="*/ 1875466 w 1897910"/>
                <a:gd name="connsiteY6" fmla="*/ 419617 h 1887173"/>
                <a:gd name="connsiteX7" fmla="*/ 1870917 w 1897910"/>
                <a:gd name="connsiteY7" fmla="*/ 628883 h 1887173"/>
                <a:gd name="connsiteX8" fmla="*/ 1818494 w 1897910"/>
                <a:gd name="connsiteY8" fmla="*/ 910936 h 1887173"/>
                <a:gd name="connsiteX9" fmla="*/ 1648003 w 1897910"/>
                <a:gd name="connsiteY9" fmla="*/ 1293074 h 1887173"/>
                <a:gd name="connsiteX10" fmla="*/ 1409060 w 1897910"/>
                <a:gd name="connsiteY10" fmla="*/ 1581844 h 1887173"/>
                <a:gd name="connsiteX11" fmla="*/ 1047502 w 1897910"/>
                <a:gd name="connsiteY11" fmla="*/ 1793491 h 1887173"/>
                <a:gd name="connsiteX12" fmla="*/ 724505 w 1897910"/>
                <a:gd name="connsiteY12" fmla="*/ 1875378 h 1887173"/>
                <a:gd name="connsiteX13" fmla="*/ 551633 w 1897910"/>
                <a:gd name="connsiteY13" fmla="*/ 1884477 h 1887173"/>
                <a:gd name="connsiteX14" fmla="*/ 550761 w 1897910"/>
                <a:gd name="connsiteY14" fmla="*/ 1883777 h 1887173"/>
                <a:gd name="connsiteX15" fmla="*/ 523024 w 1897910"/>
                <a:gd name="connsiteY15" fmla="*/ 1885113 h 1887173"/>
                <a:gd name="connsiteX16" fmla="*/ 377059 w 1897910"/>
                <a:gd name="connsiteY16" fmla="*/ 1752565 h 1887173"/>
                <a:gd name="connsiteX17" fmla="*/ 376406 w 1897910"/>
                <a:gd name="connsiteY17" fmla="*/ 1739012 h 1887173"/>
                <a:gd name="connsiteX18" fmla="*/ 384739 w 1897910"/>
                <a:gd name="connsiteY18" fmla="*/ 1684280 h 1887173"/>
                <a:gd name="connsiteX19" fmla="*/ 384953 w 1897910"/>
                <a:gd name="connsiteY19" fmla="*/ 1683928 h 1887173"/>
                <a:gd name="connsiteX20" fmla="*/ 384840 w 1897910"/>
                <a:gd name="connsiteY20" fmla="*/ 1682994 h 1887173"/>
                <a:gd name="connsiteX21" fmla="*/ 420807 w 1897910"/>
                <a:gd name="connsiteY21" fmla="*/ 1618664 h 1887173"/>
                <a:gd name="connsiteX22" fmla="*/ 490751 w 1897910"/>
                <a:gd name="connsiteY22" fmla="*/ 1582271 h 1887173"/>
                <a:gd name="connsiteX23" fmla="*/ 610774 w 1897910"/>
                <a:gd name="connsiteY23" fmla="*/ 1556930 h 1887173"/>
                <a:gd name="connsiteX24" fmla="*/ 710857 w 1897910"/>
                <a:gd name="connsiteY24" fmla="*/ 1538733 h 1887173"/>
                <a:gd name="connsiteX25" fmla="*/ 874630 w 1897910"/>
                <a:gd name="connsiteY25" fmla="*/ 1493241 h 1887173"/>
                <a:gd name="connsiteX26" fmla="*/ 1006559 w 1897910"/>
                <a:gd name="connsiteY26" fmla="*/ 1434100 h 1887173"/>
                <a:gd name="connsiteX27" fmla="*/ 1170332 w 1897910"/>
                <a:gd name="connsiteY27" fmla="*/ 1338566 h 1887173"/>
                <a:gd name="connsiteX28" fmla="*/ 1329556 w 1897910"/>
                <a:gd name="connsiteY28" fmla="*/ 1174793 h 1887173"/>
                <a:gd name="connsiteX29" fmla="*/ 1466033 w 1897910"/>
                <a:gd name="connsiteY29" fmla="*/ 897288 h 1887173"/>
                <a:gd name="connsiteX30" fmla="*/ 1534272 w 1897910"/>
                <a:gd name="connsiteY30" fmla="*/ 606136 h 1887173"/>
                <a:gd name="connsiteX31" fmla="*/ 1539896 w 1897910"/>
                <a:gd name="connsiteY31" fmla="*/ 565598 h 1887173"/>
                <a:gd name="connsiteX32" fmla="*/ 1542227 w 1897910"/>
                <a:gd name="connsiteY32" fmla="*/ 541927 h 1887173"/>
                <a:gd name="connsiteX33" fmla="*/ 1542448 w 1897910"/>
                <a:gd name="connsiteY33" fmla="*/ 540833 h 1887173"/>
                <a:gd name="connsiteX34" fmla="*/ 1542448 w 1897910"/>
                <a:gd name="connsiteY34" fmla="*/ 539684 h 1887173"/>
                <a:gd name="connsiteX35" fmla="*/ 1543271 w 1897910"/>
                <a:gd name="connsiteY35" fmla="*/ 531327 h 1887173"/>
                <a:gd name="connsiteX36" fmla="*/ 1544186 w 1897910"/>
                <a:gd name="connsiteY36" fmla="*/ 468273 h 1887173"/>
                <a:gd name="connsiteX37" fmla="*/ 1544101 w 1897910"/>
                <a:gd name="connsiteY37" fmla="*/ 466895 h 1887173"/>
                <a:gd name="connsiteX38" fmla="*/ 1542448 w 1897910"/>
                <a:gd name="connsiteY38" fmla="*/ 467229 h 1887173"/>
                <a:gd name="connsiteX39" fmla="*/ 1542448 w 1897910"/>
                <a:gd name="connsiteY39" fmla="*/ 366207 h 1887173"/>
                <a:gd name="connsiteX40" fmla="*/ 1477361 w 1897910"/>
                <a:gd name="connsiteY40" fmla="*/ 301120 h 1887173"/>
                <a:gd name="connsiteX41" fmla="*/ 375583 w 1897910"/>
                <a:gd name="connsiteY41" fmla="*/ 301120 h 1887173"/>
                <a:gd name="connsiteX42" fmla="*/ 310496 w 1897910"/>
                <a:gd name="connsiteY42" fmla="*/ 366207 h 1887173"/>
                <a:gd name="connsiteX43" fmla="*/ 310496 w 1897910"/>
                <a:gd name="connsiteY43" fmla="*/ 540833 h 1887173"/>
                <a:gd name="connsiteX44" fmla="*/ 313723 w 1897910"/>
                <a:gd name="connsiteY44" fmla="*/ 556817 h 1887173"/>
                <a:gd name="connsiteX45" fmla="*/ 313723 w 1897910"/>
                <a:gd name="connsiteY45" fmla="*/ 831321 h 1887173"/>
                <a:gd name="connsiteX46" fmla="*/ 182358 w 1897910"/>
                <a:gd name="connsiteY46" fmla="*/ 962686 h 1887173"/>
                <a:gd name="connsiteX47" fmla="*/ 131366 w 1897910"/>
                <a:gd name="connsiteY47" fmla="*/ 962686 h 1887173"/>
                <a:gd name="connsiteX48" fmla="*/ 1 w 1897910"/>
                <a:gd name="connsiteY48" fmla="*/ 831321 h 1887173"/>
                <a:gd name="connsiteX49" fmla="*/ 1 w 1897910"/>
                <a:gd name="connsiteY49" fmla="*/ 319425 h 1887173"/>
                <a:gd name="connsiteX50" fmla="*/ 0 w 1897910"/>
                <a:gd name="connsiteY50" fmla="*/ 319420 h 1887173"/>
                <a:gd name="connsiteX51" fmla="*/ 0 w 1897910"/>
                <a:gd name="connsiteY51" fmla="*/ 157490 h 1887173"/>
                <a:gd name="connsiteX52" fmla="*/ 157490 w 1897910"/>
                <a:gd name="connsiteY52" fmla="*/ 0 h 1887173"/>
                <a:gd name="connsiteX0" fmla="*/ 157490 w 1877446"/>
                <a:gd name="connsiteY0" fmla="*/ 0 h 1887173"/>
                <a:gd name="connsiteX1" fmla="*/ 1194639 w 1877446"/>
                <a:gd name="connsiteY1" fmla="*/ 0 h 1887173"/>
                <a:gd name="connsiteX2" fmla="*/ 1494494 w 1877446"/>
                <a:gd name="connsiteY2" fmla="*/ 0 h 1887173"/>
                <a:gd name="connsiteX3" fmla="*/ 1639746 w 1877446"/>
                <a:gd name="connsiteY3" fmla="*/ 0 h 1887173"/>
                <a:gd name="connsiteX4" fmla="*/ 1840650 w 1877446"/>
                <a:gd name="connsiteY4" fmla="*/ 158538 h 1887173"/>
                <a:gd name="connsiteX5" fmla="*/ 1860077 w 1877446"/>
                <a:gd name="connsiteY5" fmla="*/ 186289 h 1887173"/>
                <a:gd name="connsiteX6" fmla="*/ 1875466 w 1877446"/>
                <a:gd name="connsiteY6" fmla="*/ 419617 h 1887173"/>
                <a:gd name="connsiteX7" fmla="*/ 1870917 w 1877446"/>
                <a:gd name="connsiteY7" fmla="*/ 628883 h 1887173"/>
                <a:gd name="connsiteX8" fmla="*/ 1818494 w 1877446"/>
                <a:gd name="connsiteY8" fmla="*/ 910936 h 1887173"/>
                <a:gd name="connsiteX9" fmla="*/ 1648003 w 1877446"/>
                <a:gd name="connsiteY9" fmla="*/ 1293074 h 1887173"/>
                <a:gd name="connsiteX10" fmla="*/ 1409060 w 1877446"/>
                <a:gd name="connsiteY10" fmla="*/ 1581844 h 1887173"/>
                <a:gd name="connsiteX11" fmla="*/ 1047502 w 1877446"/>
                <a:gd name="connsiteY11" fmla="*/ 1793491 h 1887173"/>
                <a:gd name="connsiteX12" fmla="*/ 724505 w 1877446"/>
                <a:gd name="connsiteY12" fmla="*/ 1875378 h 1887173"/>
                <a:gd name="connsiteX13" fmla="*/ 551633 w 1877446"/>
                <a:gd name="connsiteY13" fmla="*/ 1884477 h 1887173"/>
                <a:gd name="connsiteX14" fmla="*/ 550761 w 1877446"/>
                <a:gd name="connsiteY14" fmla="*/ 1883777 h 1887173"/>
                <a:gd name="connsiteX15" fmla="*/ 523024 w 1877446"/>
                <a:gd name="connsiteY15" fmla="*/ 1885113 h 1887173"/>
                <a:gd name="connsiteX16" fmla="*/ 377059 w 1877446"/>
                <a:gd name="connsiteY16" fmla="*/ 1752565 h 1887173"/>
                <a:gd name="connsiteX17" fmla="*/ 376406 w 1877446"/>
                <a:gd name="connsiteY17" fmla="*/ 1739012 h 1887173"/>
                <a:gd name="connsiteX18" fmla="*/ 384739 w 1877446"/>
                <a:gd name="connsiteY18" fmla="*/ 1684280 h 1887173"/>
                <a:gd name="connsiteX19" fmla="*/ 384953 w 1877446"/>
                <a:gd name="connsiteY19" fmla="*/ 1683928 h 1887173"/>
                <a:gd name="connsiteX20" fmla="*/ 384840 w 1877446"/>
                <a:gd name="connsiteY20" fmla="*/ 1682994 h 1887173"/>
                <a:gd name="connsiteX21" fmla="*/ 420807 w 1877446"/>
                <a:gd name="connsiteY21" fmla="*/ 1618664 h 1887173"/>
                <a:gd name="connsiteX22" fmla="*/ 490751 w 1877446"/>
                <a:gd name="connsiteY22" fmla="*/ 1582271 h 1887173"/>
                <a:gd name="connsiteX23" fmla="*/ 610774 w 1877446"/>
                <a:gd name="connsiteY23" fmla="*/ 1556930 h 1887173"/>
                <a:gd name="connsiteX24" fmla="*/ 710857 w 1877446"/>
                <a:gd name="connsiteY24" fmla="*/ 1538733 h 1887173"/>
                <a:gd name="connsiteX25" fmla="*/ 874630 w 1877446"/>
                <a:gd name="connsiteY25" fmla="*/ 1493241 h 1887173"/>
                <a:gd name="connsiteX26" fmla="*/ 1006559 w 1877446"/>
                <a:gd name="connsiteY26" fmla="*/ 1434100 h 1887173"/>
                <a:gd name="connsiteX27" fmla="*/ 1170332 w 1877446"/>
                <a:gd name="connsiteY27" fmla="*/ 1338566 h 1887173"/>
                <a:gd name="connsiteX28" fmla="*/ 1329556 w 1877446"/>
                <a:gd name="connsiteY28" fmla="*/ 1174793 h 1887173"/>
                <a:gd name="connsiteX29" fmla="*/ 1466033 w 1877446"/>
                <a:gd name="connsiteY29" fmla="*/ 897288 h 1887173"/>
                <a:gd name="connsiteX30" fmla="*/ 1534272 w 1877446"/>
                <a:gd name="connsiteY30" fmla="*/ 606136 h 1887173"/>
                <a:gd name="connsiteX31" fmla="*/ 1539896 w 1877446"/>
                <a:gd name="connsiteY31" fmla="*/ 565598 h 1887173"/>
                <a:gd name="connsiteX32" fmla="*/ 1542227 w 1877446"/>
                <a:gd name="connsiteY32" fmla="*/ 541927 h 1887173"/>
                <a:gd name="connsiteX33" fmla="*/ 1542448 w 1877446"/>
                <a:gd name="connsiteY33" fmla="*/ 540833 h 1887173"/>
                <a:gd name="connsiteX34" fmla="*/ 1542448 w 1877446"/>
                <a:gd name="connsiteY34" fmla="*/ 539684 h 1887173"/>
                <a:gd name="connsiteX35" fmla="*/ 1543271 w 1877446"/>
                <a:gd name="connsiteY35" fmla="*/ 531327 h 1887173"/>
                <a:gd name="connsiteX36" fmla="*/ 1544186 w 1877446"/>
                <a:gd name="connsiteY36" fmla="*/ 468273 h 1887173"/>
                <a:gd name="connsiteX37" fmla="*/ 1544101 w 1877446"/>
                <a:gd name="connsiteY37" fmla="*/ 466895 h 1887173"/>
                <a:gd name="connsiteX38" fmla="*/ 1542448 w 1877446"/>
                <a:gd name="connsiteY38" fmla="*/ 467229 h 1887173"/>
                <a:gd name="connsiteX39" fmla="*/ 1542448 w 1877446"/>
                <a:gd name="connsiteY39" fmla="*/ 366207 h 1887173"/>
                <a:gd name="connsiteX40" fmla="*/ 1477361 w 1877446"/>
                <a:gd name="connsiteY40" fmla="*/ 301120 h 1887173"/>
                <a:gd name="connsiteX41" fmla="*/ 375583 w 1877446"/>
                <a:gd name="connsiteY41" fmla="*/ 301120 h 1887173"/>
                <a:gd name="connsiteX42" fmla="*/ 310496 w 1877446"/>
                <a:gd name="connsiteY42" fmla="*/ 366207 h 1887173"/>
                <a:gd name="connsiteX43" fmla="*/ 310496 w 1877446"/>
                <a:gd name="connsiteY43" fmla="*/ 540833 h 1887173"/>
                <a:gd name="connsiteX44" fmla="*/ 313723 w 1877446"/>
                <a:gd name="connsiteY44" fmla="*/ 556817 h 1887173"/>
                <a:gd name="connsiteX45" fmla="*/ 313723 w 1877446"/>
                <a:gd name="connsiteY45" fmla="*/ 831321 h 1887173"/>
                <a:gd name="connsiteX46" fmla="*/ 182358 w 1877446"/>
                <a:gd name="connsiteY46" fmla="*/ 962686 h 1887173"/>
                <a:gd name="connsiteX47" fmla="*/ 131366 w 1877446"/>
                <a:gd name="connsiteY47" fmla="*/ 962686 h 1887173"/>
                <a:gd name="connsiteX48" fmla="*/ 1 w 1877446"/>
                <a:gd name="connsiteY48" fmla="*/ 831321 h 1887173"/>
                <a:gd name="connsiteX49" fmla="*/ 1 w 1877446"/>
                <a:gd name="connsiteY49" fmla="*/ 319425 h 1887173"/>
                <a:gd name="connsiteX50" fmla="*/ 0 w 1877446"/>
                <a:gd name="connsiteY50" fmla="*/ 319420 h 1887173"/>
                <a:gd name="connsiteX51" fmla="*/ 0 w 1877446"/>
                <a:gd name="connsiteY51" fmla="*/ 157490 h 1887173"/>
                <a:gd name="connsiteX52" fmla="*/ 157490 w 1877446"/>
                <a:gd name="connsiteY52" fmla="*/ 0 h 1887173"/>
                <a:gd name="connsiteX0" fmla="*/ 157490 w 1878423"/>
                <a:gd name="connsiteY0" fmla="*/ 0 h 1887173"/>
                <a:gd name="connsiteX1" fmla="*/ 1194639 w 1878423"/>
                <a:gd name="connsiteY1" fmla="*/ 0 h 1887173"/>
                <a:gd name="connsiteX2" fmla="*/ 1494494 w 1878423"/>
                <a:gd name="connsiteY2" fmla="*/ 0 h 1887173"/>
                <a:gd name="connsiteX3" fmla="*/ 1639746 w 1878423"/>
                <a:gd name="connsiteY3" fmla="*/ 0 h 1887173"/>
                <a:gd name="connsiteX4" fmla="*/ 1840650 w 1878423"/>
                <a:gd name="connsiteY4" fmla="*/ 158538 h 1887173"/>
                <a:gd name="connsiteX5" fmla="*/ 1845790 w 1878423"/>
                <a:gd name="connsiteY5" fmla="*/ 186289 h 1887173"/>
                <a:gd name="connsiteX6" fmla="*/ 1875466 w 1878423"/>
                <a:gd name="connsiteY6" fmla="*/ 419617 h 1887173"/>
                <a:gd name="connsiteX7" fmla="*/ 1870917 w 1878423"/>
                <a:gd name="connsiteY7" fmla="*/ 628883 h 1887173"/>
                <a:gd name="connsiteX8" fmla="*/ 1818494 w 1878423"/>
                <a:gd name="connsiteY8" fmla="*/ 910936 h 1887173"/>
                <a:gd name="connsiteX9" fmla="*/ 1648003 w 1878423"/>
                <a:gd name="connsiteY9" fmla="*/ 1293074 h 1887173"/>
                <a:gd name="connsiteX10" fmla="*/ 1409060 w 1878423"/>
                <a:gd name="connsiteY10" fmla="*/ 1581844 h 1887173"/>
                <a:gd name="connsiteX11" fmla="*/ 1047502 w 1878423"/>
                <a:gd name="connsiteY11" fmla="*/ 1793491 h 1887173"/>
                <a:gd name="connsiteX12" fmla="*/ 724505 w 1878423"/>
                <a:gd name="connsiteY12" fmla="*/ 1875378 h 1887173"/>
                <a:gd name="connsiteX13" fmla="*/ 551633 w 1878423"/>
                <a:gd name="connsiteY13" fmla="*/ 1884477 h 1887173"/>
                <a:gd name="connsiteX14" fmla="*/ 550761 w 1878423"/>
                <a:gd name="connsiteY14" fmla="*/ 1883777 h 1887173"/>
                <a:gd name="connsiteX15" fmla="*/ 523024 w 1878423"/>
                <a:gd name="connsiteY15" fmla="*/ 1885113 h 1887173"/>
                <a:gd name="connsiteX16" fmla="*/ 377059 w 1878423"/>
                <a:gd name="connsiteY16" fmla="*/ 1752565 h 1887173"/>
                <a:gd name="connsiteX17" fmla="*/ 376406 w 1878423"/>
                <a:gd name="connsiteY17" fmla="*/ 1739012 h 1887173"/>
                <a:gd name="connsiteX18" fmla="*/ 384739 w 1878423"/>
                <a:gd name="connsiteY18" fmla="*/ 1684280 h 1887173"/>
                <a:gd name="connsiteX19" fmla="*/ 384953 w 1878423"/>
                <a:gd name="connsiteY19" fmla="*/ 1683928 h 1887173"/>
                <a:gd name="connsiteX20" fmla="*/ 384840 w 1878423"/>
                <a:gd name="connsiteY20" fmla="*/ 1682994 h 1887173"/>
                <a:gd name="connsiteX21" fmla="*/ 420807 w 1878423"/>
                <a:gd name="connsiteY21" fmla="*/ 1618664 h 1887173"/>
                <a:gd name="connsiteX22" fmla="*/ 490751 w 1878423"/>
                <a:gd name="connsiteY22" fmla="*/ 1582271 h 1887173"/>
                <a:gd name="connsiteX23" fmla="*/ 610774 w 1878423"/>
                <a:gd name="connsiteY23" fmla="*/ 1556930 h 1887173"/>
                <a:gd name="connsiteX24" fmla="*/ 710857 w 1878423"/>
                <a:gd name="connsiteY24" fmla="*/ 1538733 h 1887173"/>
                <a:gd name="connsiteX25" fmla="*/ 874630 w 1878423"/>
                <a:gd name="connsiteY25" fmla="*/ 1493241 h 1887173"/>
                <a:gd name="connsiteX26" fmla="*/ 1006559 w 1878423"/>
                <a:gd name="connsiteY26" fmla="*/ 1434100 h 1887173"/>
                <a:gd name="connsiteX27" fmla="*/ 1170332 w 1878423"/>
                <a:gd name="connsiteY27" fmla="*/ 1338566 h 1887173"/>
                <a:gd name="connsiteX28" fmla="*/ 1329556 w 1878423"/>
                <a:gd name="connsiteY28" fmla="*/ 1174793 h 1887173"/>
                <a:gd name="connsiteX29" fmla="*/ 1466033 w 1878423"/>
                <a:gd name="connsiteY29" fmla="*/ 897288 h 1887173"/>
                <a:gd name="connsiteX30" fmla="*/ 1534272 w 1878423"/>
                <a:gd name="connsiteY30" fmla="*/ 606136 h 1887173"/>
                <a:gd name="connsiteX31" fmla="*/ 1539896 w 1878423"/>
                <a:gd name="connsiteY31" fmla="*/ 565598 h 1887173"/>
                <a:gd name="connsiteX32" fmla="*/ 1542227 w 1878423"/>
                <a:gd name="connsiteY32" fmla="*/ 541927 h 1887173"/>
                <a:gd name="connsiteX33" fmla="*/ 1542448 w 1878423"/>
                <a:gd name="connsiteY33" fmla="*/ 540833 h 1887173"/>
                <a:gd name="connsiteX34" fmla="*/ 1542448 w 1878423"/>
                <a:gd name="connsiteY34" fmla="*/ 539684 h 1887173"/>
                <a:gd name="connsiteX35" fmla="*/ 1543271 w 1878423"/>
                <a:gd name="connsiteY35" fmla="*/ 531327 h 1887173"/>
                <a:gd name="connsiteX36" fmla="*/ 1544186 w 1878423"/>
                <a:gd name="connsiteY36" fmla="*/ 468273 h 1887173"/>
                <a:gd name="connsiteX37" fmla="*/ 1544101 w 1878423"/>
                <a:gd name="connsiteY37" fmla="*/ 466895 h 1887173"/>
                <a:gd name="connsiteX38" fmla="*/ 1542448 w 1878423"/>
                <a:gd name="connsiteY38" fmla="*/ 467229 h 1887173"/>
                <a:gd name="connsiteX39" fmla="*/ 1542448 w 1878423"/>
                <a:gd name="connsiteY39" fmla="*/ 366207 h 1887173"/>
                <a:gd name="connsiteX40" fmla="*/ 1477361 w 1878423"/>
                <a:gd name="connsiteY40" fmla="*/ 301120 h 1887173"/>
                <a:gd name="connsiteX41" fmla="*/ 375583 w 1878423"/>
                <a:gd name="connsiteY41" fmla="*/ 301120 h 1887173"/>
                <a:gd name="connsiteX42" fmla="*/ 310496 w 1878423"/>
                <a:gd name="connsiteY42" fmla="*/ 366207 h 1887173"/>
                <a:gd name="connsiteX43" fmla="*/ 310496 w 1878423"/>
                <a:gd name="connsiteY43" fmla="*/ 540833 h 1887173"/>
                <a:gd name="connsiteX44" fmla="*/ 313723 w 1878423"/>
                <a:gd name="connsiteY44" fmla="*/ 556817 h 1887173"/>
                <a:gd name="connsiteX45" fmla="*/ 313723 w 1878423"/>
                <a:gd name="connsiteY45" fmla="*/ 831321 h 1887173"/>
                <a:gd name="connsiteX46" fmla="*/ 182358 w 1878423"/>
                <a:gd name="connsiteY46" fmla="*/ 962686 h 1887173"/>
                <a:gd name="connsiteX47" fmla="*/ 131366 w 1878423"/>
                <a:gd name="connsiteY47" fmla="*/ 962686 h 1887173"/>
                <a:gd name="connsiteX48" fmla="*/ 1 w 1878423"/>
                <a:gd name="connsiteY48" fmla="*/ 831321 h 1887173"/>
                <a:gd name="connsiteX49" fmla="*/ 1 w 1878423"/>
                <a:gd name="connsiteY49" fmla="*/ 319425 h 1887173"/>
                <a:gd name="connsiteX50" fmla="*/ 0 w 1878423"/>
                <a:gd name="connsiteY50" fmla="*/ 319420 h 1887173"/>
                <a:gd name="connsiteX51" fmla="*/ 0 w 1878423"/>
                <a:gd name="connsiteY51" fmla="*/ 157490 h 1887173"/>
                <a:gd name="connsiteX52" fmla="*/ 157490 w 1878423"/>
                <a:gd name="connsiteY52" fmla="*/ 0 h 1887173"/>
                <a:gd name="connsiteX0" fmla="*/ 157490 w 1877928"/>
                <a:gd name="connsiteY0" fmla="*/ 0 h 1887173"/>
                <a:gd name="connsiteX1" fmla="*/ 1194639 w 1877928"/>
                <a:gd name="connsiteY1" fmla="*/ 0 h 1887173"/>
                <a:gd name="connsiteX2" fmla="*/ 1494494 w 1877928"/>
                <a:gd name="connsiteY2" fmla="*/ 0 h 1887173"/>
                <a:gd name="connsiteX3" fmla="*/ 1639746 w 1877928"/>
                <a:gd name="connsiteY3" fmla="*/ 0 h 1887173"/>
                <a:gd name="connsiteX4" fmla="*/ 1840650 w 1877928"/>
                <a:gd name="connsiteY4" fmla="*/ 158538 h 1887173"/>
                <a:gd name="connsiteX5" fmla="*/ 1852934 w 1877928"/>
                <a:gd name="connsiteY5" fmla="*/ 186289 h 1887173"/>
                <a:gd name="connsiteX6" fmla="*/ 1875466 w 1877928"/>
                <a:gd name="connsiteY6" fmla="*/ 419617 h 1887173"/>
                <a:gd name="connsiteX7" fmla="*/ 1870917 w 1877928"/>
                <a:gd name="connsiteY7" fmla="*/ 628883 h 1887173"/>
                <a:gd name="connsiteX8" fmla="*/ 1818494 w 1877928"/>
                <a:gd name="connsiteY8" fmla="*/ 910936 h 1887173"/>
                <a:gd name="connsiteX9" fmla="*/ 1648003 w 1877928"/>
                <a:gd name="connsiteY9" fmla="*/ 1293074 h 1887173"/>
                <a:gd name="connsiteX10" fmla="*/ 1409060 w 1877928"/>
                <a:gd name="connsiteY10" fmla="*/ 1581844 h 1887173"/>
                <a:gd name="connsiteX11" fmla="*/ 1047502 w 1877928"/>
                <a:gd name="connsiteY11" fmla="*/ 1793491 h 1887173"/>
                <a:gd name="connsiteX12" fmla="*/ 724505 w 1877928"/>
                <a:gd name="connsiteY12" fmla="*/ 1875378 h 1887173"/>
                <a:gd name="connsiteX13" fmla="*/ 551633 w 1877928"/>
                <a:gd name="connsiteY13" fmla="*/ 1884477 h 1887173"/>
                <a:gd name="connsiteX14" fmla="*/ 550761 w 1877928"/>
                <a:gd name="connsiteY14" fmla="*/ 1883777 h 1887173"/>
                <a:gd name="connsiteX15" fmla="*/ 523024 w 1877928"/>
                <a:gd name="connsiteY15" fmla="*/ 1885113 h 1887173"/>
                <a:gd name="connsiteX16" fmla="*/ 377059 w 1877928"/>
                <a:gd name="connsiteY16" fmla="*/ 1752565 h 1887173"/>
                <a:gd name="connsiteX17" fmla="*/ 376406 w 1877928"/>
                <a:gd name="connsiteY17" fmla="*/ 1739012 h 1887173"/>
                <a:gd name="connsiteX18" fmla="*/ 384739 w 1877928"/>
                <a:gd name="connsiteY18" fmla="*/ 1684280 h 1887173"/>
                <a:gd name="connsiteX19" fmla="*/ 384953 w 1877928"/>
                <a:gd name="connsiteY19" fmla="*/ 1683928 h 1887173"/>
                <a:gd name="connsiteX20" fmla="*/ 384840 w 1877928"/>
                <a:gd name="connsiteY20" fmla="*/ 1682994 h 1887173"/>
                <a:gd name="connsiteX21" fmla="*/ 420807 w 1877928"/>
                <a:gd name="connsiteY21" fmla="*/ 1618664 h 1887173"/>
                <a:gd name="connsiteX22" fmla="*/ 490751 w 1877928"/>
                <a:gd name="connsiteY22" fmla="*/ 1582271 h 1887173"/>
                <a:gd name="connsiteX23" fmla="*/ 610774 w 1877928"/>
                <a:gd name="connsiteY23" fmla="*/ 1556930 h 1887173"/>
                <a:gd name="connsiteX24" fmla="*/ 710857 w 1877928"/>
                <a:gd name="connsiteY24" fmla="*/ 1538733 h 1887173"/>
                <a:gd name="connsiteX25" fmla="*/ 874630 w 1877928"/>
                <a:gd name="connsiteY25" fmla="*/ 1493241 h 1887173"/>
                <a:gd name="connsiteX26" fmla="*/ 1006559 w 1877928"/>
                <a:gd name="connsiteY26" fmla="*/ 1434100 h 1887173"/>
                <a:gd name="connsiteX27" fmla="*/ 1170332 w 1877928"/>
                <a:gd name="connsiteY27" fmla="*/ 1338566 h 1887173"/>
                <a:gd name="connsiteX28" fmla="*/ 1329556 w 1877928"/>
                <a:gd name="connsiteY28" fmla="*/ 1174793 h 1887173"/>
                <a:gd name="connsiteX29" fmla="*/ 1466033 w 1877928"/>
                <a:gd name="connsiteY29" fmla="*/ 897288 h 1887173"/>
                <a:gd name="connsiteX30" fmla="*/ 1534272 w 1877928"/>
                <a:gd name="connsiteY30" fmla="*/ 606136 h 1887173"/>
                <a:gd name="connsiteX31" fmla="*/ 1539896 w 1877928"/>
                <a:gd name="connsiteY31" fmla="*/ 565598 h 1887173"/>
                <a:gd name="connsiteX32" fmla="*/ 1542227 w 1877928"/>
                <a:gd name="connsiteY32" fmla="*/ 541927 h 1887173"/>
                <a:gd name="connsiteX33" fmla="*/ 1542448 w 1877928"/>
                <a:gd name="connsiteY33" fmla="*/ 540833 h 1887173"/>
                <a:gd name="connsiteX34" fmla="*/ 1542448 w 1877928"/>
                <a:gd name="connsiteY34" fmla="*/ 539684 h 1887173"/>
                <a:gd name="connsiteX35" fmla="*/ 1543271 w 1877928"/>
                <a:gd name="connsiteY35" fmla="*/ 531327 h 1887173"/>
                <a:gd name="connsiteX36" fmla="*/ 1544186 w 1877928"/>
                <a:gd name="connsiteY36" fmla="*/ 468273 h 1887173"/>
                <a:gd name="connsiteX37" fmla="*/ 1544101 w 1877928"/>
                <a:gd name="connsiteY37" fmla="*/ 466895 h 1887173"/>
                <a:gd name="connsiteX38" fmla="*/ 1542448 w 1877928"/>
                <a:gd name="connsiteY38" fmla="*/ 467229 h 1887173"/>
                <a:gd name="connsiteX39" fmla="*/ 1542448 w 1877928"/>
                <a:gd name="connsiteY39" fmla="*/ 366207 h 1887173"/>
                <a:gd name="connsiteX40" fmla="*/ 1477361 w 1877928"/>
                <a:gd name="connsiteY40" fmla="*/ 301120 h 1887173"/>
                <a:gd name="connsiteX41" fmla="*/ 375583 w 1877928"/>
                <a:gd name="connsiteY41" fmla="*/ 301120 h 1887173"/>
                <a:gd name="connsiteX42" fmla="*/ 310496 w 1877928"/>
                <a:gd name="connsiteY42" fmla="*/ 366207 h 1887173"/>
                <a:gd name="connsiteX43" fmla="*/ 310496 w 1877928"/>
                <a:gd name="connsiteY43" fmla="*/ 540833 h 1887173"/>
                <a:gd name="connsiteX44" fmla="*/ 313723 w 1877928"/>
                <a:gd name="connsiteY44" fmla="*/ 556817 h 1887173"/>
                <a:gd name="connsiteX45" fmla="*/ 313723 w 1877928"/>
                <a:gd name="connsiteY45" fmla="*/ 831321 h 1887173"/>
                <a:gd name="connsiteX46" fmla="*/ 182358 w 1877928"/>
                <a:gd name="connsiteY46" fmla="*/ 962686 h 1887173"/>
                <a:gd name="connsiteX47" fmla="*/ 131366 w 1877928"/>
                <a:gd name="connsiteY47" fmla="*/ 962686 h 1887173"/>
                <a:gd name="connsiteX48" fmla="*/ 1 w 1877928"/>
                <a:gd name="connsiteY48" fmla="*/ 831321 h 1887173"/>
                <a:gd name="connsiteX49" fmla="*/ 1 w 1877928"/>
                <a:gd name="connsiteY49" fmla="*/ 319425 h 1887173"/>
                <a:gd name="connsiteX50" fmla="*/ 0 w 1877928"/>
                <a:gd name="connsiteY50" fmla="*/ 319420 h 1887173"/>
                <a:gd name="connsiteX51" fmla="*/ 0 w 1877928"/>
                <a:gd name="connsiteY51" fmla="*/ 157490 h 1887173"/>
                <a:gd name="connsiteX52" fmla="*/ 157490 w 1877928"/>
                <a:gd name="connsiteY52" fmla="*/ 0 h 1887173"/>
                <a:gd name="connsiteX0" fmla="*/ 157490 w 1877928"/>
                <a:gd name="connsiteY0" fmla="*/ 0 h 1887173"/>
                <a:gd name="connsiteX1" fmla="*/ 1194639 w 1877928"/>
                <a:gd name="connsiteY1" fmla="*/ 0 h 1887173"/>
                <a:gd name="connsiteX2" fmla="*/ 1494494 w 1877928"/>
                <a:gd name="connsiteY2" fmla="*/ 0 h 1887173"/>
                <a:gd name="connsiteX3" fmla="*/ 1639746 w 1877928"/>
                <a:gd name="connsiteY3" fmla="*/ 0 h 1887173"/>
                <a:gd name="connsiteX4" fmla="*/ 1840650 w 1877928"/>
                <a:gd name="connsiteY4" fmla="*/ 158538 h 1887173"/>
                <a:gd name="connsiteX5" fmla="*/ 1852934 w 1877928"/>
                <a:gd name="connsiteY5" fmla="*/ 186289 h 1887173"/>
                <a:gd name="connsiteX6" fmla="*/ 1875466 w 1877928"/>
                <a:gd name="connsiteY6" fmla="*/ 419617 h 1887173"/>
                <a:gd name="connsiteX7" fmla="*/ 1870917 w 1877928"/>
                <a:gd name="connsiteY7" fmla="*/ 628883 h 1887173"/>
                <a:gd name="connsiteX8" fmla="*/ 1818494 w 1877928"/>
                <a:gd name="connsiteY8" fmla="*/ 910936 h 1887173"/>
                <a:gd name="connsiteX9" fmla="*/ 1648003 w 1877928"/>
                <a:gd name="connsiteY9" fmla="*/ 1293074 h 1887173"/>
                <a:gd name="connsiteX10" fmla="*/ 1409060 w 1877928"/>
                <a:gd name="connsiteY10" fmla="*/ 1581844 h 1887173"/>
                <a:gd name="connsiteX11" fmla="*/ 1047502 w 1877928"/>
                <a:gd name="connsiteY11" fmla="*/ 1793491 h 1887173"/>
                <a:gd name="connsiteX12" fmla="*/ 724505 w 1877928"/>
                <a:gd name="connsiteY12" fmla="*/ 1875378 h 1887173"/>
                <a:gd name="connsiteX13" fmla="*/ 551633 w 1877928"/>
                <a:gd name="connsiteY13" fmla="*/ 1884477 h 1887173"/>
                <a:gd name="connsiteX14" fmla="*/ 550761 w 1877928"/>
                <a:gd name="connsiteY14" fmla="*/ 1883777 h 1887173"/>
                <a:gd name="connsiteX15" fmla="*/ 523024 w 1877928"/>
                <a:gd name="connsiteY15" fmla="*/ 1885113 h 1887173"/>
                <a:gd name="connsiteX16" fmla="*/ 377059 w 1877928"/>
                <a:gd name="connsiteY16" fmla="*/ 1752565 h 1887173"/>
                <a:gd name="connsiteX17" fmla="*/ 376406 w 1877928"/>
                <a:gd name="connsiteY17" fmla="*/ 1739012 h 1887173"/>
                <a:gd name="connsiteX18" fmla="*/ 384739 w 1877928"/>
                <a:gd name="connsiteY18" fmla="*/ 1684280 h 1887173"/>
                <a:gd name="connsiteX19" fmla="*/ 384953 w 1877928"/>
                <a:gd name="connsiteY19" fmla="*/ 1683928 h 1887173"/>
                <a:gd name="connsiteX20" fmla="*/ 384840 w 1877928"/>
                <a:gd name="connsiteY20" fmla="*/ 1682994 h 1887173"/>
                <a:gd name="connsiteX21" fmla="*/ 420807 w 1877928"/>
                <a:gd name="connsiteY21" fmla="*/ 1618664 h 1887173"/>
                <a:gd name="connsiteX22" fmla="*/ 490751 w 1877928"/>
                <a:gd name="connsiteY22" fmla="*/ 1582271 h 1887173"/>
                <a:gd name="connsiteX23" fmla="*/ 610774 w 1877928"/>
                <a:gd name="connsiteY23" fmla="*/ 1556930 h 1887173"/>
                <a:gd name="connsiteX24" fmla="*/ 710857 w 1877928"/>
                <a:gd name="connsiteY24" fmla="*/ 1538733 h 1887173"/>
                <a:gd name="connsiteX25" fmla="*/ 874630 w 1877928"/>
                <a:gd name="connsiteY25" fmla="*/ 1493241 h 1887173"/>
                <a:gd name="connsiteX26" fmla="*/ 1006559 w 1877928"/>
                <a:gd name="connsiteY26" fmla="*/ 1434100 h 1887173"/>
                <a:gd name="connsiteX27" fmla="*/ 1170332 w 1877928"/>
                <a:gd name="connsiteY27" fmla="*/ 1338566 h 1887173"/>
                <a:gd name="connsiteX28" fmla="*/ 1329556 w 1877928"/>
                <a:gd name="connsiteY28" fmla="*/ 1174793 h 1887173"/>
                <a:gd name="connsiteX29" fmla="*/ 1466033 w 1877928"/>
                <a:gd name="connsiteY29" fmla="*/ 897288 h 1887173"/>
                <a:gd name="connsiteX30" fmla="*/ 1534272 w 1877928"/>
                <a:gd name="connsiteY30" fmla="*/ 606136 h 1887173"/>
                <a:gd name="connsiteX31" fmla="*/ 1539896 w 1877928"/>
                <a:gd name="connsiteY31" fmla="*/ 565598 h 1887173"/>
                <a:gd name="connsiteX32" fmla="*/ 1542227 w 1877928"/>
                <a:gd name="connsiteY32" fmla="*/ 541927 h 1887173"/>
                <a:gd name="connsiteX33" fmla="*/ 1542448 w 1877928"/>
                <a:gd name="connsiteY33" fmla="*/ 540833 h 1887173"/>
                <a:gd name="connsiteX34" fmla="*/ 1542448 w 1877928"/>
                <a:gd name="connsiteY34" fmla="*/ 539684 h 1887173"/>
                <a:gd name="connsiteX35" fmla="*/ 1543271 w 1877928"/>
                <a:gd name="connsiteY35" fmla="*/ 531327 h 1887173"/>
                <a:gd name="connsiteX36" fmla="*/ 1544186 w 1877928"/>
                <a:gd name="connsiteY36" fmla="*/ 468273 h 1887173"/>
                <a:gd name="connsiteX37" fmla="*/ 1544101 w 1877928"/>
                <a:gd name="connsiteY37" fmla="*/ 466895 h 1887173"/>
                <a:gd name="connsiteX38" fmla="*/ 1542448 w 1877928"/>
                <a:gd name="connsiteY38" fmla="*/ 467229 h 1887173"/>
                <a:gd name="connsiteX39" fmla="*/ 1542448 w 1877928"/>
                <a:gd name="connsiteY39" fmla="*/ 366207 h 1887173"/>
                <a:gd name="connsiteX40" fmla="*/ 1477361 w 1877928"/>
                <a:gd name="connsiteY40" fmla="*/ 301120 h 1887173"/>
                <a:gd name="connsiteX41" fmla="*/ 375583 w 1877928"/>
                <a:gd name="connsiteY41" fmla="*/ 301120 h 1887173"/>
                <a:gd name="connsiteX42" fmla="*/ 310496 w 1877928"/>
                <a:gd name="connsiteY42" fmla="*/ 366207 h 1887173"/>
                <a:gd name="connsiteX43" fmla="*/ 310496 w 1877928"/>
                <a:gd name="connsiteY43" fmla="*/ 540833 h 1887173"/>
                <a:gd name="connsiteX44" fmla="*/ 313723 w 1877928"/>
                <a:gd name="connsiteY44" fmla="*/ 556817 h 1887173"/>
                <a:gd name="connsiteX45" fmla="*/ 313723 w 1877928"/>
                <a:gd name="connsiteY45" fmla="*/ 831321 h 1887173"/>
                <a:gd name="connsiteX46" fmla="*/ 182358 w 1877928"/>
                <a:gd name="connsiteY46" fmla="*/ 962686 h 1887173"/>
                <a:gd name="connsiteX47" fmla="*/ 131366 w 1877928"/>
                <a:gd name="connsiteY47" fmla="*/ 962686 h 1887173"/>
                <a:gd name="connsiteX48" fmla="*/ 1 w 1877928"/>
                <a:gd name="connsiteY48" fmla="*/ 831321 h 1887173"/>
                <a:gd name="connsiteX49" fmla="*/ 1 w 1877928"/>
                <a:gd name="connsiteY49" fmla="*/ 319425 h 1887173"/>
                <a:gd name="connsiteX50" fmla="*/ 0 w 1877928"/>
                <a:gd name="connsiteY50" fmla="*/ 319420 h 1887173"/>
                <a:gd name="connsiteX51" fmla="*/ 0 w 1877928"/>
                <a:gd name="connsiteY51" fmla="*/ 157490 h 1887173"/>
                <a:gd name="connsiteX52" fmla="*/ 157490 w 1877928"/>
                <a:gd name="connsiteY52" fmla="*/ 0 h 1887173"/>
                <a:gd name="connsiteX0" fmla="*/ 157490 w 1877605"/>
                <a:gd name="connsiteY0" fmla="*/ 0 h 1887173"/>
                <a:gd name="connsiteX1" fmla="*/ 1194639 w 1877605"/>
                <a:gd name="connsiteY1" fmla="*/ 0 h 1887173"/>
                <a:gd name="connsiteX2" fmla="*/ 1494494 w 1877605"/>
                <a:gd name="connsiteY2" fmla="*/ 0 h 1887173"/>
                <a:gd name="connsiteX3" fmla="*/ 1639746 w 1877605"/>
                <a:gd name="connsiteY3" fmla="*/ 0 h 1887173"/>
                <a:gd name="connsiteX4" fmla="*/ 1840650 w 1877605"/>
                <a:gd name="connsiteY4" fmla="*/ 158538 h 1887173"/>
                <a:gd name="connsiteX5" fmla="*/ 1857696 w 1877605"/>
                <a:gd name="connsiteY5" fmla="*/ 183908 h 1887173"/>
                <a:gd name="connsiteX6" fmla="*/ 1875466 w 1877605"/>
                <a:gd name="connsiteY6" fmla="*/ 419617 h 1887173"/>
                <a:gd name="connsiteX7" fmla="*/ 1870917 w 1877605"/>
                <a:gd name="connsiteY7" fmla="*/ 628883 h 1887173"/>
                <a:gd name="connsiteX8" fmla="*/ 1818494 w 1877605"/>
                <a:gd name="connsiteY8" fmla="*/ 910936 h 1887173"/>
                <a:gd name="connsiteX9" fmla="*/ 1648003 w 1877605"/>
                <a:gd name="connsiteY9" fmla="*/ 1293074 h 1887173"/>
                <a:gd name="connsiteX10" fmla="*/ 1409060 w 1877605"/>
                <a:gd name="connsiteY10" fmla="*/ 1581844 h 1887173"/>
                <a:gd name="connsiteX11" fmla="*/ 1047502 w 1877605"/>
                <a:gd name="connsiteY11" fmla="*/ 1793491 h 1887173"/>
                <a:gd name="connsiteX12" fmla="*/ 724505 w 1877605"/>
                <a:gd name="connsiteY12" fmla="*/ 1875378 h 1887173"/>
                <a:gd name="connsiteX13" fmla="*/ 551633 w 1877605"/>
                <a:gd name="connsiteY13" fmla="*/ 1884477 h 1887173"/>
                <a:gd name="connsiteX14" fmla="*/ 550761 w 1877605"/>
                <a:gd name="connsiteY14" fmla="*/ 1883777 h 1887173"/>
                <a:gd name="connsiteX15" fmla="*/ 523024 w 1877605"/>
                <a:gd name="connsiteY15" fmla="*/ 1885113 h 1887173"/>
                <a:gd name="connsiteX16" fmla="*/ 377059 w 1877605"/>
                <a:gd name="connsiteY16" fmla="*/ 1752565 h 1887173"/>
                <a:gd name="connsiteX17" fmla="*/ 376406 w 1877605"/>
                <a:gd name="connsiteY17" fmla="*/ 1739012 h 1887173"/>
                <a:gd name="connsiteX18" fmla="*/ 384739 w 1877605"/>
                <a:gd name="connsiteY18" fmla="*/ 1684280 h 1887173"/>
                <a:gd name="connsiteX19" fmla="*/ 384953 w 1877605"/>
                <a:gd name="connsiteY19" fmla="*/ 1683928 h 1887173"/>
                <a:gd name="connsiteX20" fmla="*/ 384840 w 1877605"/>
                <a:gd name="connsiteY20" fmla="*/ 1682994 h 1887173"/>
                <a:gd name="connsiteX21" fmla="*/ 420807 w 1877605"/>
                <a:gd name="connsiteY21" fmla="*/ 1618664 h 1887173"/>
                <a:gd name="connsiteX22" fmla="*/ 490751 w 1877605"/>
                <a:gd name="connsiteY22" fmla="*/ 1582271 h 1887173"/>
                <a:gd name="connsiteX23" fmla="*/ 610774 w 1877605"/>
                <a:gd name="connsiteY23" fmla="*/ 1556930 h 1887173"/>
                <a:gd name="connsiteX24" fmla="*/ 710857 w 1877605"/>
                <a:gd name="connsiteY24" fmla="*/ 1538733 h 1887173"/>
                <a:gd name="connsiteX25" fmla="*/ 874630 w 1877605"/>
                <a:gd name="connsiteY25" fmla="*/ 1493241 h 1887173"/>
                <a:gd name="connsiteX26" fmla="*/ 1006559 w 1877605"/>
                <a:gd name="connsiteY26" fmla="*/ 1434100 h 1887173"/>
                <a:gd name="connsiteX27" fmla="*/ 1170332 w 1877605"/>
                <a:gd name="connsiteY27" fmla="*/ 1338566 h 1887173"/>
                <a:gd name="connsiteX28" fmla="*/ 1329556 w 1877605"/>
                <a:gd name="connsiteY28" fmla="*/ 1174793 h 1887173"/>
                <a:gd name="connsiteX29" fmla="*/ 1466033 w 1877605"/>
                <a:gd name="connsiteY29" fmla="*/ 897288 h 1887173"/>
                <a:gd name="connsiteX30" fmla="*/ 1534272 w 1877605"/>
                <a:gd name="connsiteY30" fmla="*/ 606136 h 1887173"/>
                <a:gd name="connsiteX31" fmla="*/ 1539896 w 1877605"/>
                <a:gd name="connsiteY31" fmla="*/ 565598 h 1887173"/>
                <a:gd name="connsiteX32" fmla="*/ 1542227 w 1877605"/>
                <a:gd name="connsiteY32" fmla="*/ 541927 h 1887173"/>
                <a:gd name="connsiteX33" fmla="*/ 1542448 w 1877605"/>
                <a:gd name="connsiteY33" fmla="*/ 540833 h 1887173"/>
                <a:gd name="connsiteX34" fmla="*/ 1542448 w 1877605"/>
                <a:gd name="connsiteY34" fmla="*/ 539684 h 1887173"/>
                <a:gd name="connsiteX35" fmla="*/ 1543271 w 1877605"/>
                <a:gd name="connsiteY35" fmla="*/ 531327 h 1887173"/>
                <a:gd name="connsiteX36" fmla="*/ 1544186 w 1877605"/>
                <a:gd name="connsiteY36" fmla="*/ 468273 h 1887173"/>
                <a:gd name="connsiteX37" fmla="*/ 1544101 w 1877605"/>
                <a:gd name="connsiteY37" fmla="*/ 466895 h 1887173"/>
                <a:gd name="connsiteX38" fmla="*/ 1542448 w 1877605"/>
                <a:gd name="connsiteY38" fmla="*/ 467229 h 1887173"/>
                <a:gd name="connsiteX39" fmla="*/ 1542448 w 1877605"/>
                <a:gd name="connsiteY39" fmla="*/ 366207 h 1887173"/>
                <a:gd name="connsiteX40" fmla="*/ 1477361 w 1877605"/>
                <a:gd name="connsiteY40" fmla="*/ 301120 h 1887173"/>
                <a:gd name="connsiteX41" fmla="*/ 375583 w 1877605"/>
                <a:gd name="connsiteY41" fmla="*/ 301120 h 1887173"/>
                <a:gd name="connsiteX42" fmla="*/ 310496 w 1877605"/>
                <a:gd name="connsiteY42" fmla="*/ 366207 h 1887173"/>
                <a:gd name="connsiteX43" fmla="*/ 310496 w 1877605"/>
                <a:gd name="connsiteY43" fmla="*/ 540833 h 1887173"/>
                <a:gd name="connsiteX44" fmla="*/ 313723 w 1877605"/>
                <a:gd name="connsiteY44" fmla="*/ 556817 h 1887173"/>
                <a:gd name="connsiteX45" fmla="*/ 313723 w 1877605"/>
                <a:gd name="connsiteY45" fmla="*/ 831321 h 1887173"/>
                <a:gd name="connsiteX46" fmla="*/ 182358 w 1877605"/>
                <a:gd name="connsiteY46" fmla="*/ 962686 h 1887173"/>
                <a:gd name="connsiteX47" fmla="*/ 131366 w 1877605"/>
                <a:gd name="connsiteY47" fmla="*/ 962686 h 1887173"/>
                <a:gd name="connsiteX48" fmla="*/ 1 w 1877605"/>
                <a:gd name="connsiteY48" fmla="*/ 831321 h 1887173"/>
                <a:gd name="connsiteX49" fmla="*/ 1 w 1877605"/>
                <a:gd name="connsiteY49" fmla="*/ 319425 h 1887173"/>
                <a:gd name="connsiteX50" fmla="*/ 0 w 1877605"/>
                <a:gd name="connsiteY50" fmla="*/ 319420 h 1887173"/>
                <a:gd name="connsiteX51" fmla="*/ 0 w 1877605"/>
                <a:gd name="connsiteY51" fmla="*/ 157490 h 1887173"/>
                <a:gd name="connsiteX52" fmla="*/ 157490 w 1877605"/>
                <a:gd name="connsiteY52" fmla="*/ 0 h 1887173"/>
                <a:gd name="connsiteX0" fmla="*/ 157490 w 1877928"/>
                <a:gd name="connsiteY0" fmla="*/ 0 h 1887173"/>
                <a:gd name="connsiteX1" fmla="*/ 1194639 w 1877928"/>
                <a:gd name="connsiteY1" fmla="*/ 0 h 1887173"/>
                <a:gd name="connsiteX2" fmla="*/ 1494494 w 1877928"/>
                <a:gd name="connsiteY2" fmla="*/ 0 h 1887173"/>
                <a:gd name="connsiteX3" fmla="*/ 1639746 w 1877928"/>
                <a:gd name="connsiteY3" fmla="*/ 0 h 1887173"/>
                <a:gd name="connsiteX4" fmla="*/ 1840650 w 1877928"/>
                <a:gd name="connsiteY4" fmla="*/ 158538 h 1887173"/>
                <a:gd name="connsiteX5" fmla="*/ 1852934 w 1877928"/>
                <a:gd name="connsiteY5" fmla="*/ 183908 h 1887173"/>
                <a:gd name="connsiteX6" fmla="*/ 1875466 w 1877928"/>
                <a:gd name="connsiteY6" fmla="*/ 419617 h 1887173"/>
                <a:gd name="connsiteX7" fmla="*/ 1870917 w 1877928"/>
                <a:gd name="connsiteY7" fmla="*/ 628883 h 1887173"/>
                <a:gd name="connsiteX8" fmla="*/ 1818494 w 1877928"/>
                <a:gd name="connsiteY8" fmla="*/ 910936 h 1887173"/>
                <a:gd name="connsiteX9" fmla="*/ 1648003 w 1877928"/>
                <a:gd name="connsiteY9" fmla="*/ 1293074 h 1887173"/>
                <a:gd name="connsiteX10" fmla="*/ 1409060 w 1877928"/>
                <a:gd name="connsiteY10" fmla="*/ 1581844 h 1887173"/>
                <a:gd name="connsiteX11" fmla="*/ 1047502 w 1877928"/>
                <a:gd name="connsiteY11" fmla="*/ 1793491 h 1887173"/>
                <a:gd name="connsiteX12" fmla="*/ 724505 w 1877928"/>
                <a:gd name="connsiteY12" fmla="*/ 1875378 h 1887173"/>
                <a:gd name="connsiteX13" fmla="*/ 551633 w 1877928"/>
                <a:gd name="connsiteY13" fmla="*/ 1884477 h 1887173"/>
                <a:gd name="connsiteX14" fmla="*/ 550761 w 1877928"/>
                <a:gd name="connsiteY14" fmla="*/ 1883777 h 1887173"/>
                <a:gd name="connsiteX15" fmla="*/ 523024 w 1877928"/>
                <a:gd name="connsiteY15" fmla="*/ 1885113 h 1887173"/>
                <a:gd name="connsiteX16" fmla="*/ 377059 w 1877928"/>
                <a:gd name="connsiteY16" fmla="*/ 1752565 h 1887173"/>
                <a:gd name="connsiteX17" fmla="*/ 376406 w 1877928"/>
                <a:gd name="connsiteY17" fmla="*/ 1739012 h 1887173"/>
                <a:gd name="connsiteX18" fmla="*/ 384739 w 1877928"/>
                <a:gd name="connsiteY18" fmla="*/ 1684280 h 1887173"/>
                <a:gd name="connsiteX19" fmla="*/ 384953 w 1877928"/>
                <a:gd name="connsiteY19" fmla="*/ 1683928 h 1887173"/>
                <a:gd name="connsiteX20" fmla="*/ 384840 w 1877928"/>
                <a:gd name="connsiteY20" fmla="*/ 1682994 h 1887173"/>
                <a:gd name="connsiteX21" fmla="*/ 420807 w 1877928"/>
                <a:gd name="connsiteY21" fmla="*/ 1618664 h 1887173"/>
                <a:gd name="connsiteX22" fmla="*/ 490751 w 1877928"/>
                <a:gd name="connsiteY22" fmla="*/ 1582271 h 1887173"/>
                <a:gd name="connsiteX23" fmla="*/ 610774 w 1877928"/>
                <a:gd name="connsiteY23" fmla="*/ 1556930 h 1887173"/>
                <a:gd name="connsiteX24" fmla="*/ 710857 w 1877928"/>
                <a:gd name="connsiteY24" fmla="*/ 1538733 h 1887173"/>
                <a:gd name="connsiteX25" fmla="*/ 874630 w 1877928"/>
                <a:gd name="connsiteY25" fmla="*/ 1493241 h 1887173"/>
                <a:gd name="connsiteX26" fmla="*/ 1006559 w 1877928"/>
                <a:gd name="connsiteY26" fmla="*/ 1434100 h 1887173"/>
                <a:gd name="connsiteX27" fmla="*/ 1170332 w 1877928"/>
                <a:gd name="connsiteY27" fmla="*/ 1338566 h 1887173"/>
                <a:gd name="connsiteX28" fmla="*/ 1329556 w 1877928"/>
                <a:gd name="connsiteY28" fmla="*/ 1174793 h 1887173"/>
                <a:gd name="connsiteX29" fmla="*/ 1466033 w 1877928"/>
                <a:gd name="connsiteY29" fmla="*/ 897288 h 1887173"/>
                <a:gd name="connsiteX30" fmla="*/ 1534272 w 1877928"/>
                <a:gd name="connsiteY30" fmla="*/ 606136 h 1887173"/>
                <a:gd name="connsiteX31" fmla="*/ 1539896 w 1877928"/>
                <a:gd name="connsiteY31" fmla="*/ 565598 h 1887173"/>
                <a:gd name="connsiteX32" fmla="*/ 1542227 w 1877928"/>
                <a:gd name="connsiteY32" fmla="*/ 541927 h 1887173"/>
                <a:gd name="connsiteX33" fmla="*/ 1542448 w 1877928"/>
                <a:gd name="connsiteY33" fmla="*/ 540833 h 1887173"/>
                <a:gd name="connsiteX34" fmla="*/ 1542448 w 1877928"/>
                <a:gd name="connsiteY34" fmla="*/ 539684 h 1887173"/>
                <a:gd name="connsiteX35" fmla="*/ 1543271 w 1877928"/>
                <a:gd name="connsiteY35" fmla="*/ 531327 h 1887173"/>
                <a:gd name="connsiteX36" fmla="*/ 1544186 w 1877928"/>
                <a:gd name="connsiteY36" fmla="*/ 468273 h 1887173"/>
                <a:gd name="connsiteX37" fmla="*/ 1544101 w 1877928"/>
                <a:gd name="connsiteY37" fmla="*/ 466895 h 1887173"/>
                <a:gd name="connsiteX38" fmla="*/ 1542448 w 1877928"/>
                <a:gd name="connsiteY38" fmla="*/ 467229 h 1887173"/>
                <a:gd name="connsiteX39" fmla="*/ 1542448 w 1877928"/>
                <a:gd name="connsiteY39" fmla="*/ 366207 h 1887173"/>
                <a:gd name="connsiteX40" fmla="*/ 1477361 w 1877928"/>
                <a:gd name="connsiteY40" fmla="*/ 301120 h 1887173"/>
                <a:gd name="connsiteX41" fmla="*/ 375583 w 1877928"/>
                <a:gd name="connsiteY41" fmla="*/ 301120 h 1887173"/>
                <a:gd name="connsiteX42" fmla="*/ 310496 w 1877928"/>
                <a:gd name="connsiteY42" fmla="*/ 366207 h 1887173"/>
                <a:gd name="connsiteX43" fmla="*/ 310496 w 1877928"/>
                <a:gd name="connsiteY43" fmla="*/ 540833 h 1887173"/>
                <a:gd name="connsiteX44" fmla="*/ 313723 w 1877928"/>
                <a:gd name="connsiteY44" fmla="*/ 556817 h 1887173"/>
                <a:gd name="connsiteX45" fmla="*/ 313723 w 1877928"/>
                <a:gd name="connsiteY45" fmla="*/ 831321 h 1887173"/>
                <a:gd name="connsiteX46" fmla="*/ 182358 w 1877928"/>
                <a:gd name="connsiteY46" fmla="*/ 962686 h 1887173"/>
                <a:gd name="connsiteX47" fmla="*/ 131366 w 1877928"/>
                <a:gd name="connsiteY47" fmla="*/ 962686 h 1887173"/>
                <a:gd name="connsiteX48" fmla="*/ 1 w 1877928"/>
                <a:gd name="connsiteY48" fmla="*/ 831321 h 1887173"/>
                <a:gd name="connsiteX49" fmla="*/ 1 w 1877928"/>
                <a:gd name="connsiteY49" fmla="*/ 319425 h 1887173"/>
                <a:gd name="connsiteX50" fmla="*/ 0 w 1877928"/>
                <a:gd name="connsiteY50" fmla="*/ 319420 h 1887173"/>
                <a:gd name="connsiteX51" fmla="*/ 0 w 1877928"/>
                <a:gd name="connsiteY51" fmla="*/ 157490 h 1887173"/>
                <a:gd name="connsiteX52" fmla="*/ 157490 w 1877928"/>
                <a:gd name="connsiteY52" fmla="*/ 0 h 1887173"/>
                <a:gd name="connsiteX0" fmla="*/ 157490 w 1877928"/>
                <a:gd name="connsiteY0" fmla="*/ 0 h 1887173"/>
                <a:gd name="connsiteX1" fmla="*/ 1194639 w 1877928"/>
                <a:gd name="connsiteY1" fmla="*/ 0 h 1887173"/>
                <a:gd name="connsiteX2" fmla="*/ 1494494 w 1877928"/>
                <a:gd name="connsiteY2" fmla="*/ 0 h 1887173"/>
                <a:gd name="connsiteX3" fmla="*/ 1639746 w 1877928"/>
                <a:gd name="connsiteY3" fmla="*/ 0 h 1887173"/>
                <a:gd name="connsiteX4" fmla="*/ 1840650 w 1877928"/>
                <a:gd name="connsiteY4" fmla="*/ 158538 h 1887173"/>
                <a:gd name="connsiteX5" fmla="*/ 1852934 w 1877928"/>
                <a:gd name="connsiteY5" fmla="*/ 183908 h 1887173"/>
                <a:gd name="connsiteX6" fmla="*/ 1875466 w 1877928"/>
                <a:gd name="connsiteY6" fmla="*/ 419617 h 1887173"/>
                <a:gd name="connsiteX7" fmla="*/ 1870917 w 1877928"/>
                <a:gd name="connsiteY7" fmla="*/ 628883 h 1887173"/>
                <a:gd name="connsiteX8" fmla="*/ 1818494 w 1877928"/>
                <a:gd name="connsiteY8" fmla="*/ 910936 h 1887173"/>
                <a:gd name="connsiteX9" fmla="*/ 1648003 w 1877928"/>
                <a:gd name="connsiteY9" fmla="*/ 1293074 h 1887173"/>
                <a:gd name="connsiteX10" fmla="*/ 1409060 w 1877928"/>
                <a:gd name="connsiteY10" fmla="*/ 1581844 h 1887173"/>
                <a:gd name="connsiteX11" fmla="*/ 1047502 w 1877928"/>
                <a:gd name="connsiteY11" fmla="*/ 1793491 h 1887173"/>
                <a:gd name="connsiteX12" fmla="*/ 724505 w 1877928"/>
                <a:gd name="connsiteY12" fmla="*/ 1875378 h 1887173"/>
                <a:gd name="connsiteX13" fmla="*/ 551633 w 1877928"/>
                <a:gd name="connsiteY13" fmla="*/ 1884477 h 1887173"/>
                <a:gd name="connsiteX14" fmla="*/ 550761 w 1877928"/>
                <a:gd name="connsiteY14" fmla="*/ 1883777 h 1887173"/>
                <a:gd name="connsiteX15" fmla="*/ 523024 w 1877928"/>
                <a:gd name="connsiteY15" fmla="*/ 1885113 h 1887173"/>
                <a:gd name="connsiteX16" fmla="*/ 377059 w 1877928"/>
                <a:gd name="connsiteY16" fmla="*/ 1752565 h 1887173"/>
                <a:gd name="connsiteX17" fmla="*/ 376406 w 1877928"/>
                <a:gd name="connsiteY17" fmla="*/ 1739012 h 1887173"/>
                <a:gd name="connsiteX18" fmla="*/ 384739 w 1877928"/>
                <a:gd name="connsiteY18" fmla="*/ 1684280 h 1887173"/>
                <a:gd name="connsiteX19" fmla="*/ 384953 w 1877928"/>
                <a:gd name="connsiteY19" fmla="*/ 1683928 h 1887173"/>
                <a:gd name="connsiteX20" fmla="*/ 384840 w 1877928"/>
                <a:gd name="connsiteY20" fmla="*/ 1682994 h 1887173"/>
                <a:gd name="connsiteX21" fmla="*/ 420807 w 1877928"/>
                <a:gd name="connsiteY21" fmla="*/ 1618664 h 1887173"/>
                <a:gd name="connsiteX22" fmla="*/ 490751 w 1877928"/>
                <a:gd name="connsiteY22" fmla="*/ 1582271 h 1887173"/>
                <a:gd name="connsiteX23" fmla="*/ 610774 w 1877928"/>
                <a:gd name="connsiteY23" fmla="*/ 1556930 h 1887173"/>
                <a:gd name="connsiteX24" fmla="*/ 710857 w 1877928"/>
                <a:gd name="connsiteY24" fmla="*/ 1538733 h 1887173"/>
                <a:gd name="connsiteX25" fmla="*/ 874630 w 1877928"/>
                <a:gd name="connsiteY25" fmla="*/ 1493241 h 1887173"/>
                <a:gd name="connsiteX26" fmla="*/ 1006559 w 1877928"/>
                <a:gd name="connsiteY26" fmla="*/ 1434100 h 1887173"/>
                <a:gd name="connsiteX27" fmla="*/ 1170332 w 1877928"/>
                <a:gd name="connsiteY27" fmla="*/ 1338566 h 1887173"/>
                <a:gd name="connsiteX28" fmla="*/ 1329556 w 1877928"/>
                <a:gd name="connsiteY28" fmla="*/ 1174793 h 1887173"/>
                <a:gd name="connsiteX29" fmla="*/ 1466033 w 1877928"/>
                <a:gd name="connsiteY29" fmla="*/ 897288 h 1887173"/>
                <a:gd name="connsiteX30" fmla="*/ 1534272 w 1877928"/>
                <a:gd name="connsiteY30" fmla="*/ 606136 h 1887173"/>
                <a:gd name="connsiteX31" fmla="*/ 1539896 w 1877928"/>
                <a:gd name="connsiteY31" fmla="*/ 565598 h 1887173"/>
                <a:gd name="connsiteX32" fmla="*/ 1542227 w 1877928"/>
                <a:gd name="connsiteY32" fmla="*/ 541927 h 1887173"/>
                <a:gd name="connsiteX33" fmla="*/ 1542448 w 1877928"/>
                <a:gd name="connsiteY33" fmla="*/ 540833 h 1887173"/>
                <a:gd name="connsiteX34" fmla="*/ 1542448 w 1877928"/>
                <a:gd name="connsiteY34" fmla="*/ 539684 h 1887173"/>
                <a:gd name="connsiteX35" fmla="*/ 1543271 w 1877928"/>
                <a:gd name="connsiteY35" fmla="*/ 531327 h 1887173"/>
                <a:gd name="connsiteX36" fmla="*/ 1544186 w 1877928"/>
                <a:gd name="connsiteY36" fmla="*/ 468273 h 1887173"/>
                <a:gd name="connsiteX37" fmla="*/ 1544101 w 1877928"/>
                <a:gd name="connsiteY37" fmla="*/ 466895 h 1887173"/>
                <a:gd name="connsiteX38" fmla="*/ 1542448 w 1877928"/>
                <a:gd name="connsiteY38" fmla="*/ 467229 h 1887173"/>
                <a:gd name="connsiteX39" fmla="*/ 1542448 w 1877928"/>
                <a:gd name="connsiteY39" fmla="*/ 366207 h 1887173"/>
                <a:gd name="connsiteX40" fmla="*/ 1477361 w 1877928"/>
                <a:gd name="connsiteY40" fmla="*/ 301120 h 1887173"/>
                <a:gd name="connsiteX41" fmla="*/ 375583 w 1877928"/>
                <a:gd name="connsiteY41" fmla="*/ 301120 h 1887173"/>
                <a:gd name="connsiteX42" fmla="*/ 310496 w 1877928"/>
                <a:gd name="connsiteY42" fmla="*/ 366207 h 1887173"/>
                <a:gd name="connsiteX43" fmla="*/ 310496 w 1877928"/>
                <a:gd name="connsiteY43" fmla="*/ 540833 h 1887173"/>
                <a:gd name="connsiteX44" fmla="*/ 313723 w 1877928"/>
                <a:gd name="connsiteY44" fmla="*/ 556817 h 1887173"/>
                <a:gd name="connsiteX45" fmla="*/ 313723 w 1877928"/>
                <a:gd name="connsiteY45" fmla="*/ 831321 h 1887173"/>
                <a:gd name="connsiteX46" fmla="*/ 182358 w 1877928"/>
                <a:gd name="connsiteY46" fmla="*/ 962686 h 1887173"/>
                <a:gd name="connsiteX47" fmla="*/ 131366 w 1877928"/>
                <a:gd name="connsiteY47" fmla="*/ 962686 h 1887173"/>
                <a:gd name="connsiteX48" fmla="*/ 1 w 1877928"/>
                <a:gd name="connsiteY48" fmla="*/ 831321 h 1887173"/>
                <a:gd name="connsiteX49" fmla="*/ 1 w 1877928"/>
                <a:gd name="connsiteY49" fmla="*/ 319425 h 1887173"/>
                <a:gd name="connsiteX50" fmla="*/ 0 w 1877928"/>
                <a:gd name="connsiteY50" fmla="*/ 319420 h 1887173"/>
                <a:gd name="connsiteX51" fmla="*/ 0 w 1877928"/>
                <a:gd name="connsiteY51" fmla="*/ 157490 h 1887173"/>
                <a:gd name="connsiteX52" fmla="*/ 157490 w 1877928"/>
                <a:gd name="connsiteY52" fmla="*/ 0 h 1887173"/>
                <a:gd name="connsiteX0" fmla="*/ 157490 w 1877765"/>
                <a:gd name="connsiteY0" fmla="*/ 0 h 1887173"/>
                <a:gd name="connsiteX1" fmla="*/ 1194639 w 1877765"/>
                <a:gd name="connsiteY1" fmla="*/ 0 h 1887173"/>
                <a:gd name="connsiteX2" fmla="*/ 1494494 w 1877765"/>
                <a:gd name="connsiteY2" fmla="*/ 0 h 1887173"/>
                <a:gd name="connsiteX3" fmla="*/ 1639746 w 1877765"/>
                <a:gd name="connsiteY3" fmla="*/ 0 h 1887173"/>
                <a:gd name="connsiteX4" fmla="*/ 1840650 w 1877765"/>
                <a:gd name="connsiteY4" fmla="*/ 158538 h 1887173"/>
                <a:gd name="connsiteX5" fmla="*/ 1855315 w 1877765"/>
                <a:gd name="connsiteY5" fmla="*/ 195814 h 1887173"/>
                <a:gd name="connsiteX6" fmla="*/ 1875466 w 1877765"/>
                <a:gd name="connsiteY6" fmla="*/ 419617 h 1887173"/>
                <a:gd name="connsiteX7" fmla="*/ 1870917 w 1877765"/>
                <a:gd name="connsiteY7" fmla="*/ 628883 h 1887173"/>
                <a:gd name="connsiteX8" fmla="*/ 1818494 w 1877765"/>
                <a:gd name="connsiteY8" fmla="*/ 910936 h 1887173"/>
                <a:gd name="connsiteX9" fmla="*/ 1648003 w 1877765"/>
                <a:gd name="connsiteY9" fmla="*/ 1293074 h 1887173"/>
                <a:gd name="connsiteX10" fmla="*/ 1409060 w 1877765"/>
                <a:gd name="connsiteY10" fmla="*/ 1581844 h 1887173"/>
                <a:gd name="connsiteX11" fmla="*/ 1047502 w 1877765"/>
                <a:gd name="connsiteY11" fmla="*/ 1793491 h 1887173"/>
                <a:gd name="connsiteX12" fmla="*/ 724505 w 1877765"/>
                <a:gd name="connsiteY12" fmla="*/ 1875378 h 1887173"/>
                <a:gd name="connsiteX13" fmla="*/ 551633 w 1877765"/>
                <a:gd name="connsiteY13" fmla="*/ 1884477 h 1887173"/>
                <a:gd name="connsiteX14" fmla="*/ 550761 w 1877765"/>
                <a:gd name="connsiteY14" fmla="*/ 1883777 h 1887173"/>
                <a:gd name="connsiteX15" fmla="*/ 523024 w 1877765"/>
                <a:gd name="connsiteY15" fmla="*/ 1885113 h 1887173"/>
                <a:gd name="connsiteX16" fmla="*/ 377059 w 1877765"/>
                <a:gd name="connsiteY16" fmla="*/ 1752565 h 1887173"/>
                <a:gd name="connsiteX17" fmla="*/ 376406 w 1877765"/>
                <a:gd name="connsiteY17" fmla="*/ 1739012 h 1887173"/>
                <a:gd name="connsiteX18" fmla="*/ 384739 w 1877765"/>
                <a:gd name="connsiteY18" fmla="*/ 1684280 h 1887173"/>
                <a:gd name="connsiteX19" fmla="*/ 384953 w 1877765"/>
                <a:gd name="connsiteY19" fmla="*/ 1683928 h 1887173"/>
                <a:gd name="connsiteX20" fmla="*/ 384840 w 1877765"/>
                <a:gd name="connsiteY20" fmla="*/ 1682994 h 1887173"/>
                <a:gd name="connsiteX21" fmla="*/ 420807 w 1877765"/>
                <a:gd name="connsiteY21" fmla="*/ 1618664 h 1887173"/>
                <a:gd name="connsiteX22" fmla="*/ 490751 w 1877765"/>
                <a:gd name="connsiteY22" fmla="*/ 1582271 h 1887173"/>
                <a:gd name="connsiteX23" fmla="*/ 610774 w 1877765"/>
                <a:gd name="connsiteY23" fmla="*/ 1556930 h 1887173"/>
                <a:gd name="connsiteX24" fmla="*/ 710857 w 1877765"/>
                <a:gd name="connsiteY24" fmla="*/ 1538733 h 1887173"/>
                <a:gd name="connsiteX25" fmla="*/ 874630 w 1877765"/>
                <a:gd name="connsiteY25" fmla="*/ 1493241 h 1887173"/>
                <a:gd name="connsiteX26" fmla="*/ 1006559 w 1877765"/>
                <a:gd name="connsiteY26" fmla="*/ 1434100 h 1887173"/>
                <a:gd name="connsiteX27" fmla="*/ 1170332 w 1877765"/>
                <a:gd name="connsiteY27" fmla="*/ 1338566 h 1887173"/>
                <a:gd name="connsiteX28" fmla="*/ 1329556 w 1877765"/>
                <a:gd name="connsiteY28" fmla="*/ 1174793 h 1887173"/>
                <a:gd name="connsiteX29" fmla="*/ 1466033 w 1877765"/>
                <a:gd name="connsiteY29" fmla="*/ 897288 h 1887173"/>
                <a:gd name="connsiteX30" fmla="*/ 1534272 w 1877765"/>
                <a:gd name="connsiteY30" fmla="*/ 606136 h 1887173"/>
                <a:gd name="connsiteX31" fmla="*/ 1539896 w 1877765"/>
                <a:gd name="connsiteY31" fmla="*/ 565598 h 1887173"/>
                <a:gd name="connsiteX32" fmla="*/ 1542227 w 1877765"/>
                <a:gd name="connsiteY32" fmla="*/ 541927 h 1887173"/>
                <a:gd name="connsiteX33" fmla="*/ 1542448 w 1877765"/>
                <a:gd name="connsiteY33" fmla="*/ 540833 h 1887173"/>
                <a:gd name="connsiteX34" fmla="*/ 1542448 w 1877765"/>
                <a:gd name="connsiteY34" fmla="*/ 539684 h 1887173"/>
                <a:gd name="connsiteX35" fmla="*/ 1543271 w 1877765"/>
                <a:gd name="connsiteY35" fmla="*/ 531327 h 1887173"/>
                <a:gd name="connsiteX36" fmla="*/ 1544186 w 1877765"/>
                <a:gd name="connsiteY36" fmla="*/ 468273 h 1887173"/>
                <a:gd name="connsiteX37" fmla="*/ 1544101 w 1877765"/>
                <a:gd name="connsiteY37" fmla="*/ 466895 h 1887173"/>
                <a:gd name="connsiteX38" fmla="*/ 1542448 w 1877765"/>
                <a:gd name="connsiteY38" fmla="*/ 467229 h 1887173"/>
                <a:gd name="connsiteX39" fmla="*/ 1542448 w 1877765"/>
                <a:gd name="connsiteY39" fmla="*/ 366207 h 1887173"/>
                <a:gd name="connsiteX40" fmla="*/ 1477361 w 1877765"/>
                <a:gd name="connsiteY40" fmla="*/ 301120 h 1887173"/>
                <a:gd name="connsiteX41" fmla="*/ 375583 w 1877765"/>
                <a:gd name="connsiteY41" fmla="*/ 301120 h 1887173"/>
                <a:gd name="connsiteX42" fmla="*/ 310496 w 1877765"/>
                <a:gd name="connsiteY42" fmla="*/ 366207 h 1887173"/>
                <a:gd name="connsiteX43" fmla="*/ 310496 w 1877765"/>
                <a:gd name="connsiteY43" fmla="*/ 540833 h 1887173"/>
                <a:gd name="connsiteX44" fmla="*/ 313723 w 1877765"/>
                <a:gd name="connsiteY44" fmla="*/ 556817 h 1887173"/>
                <a:gd name="connsiteX45" fmla="*/ 313723 w 1877765"/>
                <a:gd name="connsiteY45" fmla="*/ 831321 h 1887173"/>
                <a:gd name="connsiteX46" fmla="*/ 182358 w 1877765"/>
                <a:gd name="connsiteY46" fmla="*/ 962686 h 1887173"/>
                <a:gd name="connsiteX47" fmla="*/ 131366 w 1877765"/>
                <a:gd name="connsiteY47" fmla="*/ 962686 h 1887173"/>
                <a:gd name="connsiteX48" fmla="*/ 1 w 1877765"/>
                <a:gd name="connsiteY48" fmla="*/ 831321 h 1887173"/>
                <a:gd name="connsiteX49" fmla="*/ 1 w 1877765"/>
                <a:gd name="connsiteY49" fmla="*/ 319425 h 1887173"/>
                <a:gd name="connsiteX50" fmla="*/ 0 w 1877765"/>
                <a:gd name="connsiteY50" fmla="*/ 319420 h 1887173"/>
                <a:gd name="connsiteX51" fmla="*/ 0 w 1877765"/>
                <a:gd name="connsiteY51" fmla="*/ 157490 h 1887173"/>
                <a:gd name="connsiteX52" fmla="*/ 157490 w 1877765"/>
                <a:gd name="connsiteY52" fmla="*/ 0 h 1887173"/>
                <a:gd name="connsiteX0" fmla="*/ 157490 w 1877765"/>
                <a:gd name="connsiteY0" fmla="*/ 0 h 1887173"/>
                <a:gd name="connsiteX1" fmla="*/ 1194639 w 1877765"/>
                <a:gd name="connsiteY1" fmla="*/ 0 h 1887173"/>
                <a:gd name="connsiteX2" fmla="*/ 1494494 w 1877765"/>
                <a:gd name="connsiteY2" fmla="*/ 0 h 1887173"/>
                <a:gd name="connsiteX3" fmla="*/ 1639746 w 1877765"/>
                <a:gd name="connsiteY3" fmla="*/ 0 h 1887173"/>
                <a:gd name="connsiteX4" fmla="*/ 1840650 w 1877765"/>
                <a:gd name="connsiteY4" fmla="*/ 158538 h 1887173"/>
                <a:gd name="connsiteX5" fmla="*/ 1855315 w 1877765"/>
                <a:gd name="connsiteY5" fmla="*/ 195814 h 1887173"/>
                <a:gd name="connsiteX6" fmla="*/ 1875466 w 1877765"/>
                <a:gd name="connsiteY6" fmla="*/ 419617 h 1887173"/>
                <a:gd name="connsiteX7" fmla="*/ 1870917 w 1877765"/>
                <a:gd name="connsiteY7" fmla="*/ 628883 h 1887173"/>
                <a:gd name="connsiteX8" fmla="*/ 1818494 w 1877765"/>
                <a:gd name="connsiteY8" fmla="*/ 910936 h 1887173"/>
                <a:gd name="connsiteX9" fmla="*/ 1648003 w 1877765"/>
                <a:gd name="connsiteY9" fmla="*/ 1293074 h 1887173"/>
                <a:gd name="connsiteX10" fmla="*/ 1409060 w 1877765"/>
                <a:gd name="connsiteY10" fmla="*/ 1581844 h 1887173"/>
                <a:gd name="connsiteX11" fmla="*/ 1047502 w 1877765"/>
                <a:gd name="connsiteY11" fmla="*/ 1793491 h 1887173"/>
                <a:gd name="connsiteX12" fmla="*/ 724505 w 1877765"/>
                <a:gd name="connsiteY12" fmla="*/ 1875378 h 1887173"/>
                <a:gd name="connsiteX13" fmla="*/ 551633 w 1877765"/>
                <a:gd name="connsiteY13" fmla="*/ 1884477 h 1887173"/>
                <a:gd name="connsiteX14" fmla="*/ 550761 w 1877765"/>
                <a:gd name="connsiteY14" fmla="*/ 1883777 h 1887173"/>
                <a:gd name="connsiteX15" fmla="*/ 523024 w 1877765"/>
                <a:gd name="connsiteY15" fmla="*/ 1885113 h 1887173"/>
                <a:gd name="connsiteX16" fmla="*/ 377059 w 1877765"/>
                <a:gd name="connsiteY16" fmla="*/ 1752565 h 1887173"/>
                <a:gd name="connsiteX17" fmla="*/ 376406 w 1877765"/>
                <a:gd name="connsiteY17" fmla="*/ 1739012 h 1887173"/>
                <a:gd name="connsiteX18" fmla="*/ 384739 w 1877765"/>
                <a:gd name="connsiteY18" fmla="*/ 1684280 h 1887173"/>
                <a:gd name="connsiteX19" fmla="*/ 384953 w 1877765"/>
                <a:gd name="connsiteY19" fmla="*/ 1683928 h 1887173"/>
                <a:gd name="connsiteX20" fmla="*/ 384840 w 1877765"/>
                <a:gd name="connsiteY20" fmla="*/ 1682994 h 1887173"/>
                <a:gd name="connsiteX21" fmla="*/ 420807 w 1877765"/>
                <a:gd name="connsiteY21" fmla="*/ 1618664 h 1887173"/>
                <a:gd name="connsiteX22" fmla="*/ 490751 w 1877765"/>
                <a:gd name="connsiteY22" fmla="*/ 1582271 h 1887173"/>
                <a:gd name="connsiteX23" fmla="*/ 610774 w 1877765"/>
                <a:gd name="connsiteY23" fmla="*/ 1556930 h 1887173"/>
                <a:gd name="connsiteX24" fmla="*/ 710857 w 1877765"/>
                <a:gd name="connsiteY24" fmla="*/ 1538733 h 1887173"/>
                <a:gd name="connsiteX25" fmla="*/ 874630 w 1877765"/>
                <a:gd name="connsiteY25" fmla="*/ 1493241 h 1887173"/>
                <a:gd name="connsiteX26" fmla="*/ 1006559 w 1877765"/>
                <a:gd name="connsiteY26" fmla="*/ 1434100 h 1887173"/>
                <a:gd name="connsiteX27" fmla="*/ 1170332 w 1877765"/>
                <a:gd name="connsiteY27" fmla="*/ 1338566 h 1887173"/>
                <a:gd name="connsiteX28" fmla="*/ 1329556 w 1877765"/>
                <a:gd name="connsiteY28" fmla="*/ 1174793 h 1887173"/>
                <a:gd name="connsiteX29" fmla="*/ 1466033 w 1877765"/>
                <a:gd name="connsiteY29" fmla="*/ 897288 h 1887173"/>
                <a:gd name="connsiteX30" fmla="*/ 1534272 w 1877765"/>
                <a:gd name="connsiteY30" fmla="*/ 606136 h 1887173"/>
                <a:gd name="connsiteX31" fmla="*/ 1539896 w 1877765"/>
                <a:gd name="connsiteY31" fmla="*/ 565598 h 1887173"/>
                <a:gd name="connsiteX32" fmla="*/ 1542227 w 1877765"/>
                <a:gd name="connsiteY32" fmla="*/ 541927 h 1887173"/>
                <a:gd name="connsiteX33" fmla="*/ 1542448 w 1877765"/>
                <a:gd name="connsiteY33" fmla="*/ 540833 h 1887173"/>
                <a:gd name="connsiteX34" fmla="*/ 1542448 w 1877765"/>
                <a:gd name="connsiteY34" fmla="*/ 539684 h 1887173"/>
                <a:gd name="connsiteX35" fmla="*/ 1543271 w 1877765"/>
                <a:gd name="connsiteY35" fmla="*/ 531327 h 1887173"/>
                <a:gd name="connsiteX36" fmla="*/ 1544186 w 1877765"/>
                <a:gd name="connsiteY36" fmla="*/ 468273 h 1887173"/>
                <a:gd name="connsiteX37" fmla="*/ 1544101 w 1877765"/>
                <a:gd name="connsiteY37" fmla="*/ 466895 h 1887173"/>
                <a:gd name="connsiteX38" fmla="*/ 1542448 w 1877765"/>
                <a:gd name="connsiteY38" fmla="*/ 467229 h 1887173"/>
                <a:gd name="connsiteX39" fmla="*/ 1542448 w 1877765"/>
                <a:gd name="connsiteY39" fmla="*/ 366207 h 1887173"/>
                <a:gd name="connsiteX40" fmla="*/ 1477361 w 1877765"/>
                <a:gd name="connsiteY40" fmla="*/ 301120 h 1887173"/>
                <a:gd name="connsiteX41" fmla="*/ 375583 w 1877765"/>
                <a:gd name="connsiteY41" fmla="*/ 301120 h 1887173"/>
                <a:gd name="connsiteX42" fmla="*/ 310496 w 1877765"/>
                <a:gd name="connsiteY42" fmla="*/ 366207 h 1887173"/>
                <a:gd name="connsiteX43" fmla="*/ 310496 w 1877765"/>
                <a:gd name="connsiteY43" fmla="*/ 540833 h 1887173"/>
                <a:gd name="connsiteX44" fmla="*/ 313723 w 1877765"/>
                <a:gd name="connsiteY44" fmla="*/ 556817 h 1887173"/>
                <a:gd name="connsiteX45" fmla="*/ 313723 w 1877765"/>
                <a:gd name="connsiteY45" fmla="*/ 831321 h 1887173"/>
                <a:gd name="connsiteX46" fmla="*/ 182358 w 1877765"/>
                <a:gd name="connsiteY46" fmla="*/ 962686 h 1887173"/>
                <a:gd name="connsiteX47" fmla="*/ 131366 w 1877765"/>
                <a:gd name="connsiteY47" fmla="*/ 962686 h 1887173"/>
                <a:gd name="connsiteX48" fmla="*/ 1 w 1877765"/>
                <a:gd name="connsiteY48" fmla="*/ 831321 h 1887173"/>
                <a:gd name="connsiteX49" fmla="*/ 1 w 1877765"/>
                <a:gd name="connsiteY49" fmla="*/ 319425 h 1887173"/>
                <a:gd name="connsiteX50" fmla="*/ 0 w 1877765"/>
                <a:gd name="connsiteY50" fmla="*/ 319420 h 1887173"/>
                <a:gd name="connsiteX51" fmla="*/ 0 w 1877765"/>
                <a:gd name="connsiteY51" fmla="*/ 157490 h 1887173"/>
                <a:gd name="connsiteX52" fmla="*/ 157490 w 1877765"/>
                <a:gd name="connsiteY52" fmla="*/ 0 h 1887173"/>
                <a:gd name="connsiteX0" fmla="*/ 157490 w 1877765"/>
                <a:gd name="connsiteY0" fmla="*/ 0 h 1887173"/>
                <a:gd name="connsiteX1" fmla="*/ 1194639 w 1877765"/>
                <a:gd name="connsiteY1" fmla="*/ 0 h 1887173"/>
                <a:gd name="connsiteX2" fmla="*/ 1494494 w 1877765"/>
                <a:gd name="connsiteY2" fmla="*/ 0 h 1887173"/>
                <a:gd name="connsiteX3" fmla="*/ 1639746 w 1877765"/>
                <a:gd name="connsiteY3" fmla="*/ 0 h 1887173"/>
                <a:gd name="connsiteX4" fmla="*/ 1840650 w 1877765"/>
                <a:gd name="connsiteY4" fmla="*/ 158538 h 1887173"/>
                <a:gd name="connsiteX5" fmla="*/ 1855315 w 1877765"/>
                <a:gd name="connsiteY5" fmla="*/ 195814 h 1887173"/>
                <a:gd name="connsiteX6" fmla="*/ 1875466 w 1877765"/>
                <a:gd name="connsiteY6" fmla="*/ 419617 h 1887173"/>
                <a:gd name="connsiteX7" fmla="*/ 1870917 w 1877765"/>
                <a:gd name="connsiteY7" fmla="*/ 628883 h 1887173"/>
                <a:gd name="connsiteX8" fmla="*/ 1818494 w 1877765"/>
                <a:gd name="connsiteY8" fmla="*/ 910936 h 1887173"/>
                <a:gd name="connsiteX9" fmla="*/ 1648003 w 1877765"/>
                <a:gd name="connsiteY9" fmla="*/ 1293074 h 1887173"/>
                <a:gd name="connsiteX10" fmla="*/ 1409060 w 1877765"/>
                <a:gd name="connsiteY10" fmla="*/ 1581844 h 1887173"/>
                <a:gd name="connsiteX11" fmla="*/ 1047502 w 1877765"/>
                <a:gd name="connsiteY11" fmla="*/ 1793491 h 1887173"/>
                <a:gd name="connsiteX12" fmla="*/ 724505 w 1877765"/>
                <a:gd name="connsiteY12" fmla="*/ 1875378 h 1887173"/>
                <a:gd name="connsiteX13" fmla="*/ 551633 w 1877765"/>
                <a:gd name="connsiteY13" fmla="*/ 1884477 h 1887173"/>
                <a:gd name="connsiteX14" fmla="*/ 550761 w 1877765"/>
                <a:gd name="connsiteY14" fmla="*/ 1883777 h 1887173"/>
                <a:gd name="connsiteX15" fmla="*/ 523024 w 1877765"/>
                <a:gd name="connsiteY15" fmla="*/ 1885113 h 1887173"/>
                <a:gd name="connsiteX16" fmla="*/ 377059 w 1877765"/>
                <a:gd name="connsiteY16" fmla="*/ 1752565 h 1887173"/>
                <a:gd name="connsiteX17" fmla="*/ 376406 w 1877765"/>
                <a:gd name="connsiteY17" fmla="*/ 1739012 h 1887173"/>
                <a:gd name="connsiteX18" fmla="*/ 384739 w 1877765"/>
                <a:gd name="connsiteY18" fmla="*/ 1684280 h 1887173"/>
                <a:gd name="connsiteX19" fmla="*/ 384953 w 1877765"/>
                <a:gd name="connsiteY19" fmla="*/ 1683928 h 1887173"/>
                <a:gd name="connsiteX20" fmla="*/ 384840 w 1877765"/>
                <a:gd name="connsiteY20" fmla="*/ 1682994 h 1887173"/>
                <a:gd name="connsiteX21" fmla="*/ 420807 w 1877765"/>
                <a:gd name="connsiteY21" fmla="*/ 1618664 h 1887173"/>
                <a:gd name="connsiteX22" fmla="*/ 490751 w 1877765"/>
                <a:gd name="connsiteY22" fmla="*/ 1582271 h 1887173"/>
                <a:gd name="connsiteX23" fmla="*/ 610774 w 1877765"/>
                <a:gd name="connsiteY23" fmla="*/ 1556930 h 1887173"/>
                <a:gd name="connsiteX24" fmla="*/ 710857 w 1877765"/>
                <a:gd name="connsiteY24" fmla="*/ 1538733 h 1887173"/>
                <a:gd name="connsiteX25" fmla="*/ 874630 w 1877765"/>
                <a:gd name="connsiteY25" fmla="*/ 1493241 h 1887173"/>
                <a:gd name="connsiteX26" fmla="*/ 1006559 w 1877765"/>
                <a:gd name="connsiteY26" fmla="*/ 1434100 h 1887173"/>
                <a:gd name="connsiteX27" fmla="*/ 1170332 w 1877765"/>
                <a:gd name="connsiteY27" fmla="*/ 1338566 h 1887173"/>
                <a:gd name="connsiteX28" fmla="*/ 1329556 w 1877765"/>
                <a:gd name="connsiteY28" fmla="*/ 1174793 h 1887173"/>
                <a:gd name="connsiteX29" fmla="*/ 1466033 w 1877765"/>
                <a:gd name="connsiteY29" fmla="*/ 897288 h 1887173"/>
                <a:gd name="connsiteX30" fmla="*/ 1534272 w 1877765"/>
                <a:gd name="connsiteY30" fmla="*/ 606136 h 1887173"/>
                <a:gd name="connsiteX31" fmla="*/ 1539896 w 1877765"/>
                <a:gd name="connsiteY31" fmla="*/ 565598 h 1887173"/>
                <a:gd name="connsiteX32" fmla="*/ 1542227 w 1877765"/>
                <a:gd name="connsiteY32" fmla="*/ 541927 h 1887173"/>
                <a:gd name="connsiteX33" fmla="*/ 1542448 w 1877765"/>
                <a:gd name="connsiteY33" fmla="*/ 540833 h 1887173"/>
                <a:gd name="connsiteX34" fmla="*/ 1542448 w 1877765"/>
                <a:gd name="connsiteY34" fmla="*/ 539684 h 1887173"/>
                <a:gd name="connsiteX35" fmla="*/ 1543271 w 1877765"/>
                <a:gd name="connsiteY35" fmla="*/ 531327 h 1887173"/>
                <a:gd name="connsiteX36" fmla="*/ 1544186 w 1877765"/>
                <a:gd name="connsiteY36" fmla="*/ 468273 h 1887173"/>
                <a:gd name="connsiteX37" fmla="*/ 1544101 w 1877765"/>
                <a:gd name="connsiteY37" fmla="*/ 466895 h 1887173"/>
                <a:gd name="connsiteX38" fmla="*/ 1542448 w 1877765"/>
                <a:gd name="connsiteY38" fmla="*/ 467229 h 1887173"/>
                <a:gd name="connsiteX39" fmla="*/ 1542448 w 1877765"/>
                <a:gd name="connsiteY39" fmla="*/ 366207 h 1887173"/>
                <a:gd name="connsiteX40" fmla="*/ 1477361 w 1877765"/>
                <a:gd name="connsiteY40" fmla="*/ 301120 h 1887173"/>
                <a:gd name="connsiteX41" fmla="*/ 375583 w 1877765"/>
                <a:gd name="connsiteY41" fmla="*/ 301120 h 1887173"/>
                <a:gd name="connsiteX42" fmla="*/ 310496 w 1877765"/>
                <a:gd name="connsiteY42" fmla="*/ 366207 h 1887173"/>
                <a:gd name="connsiteX43" fmla="*/ 310496 w 1877765"/>
                <a:gd name="connsiteY43" fmla="*/ 540833 h 1887173"/>
                <a:gd name="connsiteX44" fmla="*/ 313723 w 1877765"/>
                <a:gd name="connsiteY44" fmla="*/ 556817 h 1887173"/>
                <a:gd name="connsiteX45" fmla="*/ 313723 w 1877765"/>
                <a:gd name="connsiteY45" fmla="*/ 831321 h 1887173"/>
                <a:gd name="connsiteX46" fmla="*/ 182358 w 1877765"/>
                <a:gd name="connsiteY46" fmla="*/ 962686 h 1887173"/>
                <a:gd name="connsiteX47" fmla="*/ 131366 w 1877765"/>
                <a:gd name="connsiteY47" fmla="*/ 962686 h 1887173"/>
                <a:gd name="connsiteX48" fmla="*/ 1 w 1877765"/>
                <a:gd name="connsiteY48" fmla="*/ 831321 h 1887173"/>
                <a:gd name="connsiteX49" fmla="*/ 1 w 1877765"/>
                <a:gd name="connsiteY49" fmla="*/ 319425 h 1887173"/>
                <a:gd name="connsiteX50" fmla="*/ 0 w 1877765"/>
                <a:gd name="connsiteY50" fmla="*/ 319420 h 1887173"/>
                <a:gd name="connsiteX51" fmla="*/ 0 w 1877765"/>
                <a:gd name="connsiteY51" fmla="*/ 157490 h 1887173"/>
                <a:gd name="connsiteX52" fmla="*/ 157490 w 1877765"/>
                <a:gd name="connsiteY52" fmla="*/ 0 h 1887173"/>
                <a:gd name="connsiteX0" fmla="*/ 157490 w 1877765"/>
                <a:gd name="connsiteY0" fmla="*/ 0 h 1887173"/>
                <a:gd name="connsiteX1" fmla="*/ 1194639 w 1877765"/>
                <a:gd name="connsiteY1" fmla="*/ 0 h 1887173"/>
                <a:gd name="connsiteX2" fmla="*/ 1494494 w 1877765"/>
                <a:gd name="connsiteY2" fmla="*/ 0 h 1887173"/>
                <a:gd name="connsiteX3" fmla="*/ 1639746 w 1877765"/>
                <a:gd name="connsiteY3" fmla="*/ 0 h 1887173"/>
                <a:gd name="connsiteX4" fmla="*/ 1840650 w 1877765"/>
                <a:gd name="connsiteY4" fmla="*/ 158538 h 1887173"/>
                <a:gd name="connsiteX5" fmla="*/ 1855315 w 1877765"/>
                <a:gd name="connsiteY5" fmla="*/ 195814 h 1887173"/>
                <a:gd name="connsiteX6" fmla="*/ 1875466 w 1877765"/>
                <a:gd name="connsiteY6" fmla="*/ 419617 h 1887173"/>
                <a:gd name="connsiteX7" fmla="*/ 1870917 w 1877765"/>
                <a:gd name="connsiteY7" fmla="*/ 628883 h 1887173"/>
                <a:gd name="connsiteX8" fmla="*/ 1818494 w 1877765"/>
                <a:gd name="connsiteY8" fmla="*/ 910936 h 1887173"/>
                <a:gd name="connsiteX9" fmla="*/ 1648003 w 1877765"/>
                <a:gd name="connsiteY9" fmla="*/ 1293074 h 1887173"/>
                <a:gd name="connsiteX10" fmla="*/ 1409060 w 1877765"/>
                <a:gd name="connsiteY10" fmla="*/ 1581844 h 1887173"/>
                <a:gd name="connsiteX11" fmla="*/ 1047502 w 1877765"/>
                <a:gd name="connsiteY11" fmla="*/ 1793491 h 1887173"/>
                <a:gd name="connsiteX12" fmla="*/ 724505 w 1877765"/>
                <a:gd name="connsiteY12" fmla="*/ 1875378 h 1887173"/>
                <a:gd name="connsiteX13" fmla="*/ 551633 w 1877765"/>
                <a:gd name="connsiteY13" fmla="*/ 1884477 h 1887173"/>
                <a:gd name="connsiteX14" fmla="*/ 550761 w 1877765"/>
                <a:gd name="connsiteY14" fmla="*/ 1883777 h 1887173"/>
                <a:gd name="connsiteX15" fmla="*/ 523024 w 1877765"/>
                <a:gd name="connsiteY15" fmla="*/ 1885113 h 1887173"/>
                <a:gd name="connsiteX16" fmla="*/ 377059 w 1877765"/>
                <a:gd name="connsiteY16" fmla="*/ 1752565 h 1887173"/>
                <a:gd name="connsiteX17" fmla="*/ 376406 w 1877765"/>
                <a:gd name="connsiteY17" fmla="*/ 1739012 h 1887173"/>
                <a:gd name="connsiteX18" fmla="*/ 384739 w 1877765"/>
                <a:gd name="connsiteY18" fmla="*/ 1684280 h 1887173"/>
                <a:gd name="connsiteX19" fmla="*/ 384953 w 1877765"/>
                <a:gd name="connsiteY19" fmla="*/ 1683928 h 1887173"/>
                <a:gd name="connsiteX20" fmla="*/ 384840 w 1877765"/>
                <a:gd name="connsiteY20" fmla="*/ 1682994 h 1887173"/>
                <a:gd name="connsiteX21" fmla="*/ 420807 w 1877765"/>
                <a:gd name="connsiteY21" fmla="*/ 1618664 h 1887173"/>
                <a:gd name="connsiteX22" fmla="*/ 490751 w 1877765"/>
                <a:gd name="connsiteY22" fmla="*/ 1582271 h 1887173"/>
                <a:gd name="connsiteX23" fmla="*/ 610774 w 1877765"/>
                <a:gd name="connsiteY23" fmla="*/ 1556930 h 1887173"/>
                <a:gd name="connsiteX24" fmla="*/ 710857 w 1877765"/>
                <a:gd name="connsiteY24" fmla="*/ 1538733 h 1887173"/>
                <a:gd name="connsiteX25" fmla="*/ 874630 w 1877765"/>
                <a:gd name="connsiteY25" fmla="*/ 1493241 h 1887173"/>
                <a:gd name="connsiteX26" fmla="*/ 1006559 w 1877765"/>
                <a:gd name="connsiteY26" fmla="*/ 1434100 h 1887173"/>
                <a:gd name="connsiteX27" fmla="*/ 1170332 w 1877765"/>
                <a:gd name="connsiteY27" fmla="*/ 1338566 h 1887173"/>
                <a:gd name="connsiteX28" fmla="*/ 1329556 w 1877765"/>
                <a:gd name="connsiteY28" fmla="*/ 1174793 h 1887173"/>
                <a:gd name="connsiteX29" fmla="*/ 1466033 w 1877765"/>
                <a:gd name="connsiteY29" fmla="*/ 897288 h 1887173"/>
                <a:gd name="connsiteX30" fmla="*/ 1534272 w 1877765"/>
                <a:gd name="connsiteY30" fmla="*/ 606136 h 1887173"/>
                <a:gd name="connsiteX31" fmla="*/ 1539896 w 1877765"/>
                <a:gd name="connsiteY31" fmla="*/ 565598 h 1887173"/>
                <a:gd name="connsiteX32" fmla="*/ 1542227 w 1877765"/>
                <a:gd name="connsiteY32" fmla="*/ 541927 h 1887173"/>
                <a:gd name="connsiteX33" fmla="*/ 1542448 w 1877765"/>
                <a:gd name="connsiteY33" fmla="*/ 540833 h 1887173"/>
                <a:gd name="connsiteX34" fmla="*/ 1542448 w 1877765"/>
                <a:gd name="connsiteY34" fmla="*/ 539684 h 1887173"/>
                <a:gd name="connsiteX35" fmla="*/ 1543271 w 1877765"/>
                <a:gd name="connsiteY35" fmla="*/ 531327 h 1887173"/>
                <a:gd name="connsiteX36" fmla="*/ 1544186 w 1877765"/>
                <a:gd name="connsiteY36" fmla="*/ 468273 h 1887173"/>
                <a:gd name="connsiteX37" fmla="*/ 1544101 w 1877765"/>
                <a:gd name="connsiteY37" fmla="*/ 466895 h 1887173"/>
                <a:gd name="connsiteX38" fmla="*/ 1542448 w 1877765"/>
                <a:gd name="connsiteY38" fmla="*/ 467229 h 1887173"/>
                <a:gd name="connsiteX39" fmla="*/ 1542448 w 1877765"/>
                <a:gd name="connsiteY39" fmla="*/ 366207 h 1887173"/>
                <a:gd name="connsiteX40" fmla="*/ 1477361 w 1877765"/>
                <a:gd name="connsiteY40" fmla="*/ 301120 h 1887173"/>
                <a:gd name="connsiteX41" fmla="*/ 375583 w 1877765"/>
                <a:gd name="connsiteY41" fmla="*/ 301120 h 1887173"/>
                <a:gd name="connsiteX42" fmla="*/ 310496 w 1877765"/>
                <a:gd name="connsiteY42" fmla="*/ 366207 h 1887173"/>
                <a:gd name="connsiteX43" fmla="*/ 310496 w 1877765"/>
                <a:gd name="connsiteY43" fmla="*/ 540833 h 1887173"/>
                <a:gd name="connsiteX44" fmla="*/ 313723 w 1877765"/>
                <a:gd name="connsiteY44" fmla="*/ 556817 h 1887173"/>
                <a:gd name="connsiteX45" fmla="*/ 313723 w 1877765"/>
                <a:gd name="connsiteY45" fmla="*/ 831321 h 1887173"/>
                <a:gd name="connsiteX46" fmla="*/ 182358 w 1877765"/>
                <a:gd name="connsiteY46" fmla="*/ 962686 h 1887173"/>
                <a:gd name="connsiteX47" fmla="*/ 131366 w 1877765"/>
                <a:gd name="connsiteY47" fmla="*/ 962686 h 1887173"/>
                <a:gd name="connsiteX48" fmla="*/ 1 w 1877765"/>
                <a:gd name="connsiteY48" fmla="*/ 831321 h 1887173"/>
                <a:gd name="connsiteX49" fmla="*/ 1 w 1877765"/>
                <a:gd name="connsiteY49" fmla="*/ 319425 h 1887173"/>
                <a:gd name="connsiteX50" fmla="*/ 0 w 1877765"/>
                <a:gd name="connsiteY50" fmla="*/ 319420 h 1887173"/>
                <a:gd name="connsiteX51" fmla="*/ 0 w 1877765"/>
                <a:gd name="connsiteY51" fmla="*/ 157490 h 1887173"/>
                <a:gd name="connsiteX52" fmla="*/ 157490 w 1877765"/>
                <a:gd name="connsiteY52" fmla="*/ 0 h 1887173"/>
                <a:gd name="connsiteX0" fmla="*/ 157490 w 1877765"/>
                <a:gd name="connsiteY0" fmla="*/ 0 h 1887173"/>
                <a:gd name="connsiteX1" fmla="*/ 1194639 w 1877765"/>
                <a:gd name="connsiteY1" fmla="*/ 0 h 1887173"/>
                <a:gd name="connsiteX2" fmla="*/ 1494494 w 1877765"/>
                <a:gd name="connsiteY2" fmla="*/ 0 h 1887173"/>
                <a:gd name="connsiteX3" fmla="*/ 1639746 w 1877765"/>
                <a:gd name="connsiteY3" fmla="*/ 0 h 1887173"/>
                <a:gd name="connsiteX4" fmla="*/ 1840650 w 1877765"/>
                <a:gd name="connsiteY4" fmla="*/ 158538 h 1887173"/>
                <a:gd name="connsiteX5" fmla="*/ 1855315 w 1877765"/>
                <a:gd name="connsiteY5" fmla="*/ 195814 h 1887173"/>
                <a:gd name="connsiteX6" fmla="*/ 1875466 w 1877765"/>
                <a:gd name="connsiteY6" fmla="*/ 419617 h 1887173"/>
                <a:gd name="connsiteX7" fmla="*/ 1870917 w 1877765"/>
                <a:gd name="connsiteY7" fmla="*/ 628883 h 1887173"/>
                <a:gd name="connsiteX8" fmla="*/ 1818494 w 1877765"/>
                <a:gd name="connsiteY8" fmla="*/ 910936 h 1887173"/>
                <a:gd name="connsiteX9" fmla="*/ 1648003 w 1877765"/>
                <a:gd name="connsiteY9" fmla="*/ 1293074 h 1887173"/>
                <a:gd name="connsiteX10" fmla="*/ 1409060 w 1877765"/>
                <a:gd name="connsiteY10" fmla="*/ 1581844 h 1887173"/>
                <a:gd name="connsiteX11" fmla="*/ 1047502 w 1877765"/>
                <a:gd name="connsiteY11" fmla="*/ 1793491 h 1887173"/>
                <a:gd name="connsiteX12" fmla="*/ 724505 w 1877765"/>
                <a:gd name="connsiteY12" fmla="*/ 1875378 h 1887173"/>
                <a:gd name="connsiteX13" fmla="*/ 551633 w 1877765"/>
                <a:gd name="connsiteY13" fmla="*/ 1884477 h 1887173"/>
                <a:gd name="connsiteX14" fmla="*/ 550761 w 1877765"/>
                <a:gd name="connsiteY14" fmla="*/ 1883777 h 1887173"/>
                <a:gd name="connsiteX15" fmla="*/ 523024 w 1877765"/>
                <a:gd name="connsiteY15" fmla="*/ 1885113 h 1887173"/>
                <a:gd name="connsiteX16" fmla="*/ 377059 w 1877765"/>
                <a:gd name="connsiteY16" fmla="*/ 1752565 h 1887173"/>
                <a:gd name="connsiteX17" fmla="*/ 376406 w 1877765"/>
                <a:gd name="connsiteY17" fmla="*/ 1739012 h 1887173"/>
                <a:gd name="connsiteX18" fmla="*/ 384739 w 1877765"/>
                <a:gd name="connsiteY18" fmla="*/ 1684280 h 1887173"/>
                <a:gd name="connsiteX19" fmla="*/ 384953 w 1877765"/>
                <a:gd name="connsiteY19" fmla="*/ 1683928 h 1887173"/>
                <a:gd name="connsiteX20" fmla="*/ 384840 w 1877765"/>
                <a:gd name="connsiteY20" fmla="*/ 1682994 h 1887173"/>
                <a:gd name="connsiteX21" fmla="*/ 420807 w 1877765"/>
                <a:gd name="connsiteY21" fmla="*/ 1618664 h 1887173"/>
                <a:gd name="connsiteX22" fmla="*/ 490751 w 1877765"/>
                <a:gd name="connsiteY22" fmla="*/ 1582271 h 1887173"/>
                <a:gd name="connsiteX23" fmla="*/ 610774 w 1877765"/>
                <a:gd name="connsiteY23" fmla="*/ 1556930 h 1887173"/>
                <a:gd name="connsiteX24" fmla="*/ 710857 w 1877765"/>
                <a:gd name="connsiteY24" fmla="*/ 1538733 h 1887173"/>
                <a:gd name="connsiteX25" fmla="*/ 874630 w 1877765"/>
                <a:gd name="connsiteY25" fmla="*/ 1493241 h 1887173"/>
                <a:gd name="connsiteX26" fmla="*/ 1006559 w 1877765"/>
                <a:gd name="connsiteY26" fmla="*/ 1434100 h 1887173"/>
                <a:gd name="connsiteX27" fmla="*/ 1170332 w 1877765"/>
                <a:gd name="connsiteY27" fmla="*/ 1338566 h 1887173"/>
                <a:gd name="connsiteX28" fmla="*/ 1329556 w 1877765"/>
                <a:gd name="connsiteY28" fmla="*/ 1174793 h 1887173"/>
                <a:gd name="connsiteX29" fmla="*/ 1466033 w 1877765"/>
                <a:gd name="connsiteY29" fmla="*/ 897288 h 1887173"/>
                <a:gd name="connsiteX30" fmla="*/ 1534272 w 1877765"/>
                <a:gd name="connsiteY30" fmla="*/ 606136 h 1887173"/>
                <a:gd name="connsiteX31" fmla="*/ 1539896 w 1877765"/>
                <a:gd name="connsiteY31" fmla="*/ 565598 h 1887173"/>
                <a:gd name="connsiteX32" fmla="*/ 1542227 w 1877765"/>
                <a:gd name="connsiteY32" fmla="*/ 541927 h 1887173"/>
                <a:gd name="connsiteX33" fmla="*/ 1542448 w 1877765"/>
                <a:gd name="connsiteY33" fmla="*/ 540833 h 1887173"/>
                <a:gd name="connsiteX34" fmla="*/ 1542448 w 1877765"/>
                <a:gd name="connsiteY34" fmla="*/ 539684 h 1887173"/>
                <a:gd name="connsiteX35" fmla="*/ 1543271 w 1877765"/>
                <a:gd name="connsiteY35" fmla="*/ 531327 h 1887173"/>
                <a:gd name="connsiteX36" fmla="*/ 1544186 w 1877765"/>
                <a:gd name="connsiteY36" fmla="*/ 468273 h 1887173"/>
                <a:gd name="connsiteX37" fmla="*/ 1544101 w 1877765"/>
                <a:gd name="connsiteY37" fmla="*/ 466895 h 1887173"/>
                <a:gd name="connsiteX38" fmla="*/ 1542448 w 1877765"/>
                <a:gd name="connsiteY38" fmla="*/ 467229 h 1887173"/>
                <a:gd name="connsiteX39" fmla="*/ 1542448 w 1877765"/>
                <a:gd name="connsiteY39" fmla="*/ 366207 h 1887173"/>
                <a:gd name="connsiteX40" fmla="*/ 1477361 w 1877765"/>
                <a:gd name="connsiteY40" fmla="*/ 301120 h 1887173"/>
                <a:gd name="connsiteX41" fmla="*/ 375583 w 1877765"/>
                <a:gd name="connsiteY41" fmla="*/ 301120 h 1887173"/>
                <a:gd name="connsiteX42" fmla="*/ 310496 w 1877765"/>
                <a:gd name="connsiteY42" fmla="*/ 366207 h 1887173"/>
                <a:gd name="connsiteX43" fmla="*/ 310496 w 1877765"/>
                <a:gd name="connsiteY43" fmla="*/ 540833 h 1887173"/>
                <a:gd name="connsiteX44" fmla="*/ 313723 w 1877765"/>
                <a:gd name="connsiteY44" fmla="*/ 556817 h 1887173"/>
                <a:gd name="connsiteX45" fmla="*/ 313723 w 1877765"/>
                <a:gd name="connsiteY45" fmla="*/ 831321 h 1887173"/>
                <a:gd name="connsiteX46" fmla="*/ 182358 w 1877765"/>
                <a:gd name="connsiteY46" fmla="*/ 962686 h 1887173"/>
                <a:gd name="connsiteX47" fmla="*/ 131366 w 1877765"/>
                <a:gd name="connsiteY47" fmla="*/ 962686 h 1887173"/>
                <a:gd name="connsiteX48" fmla="*/ 1 w 1877765"/>
                <a:gd name="connsiteY48" fmla="*/ 831321 h 1887173"/>
                <a:gd name="connsiteX49" fmla="*/ 1 w 1877765"/>
                <a:gd name="connsiteY49" fmla="*/ 319425 h 1887173"/>
                <a:gd name="connsiteX50" fmla="*/ 0 w 1877765"/>
                <a:gd name="connsiteY50" fmla="*/ 319420 h 1887173"/>
                <a:gd name="connsiteX51" fmla="*/ 0 w 1877765"/>
                <a:gd name="connsiteY51" fmla="*/ 157490 h 1887173"/>
                <a:gd name="connsiteX52" fmla="*/ 157490 w 1877765"/>
                <a:gd name="connsiteY52" fmla="*/ 0 h 1887173"/>
                <a:gd name="connsiteX0" fmla="*/ 157490 w 1877765"/>
                <a:gd name="connsiteY0" fmla="*/ 0 h 1887173"/>
                <a:gd name="connsiteX1" fmla="*/ 1194639 w 1877765"/>
                <a:gd name="connsiteY1" fmla="*/ 0 h 1887173"/>
                <a:gd name="connsiteX2" fmla="*/ 1494494 w 1877765"/>
                <a:gd name="connsiteY2" fmla="*/ 0 h 1887173"/>
                <a:gd name="connsiteX3" fmla="*/ 1639746 w 1877765"/>
                <a:gd name="connsiteY3" fmla="*/ 0 h 1887173"/>
                <a:gd name="connsiteX4" fmla="*/ 1828744 w 1877765"/>
                <a:gd name="connsiteY4" fmla="*/ 125200 h 1887173"/>
                <a:gd name="connsiteX5" fmla="*/ 1855315 w 1877765"/>
                <a:gd name="connsiteY5" fmla="*/ 195814 h 1887173"/>
                <a:gd name="connsiteX6" fmla="*/ 1875466 w 1877765"/>
                <a:gd name="connsiteY6" fmla="*/ 419617 h 1887173"/>
                <a:gd name="connsiteX7" fmla="*/ 1870917 w 1877765"/>
                <a:gd name="connsiteY7" fmla="*/ 628883 h 1887173"/>
                <a:gd name="connsiteX8" fmla="*/ 1818494 w 1877765"/>
                <a:gd name="connsiteY8" fmla="*/ 910936 h 1887173"/>
                <a:gd name="connsiteX9" fmla="*/ 1648003 w 1877765"/>
                <a:gd name="connsiteY9" fmla="*/ 1293074 h 1887173"/>
                <a:gd name="connsiteX10" fmla="*/ 1409060 w 1877765"/>
                <a:gd name="connsiteY10" fmla="*/ 1581844 h 1887173"/>
                <a:gd name="connsiteX11" fmla="*/ 1047502 w 1877765"/>
                <a:gd name="connsiteY11" fmla="*/ 1793491 h 1887173"/>
                <a:gd name="connsiteX12" fmla="*/ 724505 w 1877765"/>
                <a:gd name="connsiteY12" fmla="*/ 1875378 h 1887173"/>
                <a:gd name="connsiteX13" fmla="*/ 551633 w 1877765"/>
                <a:gd name="connsiteY13" fmla="*/ 1884477 h 1887173"/>
                <a:gd name="connsiteX14" fmla="*/ 550761 w 1877765"/>
                <a:gd name="connsiteY14" fmla="*/ 1883777 h 1887173"/>
                <a:gd name="connsiteX15" fmla="*/ 523024 w 1877765"/>
                <a:gd name="connsiteY15" fmla="*/ 1885113 h 1887173"/>
                <a:gd name="connsiteX16" fmla="*/ 377059 w 1877765"/>
                <a:gd name="connsiteY16" fmla="*/ 1752565 h 1887173"/>
                <a:gd name="connsiteX17" fmla="*/ 376406 w 1877765"/>
                <a:gd name="connsiteY17" fmla="*/ 1739012 h 1887173"/>
                <a:gd name="connsiteX18" fmla="*/ 384739 w 1877765"/>
                <a:gd name="connsiteY18" fmla="*/ 1684280 h 1887173"/>
                <a:gd name="connsiteX19" fmla="*/ 384953 w 1877765"/>
                <a:gd name="connsiteY19" fmla="*/ 1683928 h 1887173"/>
                <a:gd name="connsiteX20" fmla="*/ 384840 w 1877765"/>
                <a:gd name="connsiteY20" fmla="*/ 1682994 h 1887173"/>
                <a:gd name="connsiteX21" fmla="*/ 420807 w 1877765"/>
                <a:gd name="connsiteY21" fmla="*/ 1618664 h 1887173"/>
                <a:gd name="connsiteX22" fmla="*/ 490751 w 1877765"/>
                <a:gd name="connsiteY22" fmla="*/ 1582271 h 1887173"/>
                <a:gd name="connsiteX23" fmla="*/ 610774 w 1877765"/>
                <a:gd name="connsiteY23" fmla="*/ 1556930 h 1887173"/>
                <a:gd name="connsiteX24" fmla="*/ 710857 w 1877765"/>
                <a:gd name="connsiteY24" fmla="*/ 1538733 h 1887173"/>
                <a:gd name="connsiteX25" fmla="*/ 874630 w 1877765"/>
                <a:gd name="connsiteY25" fmla="*/ 1493241 h 1887173"/>
                <a:gd name="connsiteX26" fmla="*/ 1006559 w 1877765"/>
                <a:gd name="connsiteY26" fmla="*/ 1434100 h 1887173"/>
                <a:gd name="connsiteX27" fmla="*/ 1170332 w 1877765"/>
                <a:gd name="connsiteY27" fmla="*/ 1338566 h 1887173"/>
                <a:gd name="connsiteX28" fmla="*/ 1329556 w 1877765"/>
                <a:gd name="connsiteY28" fmla="*/ 1174793 h 1887173"/>
                <a:gd name="connsiteX29" fmla="*/ 1466033 w 1877765"/>
                <a:gd name="connsiteY29" fmla="*/ 897288 h 1887173"/>
                <a:gd name="connsiteX30" fmla="*/ 1534272 w 1877765"/>
                <a:gd name="connsiteY30" fmla="*/ 606136 h 1887173"/>
                <a:gd name="connsiteX31" fmla="*/ 1539896 w 1877765"/>
                <a:gd name="connsiteY31" fmla="*/ 565598 h 1887173"/>
                <a:gd name="connsiteX32" fmla="*/ 1542227 w 1877765"/>
                <a:gd name="connsiteY32" fmla="*/ 541927 h 1887173"/>
                <a:gd name="connsiteX33" fmla="*/ 1542448 w 1877765"/>
                <a:gd name="connsiteY33" fmla="*/ 540833 h 1887173"/>
                <a:gd name="connsiteX34" fmla="*/ 1542448 w 1877765"/>
                <a:gd name="connsiteY34" fmla="*/ 539684 h 1887173"/>
                <a:gd name="connsiteX35" fmla="*/ 1543271 w 1877765"/>
                <a:gd name="connsiteY35" fmla="*/ 531327 h 1887173"/>
                <a:gd name="connsiteX36" fmla="*/ 1544186 w 1877765"/>
                <a:gd name="connsiteY36" fmla="*/ 468273 h 1887173"/>
                <a:gd name="connsiteX37" fmla="*/ 1544101 w 1877765"/>
                <a:gd name="connsiteY37" fmla="*/ 466895 h 1887173"/>
                <a:gd name="connsiteX38" fmla="*/ 1542448 w 1877765"/>
                <a:gd name="connsiteY38" fmla="*/ 467229 h 1887173"/>
                <a:gd name="connsiteX39" fmla="*/ 1542448 w 1877765"/>
                <a:gd name="connsiteY39" fmla="*/ 366207 h 1887173"/>
                <a:gd name="connsiteX40" fmla="*/ 1477361 w 1877765"/>
                <a:gd name="connsiteY40" fmla="*/ 301120 h 1887173"/>
                <a:gd name="connsiteX41" fmla="*/ 375583 w 1877765"/>
                <a:gd name="connsiteY41" fmla="*/ 301120 h 1887173"/>
                <a:gd name="connsiteX42" fmla="*/ 310496 w 1877765"/>
                <a:gd name="connsiteY42" fmla="*/ 366207 h 1887173"/>
                <a:gd name="connsiteX43" fmla="*/ 310496 w 1877765"/>
                <a:gd name="connsiteY43" fmla="*/ 540833 h 1887173"/>
                <a:gd name="connsiteX44" fmla="*/ 313723 w 1877765"/>
                <a:gd name="connsiteY44" fmla="*/ 556817 h 1887173"/>
                <a:gd name="connsiteX45" fmla="*/ 313723 w 1877765"/>
                <a:gd name="connsiteY45" fmla="*/ 831321 h 1887173"/>
                <a:gd name="connsiteX46" fmla="*/ 182358 w 1877765"/>
                <a:gd name="connsiteY46" fmla="*/ 962686 h 1887173"/>
                <a:gd name="connsiteX47" fmla="*/ 131366 w 1877765"/>
                <a:gd name="connsiteY47" fmla="*/ 962686 h 1887173"/>
                <a:gd name="connsiteX48" fmla="*/ 1 w 1877765"/>
                <a:gd name="connsiteY48" fmla="*/ 831321 h 1887173"/>
                <a:gd name="connsiteX49" fmla="*/ 1 w 1877765"/>
                <a:gd name="connsiteY49" fmla="*/ 319425 h 1887173"/>
                <a:gd name="connsiteX50" fmla="*/ 0 w 1877765"/>
                <a:gd name="connsiteY50" fmla="*/ 319420 h 1887173"/>
                <a:gd name="connsiteX51" fmla="*/ 0 w 1877765"/>
                <a:gd name="connsiteY51" fmla="*/ 157490 h 1887173"/>
                <a:gd name="connsiteX52" fmla="*/ 157490 w 1877765"/>
                <a:gd name="connsiteY52" fmla="*/ 0 h 1887173"/>
                <a:gd name="connsiteX0" fmla="*/ 157490 w 1877765"/>
                <a:gd name="connsiteY0" fmla="*/ 0 h 1887173"/>
                <a:gd name="connsiteX1" fmla="*/ 1194639 w 1877765"/>
                <a:gd name="connsiteY1" fmla="*/ 0 h 1887173"/>
                <a:gd name="connsiteX2" fmla="*/ 1494494 w 1877765"/>
                <a:gd name="connsiteY2" fmla="*/ 0 h 1887173"/>
                <a:gd name="connsiteX3" fmla="*/ 1639746 w 1877765"/>
                <a:gd name="connsiteY3" fmla="*/ 0 h 1887173"/>
                <a:gd name="connsiteX4" fmla="*/ 1828744 w 1877765"/>
                <a:gd name="connsiteY4" fmla="*/ 125200 h 1887173"/>
                <a:gd name="connsiteX5" fmla="*/ 1855315 w 1877765"/>
                <a:gd name="connsiteY5" fmla="*/ 195814 h 1887173"/>
                <a:gd name="connsiteX6" fmla="*/ 1875466 w 1877765"/>
                <a:gd name="connsiteY6" fmla="*/ 419617 h 1887173"/>
                <a:gd name="connsiteX7" fmla="*/ 1870917 w 1877765"/>
                <a:gd name="connsiteY7" fmla="*/ 628883 h 1887173"/>
                <a:gd name="connsiteX8" fmla="*/ 1818494 w 1877765"/>
                <a:gd name="connsiteY8" fmla="*/ 910936 h 1887173"/>
                <a:gd name="connsiteX9" fmla="*/ 1648003 w 1877765"/>
                <a:gd name="connsiteY9" fmla="*/ 1293074 h 1887173"/>
                <a:gd name="connsiteX10" fmla="*/ 1409060 w 1877765"/>
                <a:gd name="connsiteY10" fmla="*/ 1581844 h 1887173"/>
                <a:gd name="connsiteX11" fmla="*/ 1047502 w 1877765"/>
                <a:gd name="connsiteY11" fmla="*/ 1793491 h 1887173"/>
                <a:gd name="connsiteX12" fmla="*/ 724505 w 1877765"/>
                <a:gd name="connsiteY12" fmla="*/ 1875378 h 1887173"/>
                <a:gd name="connsiteX13" fmla="*/ 551633 w 1877765"/>
                <a:gd name="connsiteY13" fmla="*/ 1884477 h 1887173"/>
                <a:gd name="connsiteX14" fmla="*/ 550761 w 1877765"/>
                <a:gd name="connsiteY14" fmla="*/ 1883777 h 1887173"/>
                <a:gd name="connsiteX15" fmla="*/ 523024 w 1877765"/>
                <a:gd name="connsiteY15" fmla="*/ 1885113 h 1887173"/>
                <a:gd name="connsiteX16" fmla="*/ 377059 w 1877765"/>
                <a:gd name="connsiteY16" fmla="*/ 1752565 h 1887173"/>
                <a:gd name="connsiteX17" fmla="*/ 376406 w 1877765"/>
                <a:gd name="connsiteY17" fmla="*/ 1739012 h 1887173"/>
                <a:gd name="connsiteX18" fmla="*/ 384739 w 1877765"/>
                <a:gd name="connsiteY18" fmla="*/ 1684280 h 1887173"/>
                <a:gd name="connsiteX19" fmla="*/ 384953 w 1877765"/>
                <a:gd name="connsiteY19" fmla="*/ 1683928 h 1887173"/>
                <a:gd name="connsiteX20" fmla="*/ 384840 w 1877765"/>
                <a:gd name="connsiteY20" fmla="*/ 1682994 h 1887173"/>
                <a:gd name="connsiteX21" fmla="*/ 420807 w 1877765"/>
                <a:gd name="connsiteY21" fmla="*/ 1618664 h 1887173"/>
                <a:gd name="connsiteX22" fmla="*/ 490751 w 1877765"/>
                <a:gd name="connsiteY22" fmla="*/ 1582271 h 1887173"/>
                <a:gd name="connsiteX23" fmla="*/ 610774 w 1877765"/>
                <a:gd name="connsiteY23" fmla="*/ 1556930 h 1887173"/>
                <a:gd name="connsiteX24" fmla="*/ 710857 w 1877765"/>
                <a:gd name="connsiteY24" fmla="*/ 1538733 h 1887173"/>
                <a:gd name="connsiteX25" fmla="*/ 874630 w 1877765"/>
                <a:gd name="connsiteY25" fmla="*/ 1493241 h 1887173"/>
                <a:gd name="connsiteX26" fmla="*/ 1006559 w 1877765"/>
                <a:gd name="connsiteY26" fmla="*/ 1434100 h 1887173"/>
                <a:gd name="connsiteX27" fmla="*/ 1170332 w 1877765"/>
                <a:gd name="connsiteY27" fmla="*/ 1338566 h 1887173"/>
                <a:gd name="connsiteX28" fmla="*/ 1329556 w 1877765"/>
                <a:gd name="connsiteY28" fmla="*/ 1174793 h 1887173"/>
                <a:gd name="connsiteX29" fmla="*/ 1466033 w 1877765"/>
                <a:gd name="connsiteY29" fmla="*/ 897288 h 1887173"/>
                <a:gd name="connsiteX30" fmla="*/ 1534272 w 1877765"/>
                <a:gd name="connsiteY30" fmla="*/ 606136 h 1887173"/>
                <a:gd name="connsiteX31" fmla="*/ 1539896 w 1877765"/>
                <a:gd name="connsiteY31" fmla="*/ 565598 h 1887173"/>
                <a:gd name="connsiteX32" fmla="*/ 1542227 w 1877765"/>
                <a:gd name="connsiteY32" fmla="*/ 541927 h 1887173"/>
                <a:gd name="connsiteX33" fmla="*/ 1542448 w 1877765"/>
                <a:gd name="connsiteY33" fmla="*/ 540833 h 1887173"/>
                <a:gd name="connsiteX34" fmla="*/ 1542448 w 1877765"/>
                <a:gd name="connsiteY34" fmla="*/ 539684 h 1887173"/>
                <a:gd name="connsiteX35" fmla="*/ 1543271 w 1877765"/>
                <a:gd name="connsiteY35" fmla="*/ 531327 h 1887173"/>
                <a:gd name="connsiteX36" fmla="*/ 1544186 w 1877765"/>
                <a:gd name="connsiteY36" fmla="*/ 468273 h 1887173"/>
                <a:gd name="connsiteX37" fmla="*/ 1544101 w 1877765"/>
                <a:gd name="connsiteY37" fmla="*/ 466895 h 1887173"/>
                <a:gd name="connsiteX38" fmla="*/ 1542448 w 1877765"/>
                <a:gd name="connsiteY38" fmla="*/ 467229 h 1887173"/>
                <a:gd name="connsiteX39" fmla="*/ 1542448 w 1877765"/>
                <a:gd name="connsiteY39" fmla="*/ 366207 h 1887173"/>
                <a:gd name="connsiteX40" fmla="*/ 1477361 w 1877765"/>
                <a:gd name="connsiteY40" fmla="*/ 301120 h 1887173"/>
                <a:gd name="connsiteX41" fmla="*/ 375583 w 1877765"/>
                <a:gd name="connsiteY41" fmla="*/ 301120 h 1887173"/>
                <a:gd name="connsiteX42" fmla="*/ 310496 w 1877765"/>
                <a:gd name="connsiteY42" fmla="*/ 366207 h 1887173"/>
                <a:gd name="connsiteX43" fmla="*/ 310496 w 1877765"/>
                <a:gd name="connsiteY43" fmla="*/ 540833 h 1887173"/>
                <a:gd name="connsiteX44" fmla="*/ 313723 w 1877765"/>
                <a:gd name="connsiteY44" fmla="*/ 556817 h 1887173"/>
                <a:gd name="connsiteX45" fmla="*/ 313723 w 1877765"/>
                <a:gd name="connsiteY45" fmla="*/ 831321 h 1887173"/>
                <a:gd name="connsiteX46" fmla="*/ 182358 w 1877765"/>
                <a:gd name="connsiteY46" fmla="*/ 962686 h 1887173"/>
                <a:gd name="connsiteX47" fmla="*/ 131366 w 1877765"/>
                <a:gd name="connsiteY47" fmla="*/ 962686 h 1887173"/>
                <a:gd name="connsiteX48" fmla="*/ 1 w 1877765"/>
                <a:gd name="connsiteY48" fmla="*/ 831321 h 1887173"/>
                <a:gd name="connsiteX49" fmla="*/ 1 w 1877765"/>
                <a:gd name="connsiteY49" fmla="*/ 319425 h 1887173"/>
                <a:gd name="connsiteX50" fmla="*/ 0 w 1877765"/>
                <a:gd name="connsiteY50" fmla="*/ 319420 h 1887173"/>
                <a:gd name="connsiteX51" fmla="*/ 0 w 1877765"/>
                <a:gd name="connsiteY51" fmla="*/ 157490 h 1887173"/>
                <a:gd name="connsiteX52" fmla="*/ 157490 w 1877765"/>
                <a:gd name="connsiteY52" fmla="*/ 0 h 1887173"/>
                <a:gd name="connsiteX0" fmla="*/ 157490 w 1877765"/>
                <a:gd name="connsiteY0" fmla="*/ 0 h 1887173"/>
                <a:gd name="connsiteX1" fmla="*/ 1194639 w 1877765"/>
                <a:gd name="connsiteY1" fmla="*/ 0 h 1887173"/>
                <a:gd name="connsiteX2" fmla="*/ 1494494 w 1877765"/>
                <a:gd name="connsiteY2" fmla="*/ 0 h 1887173"/>
                <a:gd name="connsiteX3" fmla="*/ 1639746 w 1877765"/>
                <a:gd name="connsiteY3" fmla="*/ 0 h 1887173"/>
                <a:gd name="connsiteX4" fmla="*/ 1828744 w 1877765"/>
                <a:gd name="connsiteY4" fmla="*/ 125200 h 1887173"/>
                <a:gd name="connsiteX5" fmla="*/ 1855315 w 1877765"/>
                <a:gd name="connsiteY5" fmla="*/ 195814 h 1887173"/>
                <a:gd name="connsiteX6" fmla="*/ 1875466 w 1877765"/>
                <a:gd name="connsiteY6" fmla="*/ 419617 h 1887173"/>
                <a:gd name="connsiteX7" fmla="*/ 1870917 w 1877765"/>
                <a:gd name="connsiteY7" fmla="*/ 628883 h 1887173"/>
                <a:gd name="connsiteX8" fmla="*/ 1818494 w 1877765"/>
                <a:gd name="connsiteY8" fmla="*/ 910936 h 1887173"/>
                <a:gd name="connsiteX9" fmla="*/ 1648003 w 1877765"/>
                <a:gd name="connsiteY9" fmla="*/ 1293074 h 1887173"/>
                <a:gd name="connsiteX10" fmla="*/ 1409060 w 1877765"/>
                <a:gd name="connsiteY10" fmla="*/ 1581844 h 1887173"/>
                <a:gd name="connsiteX11" fmla="*/ 1047502 w 1877765"/>
                <a:gd name="connsiteY11" fmla="*/ 1793491 h 1887173"/>
                <a:gd name="connsiteX12" fmla="*/ 724505 w 1877765"/>
                <a:gd name="connsiteY12" fmla="*/ 1875378 h 1887173"/>
                <a:gd name="connsiteX13" fmla="*/ 551633 w 1877765"/>
                <a:gd name="connsiteY13" fmla="*/ 1884477 h 1887173"/>
                <a:gd name="connsiteX14" fmla="*/ 550761 w 1877765"/>
                <a:gd name="connsiteY14" fmla="*/ 1883777 h 1887173"/>
                <a:gd name="connsiteX15" fmla="*/ 523024 w 1877765"/>
                <a:gd name="connsiteY15" fmla="*/ 1885113 h 1887173"/>
                <a:gd name="connsiteX16" fmla="*/ 377059 w 1877765"/>
                <a:gd name="connsiteY16" fmla="*/ 1752565 h 1887173"/>
                <a:gd name="connsiteX17" fmla="*/ 376406 w 1877765"/>
                <a:gd name="connsiteY17" fmla="*/ 1739012 h 1887173"/>
                <a:gd name="connsiteX18" fmla="*/ 384739 w 1877765"/>
                <a:gd name="connsiteY18" fmla="*/ 1684280 h 1887173"/>
                <a:gd name="connsiteX19" fmla="*/ 384953 w 1877765"/>
                <a:gd name="connsiteY19" fmla="*/ 1683928 h 1887173"/>
                <a:gd name="connsiteX20" fmla="*/ 384840 w 1877765"/>
                <a:gd name="connsiteY20" fmla="*/ 1682994 h 1887173"/>
                <a:gd name="connsiteX21" fmla="*/ 420807 w 1877765"/>
                <a:gd name="connsiteY21" fmla="*/ 1618664 h 1887173"/>
                <a:gd name="connsiteX22" fmla="*/ 490751 w 1877765"/>
                <a:gd name="connsiteY22" fmla="*/ 1582271 h 1887173"/>
                <a:gd name="connsiteX23" fmla="*/ 610774 w 1877765"/>
                <a:gd name="connsiteY23" fmla="*/ 1556930 h 1887173"/>
                <a:gd name="connsiteX24" fmla="*/ 710857 w 1877765"/>
                <a:gd name="connsiteY24" fmla="*/ 1538733 h 1887173"/>
                <a:gd name="connsiteX25" fmla="*/ 874630 w 1877765"/>
                <a:gd name="connsiteY25" fmla="*/ 1493241 h 1887173"/>
                <a:gd name="connsiteX26" fmla="*/ 1006559 w 1877765"/>
                <a:gd name="connsiteY26" fmla="*/ 1434100 h 1887173"/>
                <a:gd name="connsiteX27" fmla="*/ 1170332 w 1877765"/>
                <a:gd name="connsiteY27" fmla="*/ 1338566 h 1887173"/>
                <a:gd name="connsiteX28" fmla="*/ 1329556 w 1877765"/>
                <a:gd name="connsiteY28" fmla="*/ 1174793 h 1887173"/>
                <a:gd name="connsiteX29" fmla="*/ 1466033 w 1877765"/>
                <a:gd name="connsiteY29" fmla="*/ 897288 h 1887173"/>
                <a:gd name="connsiteX30" fmla="*/ 1534272 w 1877765"/>
                <a:gd name="connsiteY30" fmla="*/ 606136 h 1887173"/>
                <a:gd name="connsiteX31" fmla="*/ 1539896 w 1877765"/>
                <a:gd name="connsiteY31" fmla="*/ 565598 h 1887173"/>
                <a:gd name="connsiteX32" fmla="*/ 1542227 w 1877765"/>
                <a:gd name="connsiteY32" fmla="*/ 541927 h 1887173"/>
                <a:gd name="connsiteX33" fmla="*/ 1542448 w 1877765"/>
                <a:gd name="connsiteY33" fmla="*/ 540833 h 1887173"/>
                <a:gd name="connsiteX34" fmla="*/ 1542448 w 1877765"/>
                <a:gd name="connsiteY34" fmla="*/ 539684 h 1887173"/>
                <a:gd name="connsiteX35" fmla="*/ 1543271 w 1877765"/>
                <a:gd name="connsiteY35" fmla="*/ 531327 h 1887173"/>
                <a:gd name="connsiteX36" fmla="*/ 1544186 w 1877765"/>
                <a:gd name="connsiteY36" fmla="*/ 468273 h 1887173"/>
                <a:gd name="connsiteX37" fmla="*/ 1544101 w 1877765"/>
                <a:gd name="connsiteY37" fmla="*/ 466895 h 1887173"/>
                <a:gd name="connsiteX38" fmla="*/ 1542448 w 1877765"/>
                <a:gd name="connsiteY38" fmla="*/ 467229 h 1887173"/>
                <a:gd name="connsiteX39" fmla="*/ 1542448 w 1877765"/>
                <a:gd name="connsiteY39" fmla="*/ 366207 h 1887173"/>
                <a:gd name="connsiteX40" fmla="*/ 1477361 w 1877765"/>
                <a:gd name="connsiteY40" fmla="*/ 301120 h 1887173"/>
                <a:gd name="connsiteX41" fmla="*/ 375583 w 1877765"/>
                <a:gd name="connsiteY41" fmla="*/ 301120 h 1887173"/>
                <a:gd name="connsiteX42" fmla="*/ 310496 w 1877765"/>
                <a:gd name="connsiteY42" fmla="*/ 366207 h 1887173"/>
                <a:gd name="connsiteX43" fmla="*/ 310496 w 1877765"/>
                <a:gd name="connsiteY43" fmla="*/ 540833 h 1887173"/>
                <a:gd name="connsiteX44" fmla="*/ 313723 w 1877765"/>
                <a:gd name="connsiteY44" fmla="*/ 556817 h 1887173"/>
                <a:gd name="connsiteX45" fmla="*/ 313723 w 1877765"/>
                <a:gd name="connsiteY45" fmla="*/ 831321 h 1887173"/>
                <a:gd name="connsiteX46" fmla="*/ 182358 w 1877765"/>
                <a:gd name="connsiteY46" fmla="*/ 962686 h 1887173"/>
                <a:gd name="connsiteX47" fmla="*/ 131366 w 1877765"/>
                <a:gd name="connsiteY47" fmla="*/ 962686 h 1887173"/>
                <a:gd name="connsiteX48" fmla="*/ 1 w 1877765"/>
                <a:gd name="connsiteY48" fmla="*/ 831321 h 1887173"/>
                <a:gd name="connsiteX49" fmla="*/ 1 w 1877765"/>
                <a:gd name="connsiteY49" fmla="*/ 319425 h 1887173"/>
                <a:gd name="connsiteX50" fmla="*/ 0 w 1877765"/>
                <a:gd name="connsiteY50" fmla="*/ 319420 h 1887173"/>
                <a:gd name="connsiteX51" fmla="*/ 0 w 1877765"/>
                <a:gd name="connsiteY51" fmla="*/ 157490 h 1887173"/>
                <a:gd name="connsiteX52" fmla="*/ 157490 w 1877765"/>
                <a:gd name="connsiteY52" fmla="*/ 0 h 1887173"/>
                <a:gd name="connsiteX0" fmla="*/ 157490 w 1877765"/>
                <a:gd name="connsiteY0" fmla="*/ 0 h 1887173"/>
                <a:gd name="connsiteX1" fmla="*/ 1194639 w 1877765"/>
                <a:gd name="connsiteY1" fmla="*/ 0 h 1887173"/>
                <a:gd name="connsiteX2" fmla="*/ 1494494 w 1877765"/>
                <a:gd name="connsiteY2" fmla="*/ 0 h 1887173"/>
                <a:gd name="connsiteX3" fmla="*/ 1639746 w 1877765"/>
                <a:gd name="connsiteY3" fmla="*/ 0 h 1887173"/>
                <a:gd name="connsiteX4" fmla="*/ 1828744 w 1877765"/>
                <a:gd name="connsiteY4" fmla="*/ 125200 h 1887173"/>
                <a:gd name="connsiteX5" fmla="*/ 1855315 w 1877765"/>
                <a:gd name="connsiteY5" fmla="*/ 195814 h 1887173"/>
                <a:gd name="connsiteX6" fmla="*/ 1875466 w 1877765"/>
                <a:gd name="connsiteY6" fmla="*/ 419617 h 1887173"/>
                <a:gd name="connsiteX7" fmla="*/ 1870917 w 1877765"/>
                <a:gd name="connsiteY7" fmla="*/ 628883 h 1887173"/>
                <a:gd name="connsiteX8" fmla="*/ 1818494 w 1877765"/>
                <a:gd name="connsiteY8" fmla="*/ 910936 h 1887173"/>
                <a:gd name="connsiteX9" fmla="*/ 1648003 w 1877765"/>
                <a:gd name="connsiteY9" fmla="*/ 1293074 h 1887173"/>
                <a:gd name="connsiteX10" fmla="*/ 1409060 w 1877765"/>
                <a:gd name="connsiteY10" fmla="*/ 1581844 h 1887173"/>
                <a:gd name="connsiteX11" fmla="*/ 1047502 w 1877765"/>
                <a:gd name="connsiteY11" fmla="*/ 1793491 h 1887173"/>
                <a:gd name="connsiteX12" fmla="*/ 724505 w 1877765"/>
                <a:gd name="connsiteY12" fmla="*/ 1875378 h 1887173"/>
                <a:gd name="connsiteX13" fmla="*/ 551633 w 1877765"/>
                <a:gd name="connsiteY13" fmla="*/ 1884477 h 1887173"/>
                <a:gd name="connsiteX14" fmla="*/ 550761 w 1877765"/>
                <a:gd name="connsiteY14" fmla="*/ 1883777 h 1887173"/>
                <a:gd name="connsiteX15" fmla="*/ 523024 w 1877765"/>
                <a:gd name="connsiteY15" fmla="*/ 1885113 h 1887173"/>
                <a:gd name="connsiteX16" fmla="*/ 377059 w 1877765"/>
                <a:gd name="connsiteY16" fmla="*/ 1752565 h 1887173"/>
                <a:gd name="connsiteX17" fmla="*/ 376406 w 1877765"/>
                <a:gd name="connsiteY17" fmla="*/ 1739012 h 1887173"/>
                <a:gd name="connsiteX18" fmla="*/ 384739 w 1877765"/>
                <a:gd name="connsiteY18" fmla="*/ 1684280 h 1887173"/>
                <a:gd name="connsiteX19" fmla="*/ 384953 w 1877765"/>
                <a:gd name="connsiteY19" fmla="*/ 1683928 h 1887173"/>
                <a:gd name="connsiteX20" fmla="*/ 384840 w 1877765"/>
                <a:gd name="connsiteY20" fmla="*/ 1682994 h 1887173"/>
                <a:gd name="connsiteX21" fmla="*/ 420807 w 1877765"/>
                <a:gd name="connsiteY21" fmla="*/ 1618664 h 1887173"/>
                <a:gd name="connsiteX22" fmla="*/ 490751 w 1877765"/>
                <a:gd name="connsiteY22" fmla="*/ 1582271 h 1887173"/>
                <a:gd name="connsiteX23" fmla="*/ 610774 w 1877765"/>
                <a:gd name="connsiteY23" fmla="*/ 1556930 h 1887173"/>
                <a:gd name="connsiteX24" fmla="*/ 710857 w 1877765"/>
                <a:gd name="connsiteY24" fmla="*/ 1538733 h 1887173"/>
                <a:gd name="connsiteX25" fmla="*/ 874630 w 1877765"/>
                <a:gd name="connsiteY25" fmla="*/ 1493241 h 1887173"/>
                <a:gd name="connsiteX26" fmla="*/ 1006559 w 1877765"/>
                <a:gd name="connsiteY26" fmla="*/ 1434100 h 1887173"/>
                <a:gd name="connsiteX27" fmla="*/ 1170332 w 1877765"/>
                <a:gd name="connsiteY27" fmla="*/ 1338566 h 1887173"/>
                <a:gd name="connsiteX28" fmla="*/ 1329556 w 1877765"/>
                <a:gd name="connsiteY28" fmla="*/ 1174793 h 1887173"/>
                <a:gd name="connsiteX29" fmla="*/ 1466033 w 1877765"/>
                <a:gd name="connsiteY29" fmla="*/ 897288 h 1887173"/>
                <a:gd name="connsiteX30" fmla="*/ 1534272 w 1877765"/>
                <a:gd name="connsiteY30" fmla="*/ 606136 h 1887173"/>
                <a:gd name="connsiteX31" fmla="*/ 1539896 w 1877765"/>
                <a:gd name="connsiteY31" fmla="*/ 565598 h 1887173"/>
                <a:gd name="connsiteX32" fmla="*/ 1542227 w 1877765"/>
                <a:gd name="connsiteY32" fmla="*/ 541927 h 1887173"/>
                <a:gd name="connsiteX33" fmla="*/ 1542448 w 1877765"/>
                <a:gd name="connsiteY33" fmla="*/ 540833 h 1887173"/>
                <a:gd name="connsiteX34" fmla="*/ 1542448 w 1877765"/>
                <a:gd name="connsiteY34" fmla="*/ 539684 h 1887173"/>
                <a:gd name="connsiteX35" fmla="*/ 1543271 w 1877765"/>
                <a:gd name="connsiteY35" fmla="*/ 531327 h 1887173"/>
                <a:gd name="connsiteX36" fmla="*/ 1544186 w 1877765"/>
                <a:gd name="connsiteY36" fmla="*/ 468273 h 1887173"/>
                <a:gd name="connsiteX37" fmla="*/ 1544101 w 1877765"/>
                <a:gd name="connsiteY37" fmla="*/ 466895 h 1887173"/>
                <a:gd name="connsiteX38" fmla="*/ 1542448 w 1877765"/>
                <a:gd name="connsiteY38" fmla="*/ 467229 h 1887173"/>
                <a:gd name="connsiteX39" fmla="*/ 1542448 w 1877765"/>
                <a:gd name="connsiteY39" fmla="*/ 366207 h 1887173"/>
                <a:gd name="connsiteX40" fmla="*/ 1477361 w 1877765"/>
                <a:gd name="connsiteY40" fmla="*/ 301120 h 1887173"/>
                <a:gd name="connsiteX41" fmla="*/ 375583 w 1877765"/>
                <a:gd name="connsiteY41" fmla="*/ 301120 h 1887173"/>
                <a:gd name="connsiteX42" fmla="*/ 310496 w 1877765"/>
                <a:gd name="connsiteY42" fmla="*/ 366207 h 1887173"/>
                <a:gd name="connsiteX43" fmla="*/ 310496 w 1877765"/>
                <a:gd name="connsiteY43" fmla="*/ 540833 h 1887173"/>
                <a:gd name="connsiteX44" fmla="*/ 313723 w 1877765"/>
                <a:gd name="connsiteY44" fmla="*/ 556817 h 1887173"/>
                <a:gd name="connsiteX45" fmla="*/ 313723 w 1877765"/>
                <a:gd name="connsiteY45" fmla="*/ 831321 h 1887173"/>
                <a:gd name="connsiteX46" fmla="*/ 182358 w 1877765"/>
                <a:gd name="connsiteY46" fmla="*/ 962686 h 1887173"/>
                <a:gd name="connsiteX47" fmla="*/ 131366 w 1877765"/>
                <a:gd name="connsiteY47" fmla="*/ 962686 h 1887173"/>
                <a:gd name="connsiteX48" fmla="*/ 1 w 1877765"/>
                <a:gd name="connsiteY48" fmla="*/ 831321 h 1887173"/>
                <a:gd name="connsiteX49" fmla="*/ 1 w 1877765"/>
                <a:gd name="connsiteY49" fmla="*/ 319425 h 1887173"/>
                <a:gd name="connsiteX50" fmla="*/ 0 w 1877765"/>
                <a:gd name="connsiteY50" fmla="*/ 319420 h 1887173"/>
                <a:gd name="connsiteX51" fmla="*/ 0 w 1877765"/>
                <a:gd name="connsiteY51" fmla="*/ 157490 h 1887173"/>
                <a:gd name="connsiteX52" fmla="*/ 157490 w 1877765"/>
                <a:gd name="connsiteY52" fmla="*/ 0 h 1887173"/>
                <a:gd name="connsiteX0" fmla="*/ 157490 w 1877765"/>
                <a:gd name="connsiteY0" fmla="*/ 0 h 1887173"/>
                <a:gd name="connsiteX1" fmla="*/ 1194639 w 1877765"/>
                <a:gd name="connsiteY1" fmla="*/ 0 h 1887173"/>
                <a:gd name="connsiteX2" fmla="*/ 1494494 w 1877765"/>
                <a:gd name="connsiteY2" fmla="*/ 0 h 1887173"/>
                <a:gd name="connsiteX3" fmla="*/ 1639746 w 1877765"/>
                <a:gd name="connsiteY3" fmla="*/ 0 h 1887173"/>
                <a:gd name="connsiteX4" fmla="*/ 1828744 w 1877765"/>
                <a:gd name="connsiteY4" fmla="*/ 125200 h 1887173"/>
                <a:gd name="connsiteX5" fmla="*/ 1855315 w 1877765"/>
                <a:gd name="connsiteY5" fmla="*/ 195814 h 1887173"/>
                <a:gd name="connsiteX6" fmla="*/ 1875466 w 1877765"/>
                <a:gd name="connsiteY6" fmla="*/ 419617 h 1887173"/>
                <a:gd name="connsiteX7" fmla="*/ 1870917 w 1877765"/>
                <a:gd name="connsiteY7" fmla="*/ 628883 h 1887173"/>
                <a:gd name="connsiteX8" fmla="*/ 1818494 w 1877765"/>
                <a:gd name="connsiteY8" fmla="*/ 910936 h 1887173"/>
                <a:gd name="connsiteX9" fmla="*/ 1648003 w 1877765"/>
                <a:gd name="connsiteY9" fmla="*/ 1293074 h 1887173"/>
                <a:gd name="connsiteX10" fmla="*/ 1409060 w 1877765"/>
                <a:gd name="connsiteY10" fmla="*/ 1581844 h 1887173"/>
                <a:gd name="connsiteX11" fmla="*/ 1047502 w 1877765"/>
                <a:gd name="connsiteY11" fmla="*/ 1793491 h 1887173"/>
                <a:gd name="connsiteX12" fmla="*/ 724505 w 1877765"/>
                <a:gd name="connsiteY12" fmla="*/ 1875378 h 1887173"/>
                <a:gd name="connsiteX13" fmla="*/ 551633 w 1877765"/>
                <a:gd name="connsiteY13" fmla="*/ 1884477 h 1887173"/>
                <a:gd name="connsiteX14" fmla="*/ 550761 w 1877765"/>
                <a:gd name="connsiteY14" fmla="*/ 1883777 h 1887173"/>
                <a:gd name="connsiteX15" fmla="*/ 523024 w 1877765"/>
                <a:gd name="connsiteY15" fmla="*/ 1885113 h 1887173"/>
                <a:gd name="connsiteX16" fmla="*/ 377059 w 1877765"/>
                <a:gd name="connsiteY16" fmla="*/ 1752565 h 1887173"/>
                <a:gd name="connsiteX17" fmla="*/ 376406 w 1877765"/>
                <a:gd name="connsiteY17" fmla="*/ 1739012 h 1887173"/>
                <a:gd name="connsiteX18" fmla="*/ 384739 w 1877765"/>
                <a:gd name="connsiteY18" fmla="*/ 1684280 h 1887173"/>
                <a:gd name="connsiteX19" fmla="*/ 384953 w 1877765"/>
                <a:gd name="connsiteY19" fmla="*/ 1683928 h 1887173"/>
                <a:gd name="connsiteX20" fmla="*/ 384840 w 1877765"/>
                <a:gd name="connsiteY20" fmla="*/ 1682994 h 1887173"/>
                <a:gd name="connsiteX21" fmla="*/ 420807 w 1877765"/>
                <a:gd name="connsiteY21" fmla="*/ 1618664 h 1887173"/>
                <a:gd name="connsiteX22" fmla="*/ 490751 w 1877765"/>
                <a:gd name="connsiteY22" fmla="*/ 1582271 h 1887173"/>
                <a:gd name="connsiteX23" fmla="*/ 610774 w 1877765"/>
                <a:gd name="connsiteY23" fmla="*/ 1556930 h 1887173"/>
                <a:gd name="connsiteX24" fmla="*/ 710857 w 1877765"/>
                <a:gd name="connsiteY24" fmla="*/ 1538733 h 1887173"/>
                <a:gd name="connsiteX25" fmla="*/ 874630 w 1877765"/>
                <a:gd name="connsiteY25" fmla="*/ 1493241 h 1887173"/>
                <a:gd name="connsiteX26" fmla="*/ 1006559 w 1877765"/>
                <a:gd name="connsiteY26" fmla="*/ 1434100 h 1887173"/>
                <a:gd name="connsiteX27" fmla="*/ 1170332 w 1877765"/>
                <a:gd name="connsiteY27" fmla="*/ 1338566 h 1887173"/>
                <a:gd name="connsiteX28" fmla="*/ 1329556 w 1877765"/>
                <a:gd name="connsiteY28" fmla="*/ 1174793 h 1887173"/>
                <a:gd name="connsiteX29" fmla="*/ 1466033 w 1877765"/>
                <a:gd name="connsiteY29" fmla="*/ 897288 h 1887173"/>
                <a:gd name="connsiteX30" fmla="*/ 1534272 w 1877765"/>
                <a:gd name="connsiteY30" fmla="*/ 606136 h 1887173"/>
                <a:gd name="connsiteX31" fmla="*/ 1539896 w 1877765"/>
                <a:gd name="connsiteY31" fmla="*/ 565598 h 1887173"/>
                <a:gd name="connsiteX32" fmla="*/ 1542227 w 1877765"/>
                <a:gd name="connsiteY32" fmla="*/ 541927 h 1887173"/>
                <a:gd name="connsiteX33" fmla="*/ 1542448 w 1877765"/>
                <a:gd name="connsiteY33" fmla="*/ 540833 h 1887173"/>
                <a:gd name="connsiteX34" fmla="*/ 1542448 w 1877765"/>
                <a:gd name="connsiteY34" fmla="*/ 539684 h 1887173"/>
                <a:gd name="connsiteX35" fmla="*/ 1543271 w 1877765"/>
                <a:gd name="connsiteY35" fmla="*/ 531327 h 1887173"/>
                <a:gd name="connsiteX36" fmla="*/ 1544186 w 1877765"/>
                <a:gd name="connsiteY36" fmla="*/ 468273 h 1887173"/>
                <a:gd name="connsiteX37" fmla="*/ 1544101 w 1877765"/>
                <a:gd name="connsiteY37" fmla="*/ 466895 h 1887173"/>
                <a:gd name="connsiteX38" fmla="*/ 1542448 w 1877765"/>
                <a:gd name="connsiteY38" fmla="*/ 467229 h 1887173"/>
                <a:gd name="connsiteX39" fmla="*/ 1542448 w 1877765"/>
                <a:gd name="connsiteY39" fmla="*/ 366207 h 1887173"/>
                <a:gd name="connsiteX40" fmla="*/ 1477361 w 1877765"/>
                <a:gd name="connsiteY40" fmla="*/ 301120 h 1887173"/>
                <a:gd name="connsiteX41" fmla="*/ 375583 w 1877765"/>
                <a:gd name="connsiteY41" fmla="*/ 301120 h 1887173"/>
                <a:gd name="connsiteX42" fmla="*/ 310496 w 1877765"/>
                <a:gd name="connsiteY42" fmla="*/ 366207 h 1887173"/>
                <a:gd name="connsiteX43" fmla="*/ 310496 w 1877765"/>
                <a:gd name="connsiteY43" fmla="*/ 540833 h 1887173"/>
                <a:gd name="connsiteX44" fmla="*/ 313723 w 1877765"/>
                <a:gd name="connsiteY44" fmla="*/ 556817 h 1887173"/>
                <a:gd name="connsiteX45" fmla="*/ 313723 w 1877765"/>
                <a:gd name="connsiteY45" fmla="*/ 831321 h 1887173"/>
                <a:gd name="connsiteX46" fmla="*/ 182358 w 1877765"/>
                <a:gd name="connsiteY46" fmla="*/ 962686 h 1887173"/>
                <a:gd name="connsiteX47" fmla="*/ 131366 w 1877765"/>
                <a:gd name="connsiteY47" fmla="*/ 962686 h 1887173"/>
                <a:gd name="connsiteX48" fmla="*/ 1 w 1877765"/>
                <a:gd name="connsiteY48" fmla="*/ 831321 h 1887173"/>
                <a:gd name="connsiteX49" fmla="*/ 1 w 1877765"/>
                <a:gd name="connsiteY49" fmla="*/ 319425 h 1887173"/>
                <a:gd name="connsiteX50" fmla="*/ 0 w 1877765"/>
                <a:gd name="connsiteY50" fmla="*/ 319420 h 1887173"/>
                <a:gd name="connsiteX51" fmla="*/ 0 w 1877765"/>
                <a:gd name="connsiteY51" fmla="*/ 157490 h 1887173"/>
                <a:gd name="connsiteX52" fmla="*/ 157490 w 1877765"/>
                <a:gd name="connsiteY52" fmla="*/ 0 h 1887173"/>
                <a:gd name="connsiteX0" fmla="*/ 157490 w 1877765"/>
                <a:gd name="connsiteY0" fmla="*/ 0 h 1887173"/>
                <a:gd name="connsiteX1" fmla="*/ 1194639 w 1877765"/>
                <a:gd name="connsiteY1" fmla="*/ 0 h 1887173"/>
                <a:gd name="connsiteX2" fmla="*/ 1494494 w 1877765"/>
                <a:gd name="connsiteY2" fmla="*/ 0 h 1887173"/>
                <a:gd name="connsiteX3" fmla="*/ 1639746 w 1877765"/>
                <a:gd name="connsiteY3" fmla="*/ 0 h 1887173"/>
                <a:gd name="connsiteX4" fmla="*/ 1828744 w 1877765"/>
                <a:gd name="connsiteY4" fmla="*/ 125200 h 1887173"/>
                <a:gd name="connsiteX5" fmla="*/ 1855315 w 1877765"/>
                <a:gd name="connsiteY5" fmla="*/ 195814 h 1887173"/>
                <a:gd name="connsiteX6" fmla="*/ 1875466 w 1877765"/>
                <a:gd name="connsiteY6" fmla="*/ 419617 h 1887173"/>
                <a:gd name="connsiteX7" fmla="*/ 1870917 w 1877765"/>
                <a:gd name="connsiteY7" fmla="*/ 628883 h 1887173"/>
                <a:gd name="connsiteX8" fmla="*/ 1818494 w 1877765"/>
                <a:gd name="connsiteY8" fmla="*/ 910936 h 1887173"/>
                <a:gd name="connsiteX9" fmla="*/ 1648003 w 1877765"/>
                <a:gd name="connsiteY9" fmla="*/ 1293074 h 1887173"/>
                <a:gd name="connsiteX10" fmla="*/ 1409060 w 1877765"/>
                <a:gd name="connsiteY10" fmla="*/ 1581844 h 1887173"/>
                <a:gd name="connsiteX11" fmla="*/ 1047502 w 1877765"/>
                <a:gd name="connsiteY11" fmla="*/ 1793491 h 1887173"/>
                <a:gd name="connsiteX12" fmla="*/ 724505 w 1877765"/>
                <a:gd name="connsiteY12" fmla="*/ 1875378 h 1887173"/>
                <a:gd name="connsiteX13" fmla="*/ 551633 w 1877765"/>
                <a:gd name="connsiteY13" fmla="*/ 1884477 h 1887173"/>
                <a:gd name="connsiteX14" fmla="*/ 550761 w 1877765"/>
                <a:gd name="connsiteY14" fmla="*/ 1883777 h 1887173"/>
                <a:gd name="connsiteX15" fmla="*/ 523024 w 1877765"/>
                <a:gd name="connsiteY15" fmla="*/ 1885113 h 1887173"/>
                <a:gd name="connsiteX16" fmla="*/ 377059 w 1877765"/>
                <a:gd name="connsiteY16" fmla="*/ 1752565 h 1887173"/>
                <a:gd name="connsiteX17" fmla="*/ 376406 w 1877765"/>
                <a:gd name="connsiteY17" fmla="*/ 1739012 h 1887173"/>
                <a:gd name="connsiteX18" fmla="*/ 384739 w 1877765"/>
                <a:gd name="connsiteY18" fmla="*/ 1684280 h 1887173"/>
                <a:gd name="connsiteX19" fmla="*/ 384953 w 1877765"/>
                <a:gd name="connsiteY19" fmla="*/ 1683928 h 1887173"/>
                <a:gd name="connsiteX20" fmla="*/ 384840 w 1877765"/>
                <a:gd name="connsiteY20" fmla="*/ 1682994 h 1887173"/>
                <a:gd name="connsiteX21" fmla="*/ 420807 w 1877765"/>
                <a:gd name="connsiteY21" fmla="*/ 1618664 h 1887173"/>
                <a:gd name="connsiteX22" fmla="*/ 490751 w 1877765"/>
                <a:gd name="connsiteY22" fmla="*/ 1582271 h 1887173"/>
                <a:gd name="connsiteX23" fmla="*/ 610774 w 1877765"/>
                <a:gd name="connsiteY23" fmla="*/ 1556930 h 1887173"/>
                <a:gd name="connsiteX24" fmla="*/ 710857 w 1877765"/>
                <a:gd name="connsiteY24" fmla="*/ 1538733 h 1887173"/>
                <a:gd name="connsiteX25" fmla="*/ 874630 w 1877765"/>
                <a:gd name="connsiteY25" fmla="*/ 1493241 h 1887173"/>
                <a:gd name="connsiteX26" fmla="*/ 1006559 w 1877765"/>
                <a:gd name="connsiteY26" fmla="*/ 1434100 h 1887173"/>
                <a:gd name="connsiteX27" fmla="*/ 1170332 w 1877765"/>
                <a:gd name="connsiteY27" fmla="*/ 1338566 h 1887173"/>
                <a:gd name="connsiteX28" fmla="*/ 1329556 w 1877765"/>
                <a:gd name="connsiteY28" fmla="*/ 1174793 h 1887173"/>
                <a:gd name="connsiteX29" fmla="*/ 1466033 w 1877765"/>
                <a:gd name="connsiteY29" fmla="*/ 897288 h 1887173"/>
                <a:gd name="connsiteX30" fmla="*/ 1534272 w 1877765"/>
                <a:gd name="connsiteY30" fmla="*/ 606136 h 1887173"/>
                <a:gd name="connsiteX31" fmla="*/ 1539896 w 1877765"/>
                <a:gd name="connsiteY31" fmla="*/ 565598 h 1887173"/>
                <a:gd name="connsiteX32" fmla="*/ 1542227 w 1877765"/>
                <a:gd name="connsiteY32" fmla="*/ 541927 h 1887173"/>
                <a:gd name="connsiteX33" fmla="*/ 1542448 w 1877765"/>
                <a:gd name="connsiteY33" fmla="*/ 540833 h 1887173"/>
                <a:gd name="connsiteX34" fmla="*/ 1542448 w 1877765"/>
                <a:gd name="connsiteY34" fmla="*/ 539684 h 1887173"/>
                <a:gd name="connsiteX35" fmla="*/ 1543271 w 1877765"/>
                <a:gd name="connsiteY35" fmla="*/ 531327 h 1887173"/>
                <a:gd name="connsiteX36" fmla="*/ 1544186 w 1877765"/>
                <a:gd name="connsiteY36" fmla="*/ 468273 h 1887173"/>
                <a:gd name="connsiteX37" fmla="*/ 1544101 w 1877765"/>
                <a:gd name="connsiteY37" fmla="*/ 466895 h 1887173"/>
                <a:gd name="connsiteX38" fmla="*/ 1542448 w 1877765"/>
                <a:gd name="connsiteY38" fmla="*/ 467229 h 1887173"/>
                <a:gd name="connsiteX39" fmla="*/ 1542448 w 1877765"/>
                <a:gd name="connsiteY39" fmla="*/ 366207 h 1887173"/>
                <a:gd name="connsiteX40" fmla="*/ 1477361 w 1877765"/>
                <a:gd name="connsiteY40" fmla="*/ 301120 h 1887173"/>
                <a:gd name="connsiteX41" fmla="*/ 375583 w 1877765"/>
                <a:gd name="connsiteY41" fmla="*/ 301120 h 1887173"/>
                <a:gd name="connsiteX42" fmla="*/ 310496 w 1877765"/>
                <a:gd name="connsiteY42" fmla="*/ 366207 h 1887173"/>
                <a:gd name="connsiteX43" fmla="*/ 310496 w 1877765"/>
                <a:gd name="connsiteY43" fmla="*/ 540833 h 1887173"/>
                <a:gd name="connsiteX44" fmla="*/ 313723 w 1877765"/>
                <a:gd name="connsiteY44" fmla="*/ 556817 h 1887173"/>
                <a:gd name="connsiteX45" fmla="*/ 313723 w 1877765"/>
                <a:gd name="connsiteY45" fmla="*/ 831321 h 1887173"/>
                <a:gd name="connsiteX46" fmla="*/ 182358 w 1877765"/>
                <a:gd name="connsiteY46" fmla="*/ 962686 h 1887173"/>
                <a:gd name="connsiteX47" fmla="*/ 131366 w 1877765"/>
                <a:gd name="connsiteY47" fmla="*/ 962686 h 1887173"/>
                <a:gd name="connsiteX48" fmla="*/ 1 w 1877765"/>
                <a:gd name="connsiteY48" fmla="*/ 831321 h 1887173"/>
                <a:gd name="connsiteX49" fmla="*/ 1 w 1877765"/>
                <a:gd name="connsiteY49" fmla="*/ 319425 h 1887173"/>
                <a:gd name="connsiteX50" fmla="*/ 0 w 1877765"/>
                <a:gd name="connsiteY50" fmla="*/ 319420 h 1887173"/>
                <a:gd name="connsiteX51" fmla="*/ 0 w 1877765"/>
                <a:gd name="connsiteY51" fmla="*/ 157490 h 1887173"/>
                <a:gd name="connsiteX52" fmla="*/ 157490 w 1877765"/>
                <a:gd name="connsiteY52" fmla="*/ 0 h 1887173"/>
                <a:gd name="connsiteX0" fmla="*/ 157490 w 1877765"/>
                <a:gd name="connsiteY0" fmla="*/ 0 h 1887173"/>
                <a:gd name="connsiteX1" fmla="*/ 1194639 w 1877765"/>
                <a:gd name="connsiteY1" fmla="*/ 0 h 1887173"/>
                <a:gd name="connsiteX2" fmla="*/ 1494494 w 1877765"/>
                <a:gd name="connsiteY2" fmla="*/ 0 h 1887173"/>
                <a:gd name="connsiteX3" fmla="*/ 1639746 w 1877765"/>
                <a:gd name="connsiteY3" fmla="*/ 0 h 1887173"/>
                <a:gd name="connsiteX4" fmla="*/ 1828744 w 1877765"/>
                <a:gd name="connsiteY4" fmla="*/ 125200 h 1887173"/>
                <a:gd name="connsiteX5" fmla="*/ 1855315 w 1877765"/>
                <a:gd name="connsiteY5" fmla="*/ 195814 h 1887173"/>
                <a:gd name="connsiteX6" fmla="*/ 1875466 w 1877765"/>
                <a:gd name="connsiteY6" fmla="*/ 419617 h 1887173"/>
                <a:gd name="connsiteX7" fmla="*/ 1870917 w 1877765"/>
                <a:gd name="connsiteY7" fmla="*/ 628883 h 1887173"/>
                <a:gd name="connsiteX8" fmla="*/ 1818494 w 1877765"/>
                <a:gd name="connsiteY8" fmla="*/ 910936 h 1887173"/>
                <a:gd name="connsiteX9" fmla="*/ 1648003 w 1877765"/>
                <a:gd name="connsiteY9" fmla="*/ 1293074 h 1887173"/>
                <a:gd name="connsiteX10" fmla="*/ 1409060 w 1877765"/>
                <a:gd name="connsiteY10" fmla="*/ 1581844 h 1887173"/>
                <a:gd name="connsiteX11" fmla="*/ 1047502 w 1877765"/>
                <a:gd name="connsiteY11" fmla="*/ 1793491 h 1887173"/>
                <a:gd name="connsiteX12" fmla="*/ 724505 w 1877765"/>
                <a:gd name="connsiteY12" fmla="*/ 1875378 h 1887173"/>
                <a:gd name="connsiteX13" fmla="*/ 551633 w 1877765"/>
                <a:gd name="connsiteY13" fmla="*/ 1884477 h 1887173"/>
                <a:gd name="connsiteX14" fmla="*/ 550761 w 1877765"/>
                <a:gd name="connsiteY14" fmla="*/ 1883777 h 1887173"/>
                <a:gd name="connsiteX15" fmla="*/ 523024 w 1877765"/>
                <a:gd name="connsiteY15" fmla="*/ 1885113 h 1887173"/>
                <a:gd name="connsiteX16" fmla="*/ 377059 w 1877765"/>
                <a:gd name="connsiteY16" fmla="*/ 1752565 h 1887173"/>
                <a:gd name="connsiteX17" fmla="*/ 376406 w 1877765"/>
                <a:gd name="connsiteY17" fmla="*/ 1739012 h 1887173"/>
                <a:gd name="connsiteX18" fmla="*/ 384739 w 1877765"/>
                <a:gd name="connsiteY18" fmla="*/ 1684280 h 1887173"/>
                <a:gd name="connsiteX19" fmla="*/ 384953 w 1877765"/>
                <a:gd name="connsiteY19" fmla="*/ 1683928 h 1887173"/>
                <a:gd name="connsiteX20" fmla="*/ 384840 w 1877765"/>
                <a:gd name="connsiteY20" fmla="*/ 1682994 h 1887173"/>
                <a:gd name="connsiteX21" fmla="*/ 420807 w 1877765"/>
                <a:gd name="connsiteY21" fmla="*/ 1618664 h 1887173"/>
                <a:gd name="connsiteX22" fmla="*/ 490751 w 1877765"/>
                <a:gd name="connsiteY22" fmla="*/ 1582271 h 1887173"/>
                <a:gd name="connsiteX23" fmla="*/ 610774 w 1877765"/>
                <a:gd name="connsiteY23" fmla="*/ 1556930 h 1887173"/>
                <a:gd name="connsiteX24" fmla="*/ 710857 w 1877765"/>
                <a:gd name="connsiteY24" fmla="*/ 1538733 h 1887173"/>
                <a:gd name="connsiteX25" fmla="*/ 874630 w 1877765"/>
                <a:gd name="connsiteY25" fmla="*/ 1493241 h 1887173"/>
                <a:gd name="connsiteX26" fmla="*/ 1006559 w 1877765"/>
                <a:gd name="connsiteY26" fmla="*/ 1434100 h 1887173"/>
                <a:gd name="connsiteX27" fmla="*/ 1170332 w 1877765"/>
                <a:gd name="connsiteY27" fmla="*/ 1338566 h 1887173"/>
                <a:gd name="connsiteX28" fmla="*/ 1329556 w 1877765"/>
                <a:gd name="connsiteY28" fmla="*/ 1174793 h 1887173"/>
                <a:gd name="connsiteX29" fmla="*/ 1466033 w 1877765"/>
                <a:gd name="connsiteY29" fmla="*/ 897288 h 1887173"/>
                <a:gd name="connsiteX30" fmla="*/ 1534272 w 1877765"/>
                <a:gd name="connsiteY30" fmla="*/ 606136 h 1887173"/>
                <a:gd name="connsiteX31" fmla="*/ 1539896 w 1877765"/>
                <a:gd name="connsiteY31" fmla="*/ 565598 h 1887173"/>
                <a:gd name="connsiteX32" fmla="*/ 1542227 w 1877765"/>
                <a:gd name="connsiteY32" fmla="*/ 541927 h 1887173"/>
                <a:gd name="connsiteX33" fmla="*/ 1542448 w 1877765"/>
                <a:gd name="connsiteY33" fmla="*/ 540833 h 1887173"/>
                <a:gd name="connsiteX34" fmla="*/ 1542448 w 1877765"/>
                <a:gd name="connsiteY34" fmla="*/ 539684 h 1887173"/>
                <a:gd name="connsiteX35" fmla="*/ 1543271 w 1877765"/>
                <a:gd name="connsiteY35" fmla="*/ 531327 h 1887173"/>
                <a:gd name="connsiteX36" fmla="*/ 1544186 w 1877765"/>
                <a:gd name="connsiteY36" fmla="*/ 468273 h 1887173"/>
                <a:gd name="connsiteX37" fmla="*/ 1544101 w 1877765"/>
                <a:gd name="connsiteY37" fmla="*/ 466895 h 1887173"/>
                <a:gd name="connsiteX38" fmla="*/ 1542448 w 1877765"/>
                <a:gd name="connsiteY38" fmla="*/ 467229 h 1887173"/>
                <a:gd name="connsiteX39" fmla="*/ 1542448 w 1877765"/>
                <a:gd name="connsiteY39" fmla="*/ 366207 h 1887173"/>
                <a:gd name="connsiteX40" fmla="*/ 1477361 w 1877765"/>
                <a:gd name="connsiteY40" fmla="*/ 301120 h 1887173"/>
                <a:gd name="connsiteX41" fmla="*/ 375583 w 1877765"/>
                <a:gd name="connsiteY41" fmla="*/ 301120 h 1887173"/>
                <a:gd name="connsiteX42" fmla="*/ 310496 w 1877765"/>
                <a:gd name="connsiteY42" fmla="*/ 366207 h 1887173"/>
                <a:gd name="connsiteX43" fmla="*/ 310496 w 1877765"/>
                <a:gd name="connsiteY43" fmla="*/ 540833 h 1887173"/>
                <a:gd name="connsiteX44" fmla="*/ 313723 w 1877765"/>
                <a:gd name="connsiteY44" fmla="*/ 556817 h 1887173"/>
                <a:gd name="connsiteX45" fmla="*/ 313723 w 1877765"/>
                <a:gd name="connsiteY45" fmla="*/ 831321 h 1887173"/>
                <a:gd name="connsiteX46" fmla="*/ 182358 w 1877765"/>
                <a:gd name="connsiteY46" fmla="*/ 962686 h 1887173"/>
                <a:gd name="connsiteX47" fmla="*/ 131366 w 1877765"/>
                <a:gd name="connsiteY47" fmla="*/ 962686 h 1887173"/>
                <a:gd name="connsiteX48" fmla="*/ 1 w 1877765"/>
                <a:gd name="connsiteY48" fmla="*/ 831321 h 1887173"/>
                <a:gd name="connsiteX49" fmla="*/ 1 w 1877765"/>
                <a:gd name="connsiteY49" fmla="*/ 319425 h 1887173"/>
                <a:gd name="connsiteX50" fmla="*/ 0 w 1877765"/>
                <a:gd name="connsiteY50" fmla="*/ 319420 h 1887173"/>
                <a:gd name="connsiteX51" fmla="*/ 0 w 1877765"/>
                <a:gd name="connsiteY51" fmla="*/ 157490 h 1887173"/>
                <a:gd name="connsiteX52" fmla="*/ 157490 w 1877765"/>
                <a:gd name="connsiteY52" fmla="*/ 0 h 1887173"/>
                <a:gd name="connsiteX0" fmla="*/ 157490 w 1877765"/>
                <a:gd name="connsiteY0" fmla="*/ 0 h 1887173"/>
                <a:gd name="connsiteX1" fmla="*/ 1194639 w 1877765"/>
                <a:gd name="connsiteY1" fmla="*/ 0 h 1887173"/>
                <a:gd name="connsiteX2" fmla="*/ 1494494 w 1877765"/>
                <a:gd name="connsiteY2" fmla="*/ 0 h 1887173"/>
                <a:gd name="connsiteX3" fmla="*/ 1639746 w 1877765"/>
                <a:gd name="connsiteY3" fmla="*/ 0 h 1887173"/>
                <a:gd name="connsiteX4" fmla="*/ 1828744 w 1877765"/>
                <a:gd name="connsiteY4" fmla="*/ 125200 h 1887173"/>
                <a:gd name="connsiteX5" fmla="*/ 1855315 w 1877765"/>
                <a:gd name="connsiteY5" fmla="*/ 195814 h 1887173"/>
                <a:gd name="connsiteX6" fmla="*/ 1875466 w 1877765"/>
                <a:gd name="connsiteY6" fmla="*/ 419617 h 1887173"/>
                <a:gd name="connsiteX7" fmla="*/ 1870917 w 1877765"/>
                <a:gd name="connsiteY7" fmla="*/ 628883 h 1887173"/>
                <a:gd name="connsiteX8" fmla="*/ 1818494 w 1877765"/>
                <a:gd name="connsiteY8" fmla="*/ 910936 h 1887173"/>
                <a:gd name="connsiteX9" fmla="*/ 1648003 w 1877765"/>
                <a:gd name="connsiteY9" fmla="*/ 1293074 h 1887173"/>
                <a:gd name="connsiteX10" fmla="*/ 1409060 w 1877765"/>
                <a:gd name="connsiteY10" fmla="*/ 1581844 h 1887173"/>
                <a:gd name="connsiteX11" fmla="*/ 1047502 w 1877765"/>
                <a:gd name="connsiteY11" fmla="*/ 1793491 h 1887173"/>
                <a:gd name="connsiteX12" fmla="*/ 724505 w 1877765"/>
                <a:gd name="connsiteY12" fmla="*/ 1875378 h 1887173"/>
                <a:gd name="connsiteX13" fmla="*/ 551633 w 1877765"/>
                <a:gd name="connsiteY13" fmla="*/ 1884477 h 1887173"/>
                <a:gd name="connsiteX14" fmla="*/ 550761 w 1877765"/>
                <a:gd name="connsiteY14" fmla="*/ 1883777 h 1887173"/>
                <a:gd name="connsiteX15" fmla="*/ 523024 w 1877765"/>
                <a:gd name="connsiteY15" fmla="*/ 1885113 h 1887173"/>
                <a:gd name="connsiteX16" fmla="*/ 377059 w 1877765"/>
                <a:gd name="connsiteY16" fmla="*/ 1752565 h 1887173"/>
                <a:gd name="connsiteX17" fmla="*/ 376406 w 1877765"/>
                <a:gd name="connsiteY17" fmla="*/ 1739012 h 1887173"/>
                <a:gd name="connsiteX18" fmla="*/ 384739 w 1877765"/>
                <a:gd name="connsiteY18" fmla="*/ 1684280 h 1887173"/>
                <a:gd name="connsiteX19" fmla="*/ 384953 w 1877765"/>
                <a:gd name="connsiteY19" fmla="*/ 1683928 h 1887173"/>
                <a:gd name="connsiteX20" fmla="*/ 384840 w 1877765"/>
                <a:gd name="connsiteY20" fmla="*/ 1682994 h 1887173"/>
                <a:gd name="connsiteX21" fmla="*/ 420807 w 1877765"/>
                <a:gd name="connsiteY21" fmla="*/ 1618664 h 1887173"/>
                <a:gd name="connsiteX22" fmla="*/ 490751 w 1877765"/>
                <a:gd name="connsiteY22" fmla="*/ 1582271 h 1887173"/>
                <a:gd name="connsiteX23" fmla="*/ 610774 w 1877765"/>
                <a:gd name="connsiteY23" fmla="*/ 1556930 h 1887173"/>
                <a:gd name="connsiteX24" fmla="*/ 710857 w 1877765"/>
                <a:gd name="connsiteY24" fmla="*/ 1538733 h 1887173"/>
                <a:gd name="connsiteX25" fmla="*/ 874630 w 1877765"/>
                <a:gd name="connsiteY25" fmla="*/ 1493241 h 1887173"/>
                <a:gd name="connsiteX26" fmla="*/ 1006559 w 1877765"/>
                <a:gd name="connsiteY26" fmla="*/ 1434100 h 1887173"/>
                <a:gd name="connsiteX27" fmla="*/ 1170332 w 1877765"/>
                <a:gd name="connsiteY27" fmla="*/ 1338566 h 1887173"/>
                <a:gd name="connsiteX28" fmla="*/ 1329556 w 1877765"/>
                <a:gd name="connsiteY28" fmla="*/ 1174793 h 1887173"/>
                <a:gd name="connsiteX29" fmla="*/ 1466033 w 1877765"/>
                <a:gd name="connsiteY29" fmla="*/ 897288 h 1887173"/>
                <a:gd name="connsiteX30" fmla="*/ 1534272 w 1877765"/>
                <a:gd name="connsiteY30" fmla="*/ 606136 h 1887173"/>
                <a:gd name="connsiteX31" fmla="*/ 1539896 w 1877765"/>
                <a:gd name="connsiteY31" fmla="*/ 565598 h 1887173"/>
                <a:gd name="connsiteX32" fmla="*/ 1542227 w 1877765"/>
                <a:gd name="connsiteY32" fmla="*/ 541927 h 1887173"/>
                <a:gd name="connsiteX33" fmla="*/ 1542448 w 1877765"/>
                <a:gd name="connsiteY33" fmla="*/ 540833 h 1887173"/>
                <a:gd name="connsiteX34" fmla="*/ 1542448 w 1877765"/>
                <a:gd name="connsiteY34" fmla="*/ 539684 h 1887173"/>
                <a:gd name="connsiteX35" fmla="*/ 1543271 w 1877765"/>
                <a:gd name="connsiteY35" fmla="*/ 531327 h 1887173"/>
                <a:gd name="connsiteX36" fmla="*/ 1544186 w 1877765"/>
                <a:gd name="connsiteY36" fmla="*/ 468273 h 1887173"/>
                <a:gd name="connsiteX37" fmla="*/ 1544101 w 1877765"/>
                <a:gd name="connsiteY37" fmla="*/ 466895 h 1887173"/>
                <a:gd name="connsiteX38" fmla="*/ 1542448 w 1877765"/>
                <a:gd name="connsiteY38" fmla="*/ 467229 h 1887173"/>
                <a:gd name="connsiteX39" fmla="*/ 1542448 w 1877765"/>
                <a:gd name="connsiteY39" fmla="*/ 366207 h 1887173"/>
                <a:gd name="connsiteX40" fmla="*/ 1477361 w 1877765"/>
                <a:gd name="connsiteY40" fmla="*/ 301120 h 1887173"/>
                <a:gd name="connsiteX41" fmla="*/ 375583 w 1877765"/>
                <a:gd name="connsiteY41" fmla="*/ 301120 h 1887173"/>
                <a:gd name="connsiteX42" fmla="*/ 310496 w 1877765"/>
                <a:gd name="connsiteY42" fmla="*/ 366207 h 1887173"/>
                <a:gd name="connsiteX43" fmla="*/ 310496 w 1877765"/>
                <a:gd name="connsiteY43" fmla="*/ 540833 h 1887173"/>
                <a:gd name="connsiteX44" fmla="*/ 313723 w 1877765"/>
                <a:gd name="connsiteY44" fmla="*/ 556817 h 1887173"/>
                <a:gd name="connsiteX45" fmla="*/ 313723 w 1877765"/>
                <a:gd name="connsiteY45" fmla="*/ 831321 h 1887173"/>
                <a:gd name="connsiteX46" fmla="*/ 182358 w 1877765"/>
                <a:gd name="connsiteY46" fmla="*/ 962686 h 1887173"/>
                <a:gd name="connsiteX47" fmla="*/ 131366 w 1877765"/>
                <a:gd name="connsiteY47" fmla="*/ 962686 h 1887173"/>
                <a:gd name="connsiteX48" fmla="*/ 1 w 1877765"/>
                <a:gd name="connsiteY48" fmla="*/ 831321 h 1887173"/>
                <a:gd name="connsiteX49" fmla="*/ 1 w 1877765"/>
                <a:gd name="connsiteY49" fmla="*/ 319425 h 1887173"/>
                <a:gd name="connsiteX50" fmla="*/ 0 w 1877765"/>
                <a:gd name="connsiteY50" fmla="*/ 319420 h 1887173"/>
                <a:gd name="connsiteX51" fmla="*/ 0 w 1877765"/>
                <a:gd name="connsiteY51" fmla="*/ 157490 h 1887173"/>
                <a:gd name="connsiteX52" fmla="*/ 157490 w 1877765"/>
                <a:gd name="connsiteY52" fmla="*/ 0 h 1887173"/>
                <a:gd name="connsiteX0" fmla="*/ 157490 w 1877765"/>
                <a:gd name="connsiteY0" fmla="*/ 0 h 1887173"/>
                <a:gd name="connsiteX1" fmla="*/ 1194639 w 1877765"/>
                <a:gd name="connsiteY1" fmla="*/ 0 h 1887173"/>
                <a:gd name="connsiteX2" fmla="*/ 1494494 w 1877765"/>
                <a:gd name="connsiteY2" fmla="*/ 0 h 1887173"/>
                <a:gd name="connsiteX3" fmla="*/ 1639746 w 1877765"/>
                <a:gd name="connsiteY3" fmla="*/ 0 h 1887173"/>
                <a:gd name="connsiteX4" fmla="*/ 1828744 w 1877765"/>
                <a:gd name="connsiteY4" fmla="*/ 125200 h 1887173"/>
                <a:gd name="connsiteX5" fmla="*/ 1855315 w 1877765"/>
                <a:gd name="connsiteY5" fmla="*/ 195814 h 1887173"/>
                <a:gd name="connsiteX6" fmla="*/ 1875466 w 1877765"/>
                <a:gd name="connsiteY6" fmla="*/ 419617 h 1887173"/>
                <a:gd name="connsiteX7" fmla="*/ 1870917 w 1877765"/>
                <a:gd name="connsiteY7" fmla="*/ 628883 h 1887173"/>
                <a:gd name="connsiteX8" fmla="*/ 1818494 w 1877765"/>
                <a:gd name="connsiteY8" fmla="*/ 910936 h 1887173"/>
                <a:gd name="connsiteX9" fmla="*/ 1648003 w 1877765"/>
                <a:gd name="connsiteY9" fmla="*/ 1293074 h 1887173"/>
                <a:gd name="connsiteX10" fmla="*/ 1409060 w 1877765"/>
                <a:gd name="connsiteY10" fmla="*/ 1581844 h 1887173"/>
                <a:gd name="connsiteX11" fmla="*/ 1047502 w 1877765"/>
                <a:gd name="connsiteY11" fmla="*/ 1793491 h 1887173"/>
                <a:gd name="connsiteX12" fmla="*/ 724505 w 1877765"/>
                <a:gd name="connsiteY12" fmla="*/ 1875378 h 1887173"/>
                <a:gd name="connsiteX13" fmla="*/ 551633 w 1877765"/>
                <a:gd name="connsiteY13" fmla="*/ 1884477 h 1887173"/>
                <a:gd name="connsiteX14" fmla="*/ 550761 w 1877765"/>
                <a:gd name="connsiteY14" fmla="*/ 1883777 h 1887173"/>
                <a:gd name="connsiteX15" fmla="*/ 523024 w 1877765"/>
                <a:gd name="connsiteY15" fmla="*/ 1885113 h 1887173"/>
                <a:gd name="connsiteX16" fmla="*/ 377059 w 1877765"/>
                <a:gd name="connsiteY16" fmla="*/ 1752565 h 1887173"/>
                <a:gd name="connsiteX17" fmla="*/ 376406 w 1877765"/>
                <a:gd name="connsiteY17" fmla="*/ 1739012 h 1887173"/>
                <a:gd name="connsiteX18" fmla="*/ 384739 w 1877765"/>
                <a:gd name="connsiteY18" fmla="*/ 1684280 h 1887173"/>
                <a:gd name="connsiteX19" fmla="*/ 384953 w 1877765"/>
                <a:gd name="connsiteY19" fmla="*/ 1683928 h 1887173"/>
                <a:gd name="connsiteX20" fmla="*/ 384840 w 1877765"/>
                <a:gd name="connsiteY20" fmla="*/ 1682994 h 1887173"/>
                <a:gd name="connsiteX21" fmla="*/ 420807 w 1877765"/>
                <a:gd name="connsiteY21" fmla="*/ 1618664 h 1887173"/>
                <a:gd name="connsiteX22" fmla="*/ 490751 w 1877765"/>
                <a:gd name="connsiteY22" fmla="*/ 1582271 h 1887173"/>
                <a:gd name="connsiteX23" fmla="*/ 610774 w 1877765"/>
                <a:gd name="connsiteY23" fmla="*/ 1556930 h 1887173"/>
                <a:gd name="connsiteX24" fmla="*/ 710857 w 1877765"/>
                <a:gd name="connsiteY24" fmla="*/ 1538733 h 1887173"/>
                <a:gd name="connsiteX25" fmla="*/ 874630 w 1877765"/>
                <a:gd name="connsiteY25" fmla="*/ 1493241 h 1887173"/>
                <a:gd name="connsiteX26" fmla="*/ 1006559 w 1877765"/>
                <a:gd name="connsiteY26" fmla="*/ 1434100 h 1887173"/>
                <a:gd name="connsiteX27" fmla="*/ 1170332 w 1877765"/>
                <a:gd name="connsiteY27" fmla="*/ 1338566 h 1887173"/>
                <a:gd name="connsiteX28" fmla="*/ 1329556 w 1877765"/>
                <a:gd name="connsiteY28" fmla="*/ 1174793 h 1887173"/>
                <a:gd name="connsiteX29" fmla="*/ 1466033 w 1877765"/>
                <a:gd name="connsiteY29" fmla="*/ 897288 h 1887173"/>
                <a:gd name="connsiteX30" fmla="*/ 1534272 w 1877765"/>
                <a:gd name="connsiteY30" fmla="*/ 606136 h 1887173"/>
                <a:gd name="connsiteX31" fmla="*/ 1539896 w 1877765"/>
                <a:gd name="connsiteY31" fmla="*/ 565598 h 1887173"/>
                <a:gd name="connsiteX32" fmla="*/ 1542227 w 1877765"/>
                <a:gd name="connsiteY32" fmla="*/ 541927 h 1887173"/>
                <a:gd name="connsiteX33" fmla="*/ 1542448 w 1877765"/>
                <a:gd name="connsiteY33" fmla="*/ 540833 h 1887173"/>
                <a:gd name="connsiteX34" fmla="*/ 1542448 w 1877765"/>
                <a:gd name="connsiteY34" fmla="*/ 539684 h 1887173"/>
                <a:gd name="connsiteX35" fmla="*/ 1543271 w 1877765"/>
                <a:gd name="connsiteY35" fmla="*/ 531327 h 1887173"/>
                <a:gd name="connsiteX36" fmla="*/ 1544186 w 1877765"/>
                <a:gd name="connsiteY36" fmla="*/ 468273 h 1887173"/>
                <a:gd name="connsiteX37" fmla="*/ 1544101 w 1877765"/>
                <a:gd name="connsiteY37" fmla="*/ 466895 h 1887173"/>
                <a:gd name="connsiteX38" fmla="*/ 1542448 w 1877765"/>
                <a:gd name="connsiteY38" fmla="*/ 467229 h 1887173"/>
                <a:gd name="connsiteX39" fmla="*/ 1542448 w 1877765"/>
                <a:gd name="connsiteY39" fmla="*/ 366207 h 1887173"/>
                <a:gd name="connsiteX40" fmla="*/ 1477361 w 1877765"/>
                <a:gd name="connsiteY40" fmla="*/ 301120 h 1887173"/>
                <a:gd name="connsiteX41" fmla="*/ 375583 w 1877765"/>
                <a:gd name="connsiteY41" fmla="*/ 301120 h 1887173"/>
                <a:gd name="connsiteX42" fmla="*/ 310496 w 1877765"/>
                <a:gd name="connsiteY42" fmla="*/ 366207 h 1887173"/>
                <a:gd name="connsiteX43" fmla="*/ 310496 w 1877765"/>
                <a:gd name="connsiteY43" fmla="*/ 540833 h 1887173"/>
                <a:gd name="connsiteX44" fmla="*/ 313723 w 1877765"/>
                <a:gd name="connsiteY44" fmla="*/ 556817 h 1887173"/>
                <a:gd name="connsiteX45" fmla="*/ 313723 w 1877765"/>
                <a:gd name="connsiteY45" fmla="*/ 831321 h 1887173"/>
                <a:gd name="connsiteX46" fmla="*/ 182358 w 1877765"/>
                <a:gd name="connsiteY46" fmla="*/ 962686 h 1887173"/>
                <a:gd name="connsiteX47" fmla="*/ 131366 w 1877765"/>
                <a:gd name="connsiteY47" fmla="*/ 962686 h 1887173"/>
                <a:gd name="connsiteX48" fmla="*/ 1 w 1877765"/>
                <a:gd name="connsiteY48" fmla="*/ 831321 h 1887173"/>
                <a:gd name="connsiteX49" fmla="*/ 1 w 1877765"/>
                <a:gd name="connsiteY49" fmla="*/ 319425 h 1887173"/>
                <a:gd name="connsiteX50" fmla="*/ 0 w 1877765"/>
                <a:gd name="connsiteY50" fmla="*/ 319420 h 1887173"/>
                <a:gd name="connsiteX51" fmla="*/ 0 w 1877765"/>
                <a:gd name="connsiteY51" fmla="*/ 157490 h 1887173"/>
                <a:gd name="connsiteX52" fmla="*/ 157490 w 1877765"/>
                <a:gd name="connsiteY52" fmla="*/ 0 h 1887173"/>
                <a:gd name="connsiteX0" fmla="*/ 157490 w 1877765"/>
                <a:gd name="connsiteY0" fmla="*/ 0 h 1887173"/>
                <a:gd name="connsiteX1" fmla="*/ 1194639 w 1877765"/>
                <a:gd name="connsiteY1" fmla="*/ 0 h 1887173"/>
                <a:gd name="connsiteX2" fmla="*/ 1494494 w 1877765"/>
                <a:gd name="connsiteY2" fmla="*/ 0 h 1887173"/>
                <a:gd name="connsiteX3" fmla="*/ 1639746 w 1877765"/>
                <a:gd name="connsiteY3" fmla="*/ 0 h 1887173"/>
                <a:gd name="connsiteX4" fmla="*/ 1828744 w 1877765"/>
                <a:gd name="connsiteY4" fmla="*/ 125200 h 1887173"/>
                <a:gd name="connsiteX5" fmla="*/ 1855315 w 1877765"/>
                <a:gd name="connsiteY5" fmla="*/ 195814 h 1887173"/>
                <a:gd name="connsiteX6" fmla="*/ 1875466 w 1877765"/>
                <a:gd name="connsiteY6" fmla="*/ 419617 h 1887173"/>
                <a:gd name="connsiteX7" fmla="*/ 1870917 w 1877765"/>
                <a:gd name="connsiteY7" fmla="*/ 628883 h 1887173"/>
                <a:gd name="connsiteX8" fmla="*/ 1818494 w 1877765"/>
                <a:gd name="connsiteY8" fmla="*/ 910936 h 1887173"/>
                <a:gd name="connsiteX9" fmla="*/ 1648003 w 1877765"/>
                <a:gd name="connsiteY9" fmla="*/ 1293074 h 1887173"/>
                <a:gd name="connsiteX10" fmla="*/ 1409060 w 1877765"/>
                <a:gd name="connsiteY10" fmla="*/ 1581844 h 1887173"/>
                <a:gd name="connsiteX11" fmla="*/ 1047502 w 1877765"/>
                <a:gd name="connsiteY11" fmla="*/ 1793491 h 1887173"/>
                <a:gd name="connsiteX12" fmla="*/ 724505 w 1877765"/>
                <a:gd name="connsiteY12" fmla="*/ 1875378 h 1887173"/>
                <a:gd name="connsiteX13" fmla="*/ 551633 w 1877765"/>
                <a:gd name="connsiteY13" fmla="*/ 1884477 h 1887173"/>
                <a:gd name="connsiteX14" fmla="*/ 550761 w 1877765"/>
                <a:gd name="connsiteY14" fmla="*/ 1883777 h 1887173"/>
                <a:gd name="connsiteX15" fmla="*/ 523024 w 1877765"/>
                <a:gd name="connsiteY15" fmla="*/ 1885113 h 1887173"/>
                <a:gd name="connsiteX16" fmla="*/ 377059 w 1877765"/>
                <a:gd name="connsiteY16" fmla="*/ 1752565 h 1887173"/>
                <a:gd name="connsiteX17" fmla="*/ 376406 w 1877765"/>
                <a:gd name="connsiteY17" fmla="*/ 1739012 h 1887173"/>
                <a:gd name="connsiteX18" fmla="*/ 384739 w 1877765"/>
                <a:gd name="connsiteY18" fmla="*/ 1684280 h 1887173"/>
                <a:gd name="connsiteX19" fmla="*/ 384953 w 1877765"/>
                <a:gd name="connsiteY19" fmla="*/ 1683928 h 1887173"/>
                <a:gd name="connsiteX20" fmla="*/ 384840 w 1877765"/>
                <a:gd name="connsiteY20" fmla="*/ 1682994 h 1887173"/>
                <a:gd name="connsiteX21" fmla="*/ 420807 w 1877765"/>
                <a:gd name="connsiteY21" fmla="*/ 1618664 h 1887173"/>
                <a:gd name="connsiteX22" fmla="*/ 490751 w 1877765"/>
                <a:gd name="connsiteY22" fmla="*/ 1582271 h 1887173"/>
                <a:gd name="connsiteX23" fmla="*/ 610774 w 1877765"/>
                <a:gd name="connsiteY23" fmla="*/ 1556930 h 1887173"/>
                <a:gd name="connsiteX24" fmla="*/ 710857 w 1877765"/>
                <a:gd name="connsiteY24" fmla="*/ 1538733 h 1887173"/>
                <a:gd name="connsiteX25" fmla="*/ 874630 w 1877765"/>
                <a:gd name="connsiteY25" fmla="*/ 1493241 h 1887173"/>
                <a:gd name="connsiteX26" fmla="*/ 1006559 w 1877765"/>
                <a:gd name="connsiteY26" fmla="*/ 1434100 h 1887173"/>
                <a:gd name="connsiteX27" fmla="*/ 1170332 w 1877765"/>
                <a:gd name="connsiteY27" fmla="*/ 1338566 h 1887173"/>
                <a:gd name="connsiteX28" fmla="*/ 1329556 w 1877765"/>
                <a:gd name="connsiteY28" fmla="*/ 1174793 h 1887173"/>
                <a:gd name="connsiteX29" fmla="*/ 1466033 w 1877765"/>
                <a:gd name="connsiteY29" fmla="*/ 897288 h 1887173"/>
                <a:gd name="connsiteX30" fmla="*/ 1534272 w 1877765"/>
                <a:gd name="connsiteY30" fmla="*/ 606136 h 1887173"/>
                <a:gd name="connsiteX31" fmla="*/ 1539896 w 1877765"/>
                <a:gd name="connsiteY31" fmla="*/ 565598 h 1887173"/>
                <a:gd name="connsiteX32" fmla="*/ 1542227 w 1877765"/>
                <a:gd name="connsiteY32" fmla="*/ 541927 h 1887173"/>
                <a:gd name="connsiteX33" fmla="*/ 1542448 w 1877765"/>
                <a:gd name="connsiteY33" fmla="*/ 540833 h 1887173"/>
                <a:gd name="connsiteX34" fmla="*/ 1542448 w 1877765"/>
                <a:gd name="connsiteY34" fmla="*/ 539684 h 1887173"/>
                <a:gd name="connsiteX35" fmla="*/ 1543271 w 1877765"/>
                <a:gd name="connsiteY35" fmla="*/ 531327 h 1887173"/>
                <a:gd name="connsiteX36" fmla="*/ 1544186 w 1877765"/>
                <a:gd name="connsiteY36" fmla="*/ 468273 h 1887173"/>
                <a:gd name="connsiteX37" fmla="*/ 1544101 w 1877765"/>
                <a:gd name="connsiteY37" fmla="*/ 466895 h 1887173"/>
                <a:gd name="connsiteX38" fmla="*/ 1542448 w 1877765"/>
                <a:gd name="connsiteY38" fmla="*/ 467229 h 1887173"/>
                <a:gd name="connsiteX39" fmla="*/ 1542448 w 1877765"/>
                <a:gd name="connsiteY39" fmla="*/ 366207 h 1887173"/>
                <a:gd name="connsiteX40" fmla="*/ 1477361 w 1877765"/>
                <a:gd name="connsiteY40" fmla="*/ 301120 h 1887173"/>
                <a:gd name="connsiteX41" fmla="*/ 375583 w 1877765"/>
                <a:gd name="connsiteY41" fmla="*/ 301120 h 1887173"/>
                <a:gd name="connsiteX42" fmla="*/ 310496 w 1877765"/>
                <a:gd name="connsiteY42" fmla="*/ 366207 h 1887173"/>
                <a:gd name="connsiteX43" fmla="*/ 310496 w 1877765"/>
                <a:gd name="connsiteY43" fmla="*/ 540833 h 1887173"/>
                <a:gd name="connsiteX44" fmla="*/ 313723 w 1877765"/>
                <a:gd name="connsiteY44" fmla="*/ 556817 h 1887173"/>
                <a:gd name="connsiteX45" fmla="*/ 313723 w 1877765"/>
                <a:gd name="connsiteY45" fmla="*/ 831321 h 1887173"/>
                <a:gd name="connsiteX46" fmla="*/ 182358 w 1877765"/>
                <a:gd name="connsiteY46" fmla="*/ 962686 h 1887173"/>
                <a:gd name="connsiteX47" fmla="*/ 131366 w 1877765"/>
                <a:gd name="connsiteY47" fmla="*/ 962686 h 1887173"/>
                <a:gd name="connsiteX48" fmla="*/ 1 w 1877765"/>
                <a:gd name="connsiteY48" fmla="*/ 831321 h 1887173"/>
                <a:gd name="connsiteX49" fmla="*/ 1 w 1877765"/>
                <a:gd name="connsiteY49" fmla="*/ 319425 h 1887173"/>
                <a:gd name="connsiteX50" fmla="*/ 0 w 1877765"/>
                <a:gd name="connsiteY50" fmla="*/ 319420 h 1887173"/>
                <a:gd name="connsiteX51" fmla="*/ 0 w 1877765"/>
                <a:gd name="connsiteY51" fmla="*/ 157490 h 1887173"/>
                <a:gd name="connsiteX52" fmla="*/ 157490 w 1877765"/>
                <a:gd name="connsiteY52" fmla="*/ 0 h 1887173"/>
                <a:gd name="connsiteX0" fmla="*/ 157490 w 1877765"/>
                <a:gd name="connsiteY0" fmla="*/ 0 h 1887173"/>
                <a:gd name="connsiteX1" fmla="*/ 1194639 w 1877765"/>
                <a:gd name="connsiteY1" fmla="*/ 0 h 1887173"/>
                <a:gd name="connsiteX2" fmla="*/ 1494494 w 1877765"/>
                <a:gd name="connsiteY2" fmla="*/ 0 h 1887173"/>
                <a:gd name="connsiteX3" fmla="*/ 1639746 w 1877765"/>
                <a:gd name="connsiteY3" fmla="*/ 0 h 1887173"/>
                <a:gd name="connsiteX4" fmla="*/ 1828744 w 1877765"/>
                <a:gd name="connsiteY4" fmla="*/ 125200 h 1887173"/>
                <a:gd name="connsiteX5" fmla="*/ 1855315 w 1877765"/>
                <a:gd name="connsiteY5" fmla="*/ 195814 h 1887173"/>
                <a:gd name="connsiteX6" fmla="*/ 1875466 w 1877765"/>
                <a:gd name="connsiteY6" fmla="*/ 419617 h 1887173"/>
                <a:gd name="connsiteX7" fmla="*/ 1870917 w 1877765"/>
                <a:gd name="connsiteY7" fmla="*/ 628883 h 1887173"/>
                <a:gd name="connsiteX8" fmla="*/ 1818494 w 1877765"/>
                <a:gd name="connsiteY8" fmla="*/ 910936 h 1887173"/>
                <a:gd name="connsiteX9" fmla="*/ 1648003 w 1877765"/>
                <a:gd name="connsiteY9" fmla="*/ 1293074 h 1887173"/>
                <a:gd name="connsiteX10" fmla="*/ 1409060 w 1877765"/>
                <a:gd name="connsiteY10" fmla="*/ 1581844 h 1887173"/>
                <a:gd name="connsiteX11" fmla="*/ 1047502 w 1877765"/>
                <a:gd name="connsiteY11" fmla="*/ 1793491 h 1887173"/>
                <a:gd name="connsiteX12" fmla="*/ 724505 w 1877765"/>
                <a:gd name="connsiteY12" fmla="*/ 1875378 h 1887173"/>
                <a:gd name="connsiteX13" fmla="*/ 551633 w 1877765"/>
                <a:gd name="connsiteY13" fmla="*/ 1884477 h 1887173"/>
                <a:gd name="connsiteX14" fmla="*/ 550761 w 1877765"/>
                <a:gd name="connsiteY14" fmla="*/ 1883777 h 1887173"/>
                <a:gd name="connsiteX15" fmla="*/ 523024 w 1877765"/>
                <a:gd name="connsiteY15" fmla="*/ 1885113 h 1887173"/>
                <a:gd name="connsiteX16" fmla="*/ 377059 w 1877765"/>
                <a:gd name="connsiteY16" fmla="*/ 1752565 h 1887173"/>
                <a:gd name="connsiteX17" fmla="*/ 376406 w 1877765"/>
                <a:gd name="connsiteY17" fmla="*/ 1739012 h 1887173"/>
                <a:gd name="connsiteX18" fmla="*/ 384739 w 1877765"/>
                <a:gd name="connsiteY18" fmla="*/ 1684280 h 1887173"/>
                <a:gd name="connsiteX19" fmla="*/ 384953 w 1877765"/>
                <a:gd name="connsiteY19" fmla="*/ 1683928 h 1887173"/>
                <a:gd name="connsiteX20" fmla="*/ 384840 w 1877765"/>
                <a:gd name="connsiteY20" fmla="*/ 1682994 h 1887173"/>
                <a:gd name="connsiteX21" fmla="*/ 420807 w 1877765"/>
                <a:gd name="connsiteY21" fmla="*/ 1618664 h 1887173"/>
                <a:gd name="connsiteX22" fmla="*/ 490751 w 1877765"/>
                <a:gd name="connsiteY22" fmla="*/ 1582271 h 1887173"/>
                <a:gd name="connsiteX23" fmla="*/ 610774 w 1877765"/>
                <a:gd name="connsiteY23" fmla="*/ 1556930 h 1887173"/>
                <a:gd name="connsiteX24" fmla="*/ 710857 w 1877765"/>
                <a:gd name="connsiteY24" fmla="*/ 1538733 h 1887173"/>
                <a:gd name="connsiteX25" fmla="*/ 874630 w 1877765"/>
                <a:gd name="connsiteY25" fmla="*/ 1493241 h 1887173"/>
                <a:gd name="connsiteX26" fmla="*/ 1006559 w 1877765"/>
                <a:gd name="connsiteY26" fmla="*/ 1434100 h 1887173"/>
                <a:gd name="connsiteX27" fmla="*/ 1170332 w 1877765"/>
                <a:gd name="connsiteY27" fmla="*/ 1338566 h 1887173"/>
                <a:gd name="connsiteX28" fmla="*/ 1329556 w 1877765"/>
                <a:gd name="connsiteY28" fmla="*/ 1174793 h 1887173"/>
                <a:gd name="connsiteX29" fmla="*/ 1466033 w 1877765"/>
                <a:gd name="connsiteY29" fmla="*/ 897288 h 1887173"/>
                <a:gd name="connsiteX30" fmla="*/ 1534272 w 1877765"/>
                <a:gd name="connsiteY30" fmla="*/ 606136 h 1887173"/>
                <a:gd name="connsiteX31" fmla="*/ 1539896 w 1877765"/>
                <a:gd name="connsiteY31" fmla="*/ 565598 h 1887173"/>
                <a:gd name="connsiteX32" fmla="*/ 1542227 w 1877765"/>
                <a:gd name="connsiteY32" fmla="*/ 541927 h 1887173"/>
                <a:gd name="connsiteX33" fmla="*/ 1542448 w 1877765"/>
                <a:gd name="connsiteY33" fmla="*/ 540833 h 1887173"/>
                <a:gd name="connsiteX34" fmla="*/ 1542448 w 1877765"/>
                <a:gd name="connsiteY34" fmla="*/ 539684 h 1887173"/>
                <a:gd name="connsiteX35" fmla="*/ 1543271 w 1877765"/>
                <a:gd name="connsiteY35" fmla="*/ 531327 h 1887173"/>
                <a:gd name="connsiteX36" fmla="*/ 1544186 w 1877765"/>
                <a:gd name="connsiteY36" fmla="*/ 468273 h 1887173"/>
                <a:gd name="connsiteX37" fmla="*/ 1544101 w 1877765"/>
                <a:gd name="connsiteY37" fmla="*/ 466895 h 1887173"/>
                <a:gd name="connsiteX38" fmla="*/ 1542448 w 1877765"/>
                <a:gd name="connsiteY38" fmla="*/ 467229 h 1887173"/>
                <a:gd name="connsiteX39" fmla="*/ 1542448 w 1877765"/>
                <a:gd name="connsiteY39" fmla="*/ 366207 h 1887173"/>
                <a:gd name="connsiteX40" fmla="*/ 1477361 w 1877765"/>
                <a:gd name="connsiteY40" fmla="*/ 301120 h 1887173"/>
                <a:gd name="connsiteX41" fmla="*/ 375583 w 1877765"/>
                <a:gd name="connsiteY41" fmla="*/ 301120 h 1887173"/>
                <a:gd name="connsiteX42" fmla="*/ 310496 w 1877765"/>
                <a:gd name="connsiteY42" fmla="*/ 366207 h 1887173"/>
                <a:gd name="connsiteX43" fmla="*/ 310496 w 1877765"/>
                <a:gd name="connsiteY43" fmla="*/ 540833 h 1887173"/>
                <a:gd name="connsiteX44" fmla="*/ 313723 w 1877765"/>
                <a:gd name="connsiteY44" fmla="*/ 556817 h 1887173"/>
                <a:gd name="connsiteX45" fmla="*/ 313723 w 1877765"/>
                <a:gd name="connsiteY45" fmla="*/ 831321 h 1887173"/>
                <a:gd name="connsiteX46" fmla="*/ 182358 w 1877765"/>
                <a:gd name="connsiteY46" fmla="*/ 962686 h 1887173"/>
                <a:gd name="connsiteX47" fmla="*/ 131366 w 1877765"/>
                <a:gd name="connsiteY47" fmla="*/ 962686 h 1887173"/>
                <a:gd name="connsiteX48" fmla="*/ 1 w 1877765"/>
                <a:gd name="connsiteY48" fmla="*/ 831321 h 1887173"/>
                <a:gd name="connsiteX49" fmla="*/ 1 w 1877765"/>
                <a:gd name="connsiteY49" fmla="*/ 319425 h 1887173"/>
                <a:gd name="connsiteX50" fmla="*/ 0 w 1877765"/>
                <a:gd name="connsiteY50" fmla="*/ 319420 h 1887173"/>
                <a:gd name="connsiteX51" fmla="*/ 0 w 1877765"/>
                <a:gd name="connsiteY51" fmla="*/ 157490 h 1887173"/>
                <a:gd name="connsiteX52" fmla="*/ 157490 w 1877765"/>
                <a:gd name="connsiteY52" fmla="*/ 0 h 1887173"/>
                <a:gd name="connsiteX0" fmla="*/ 157490 w 1877765"/>
                <a:gd name="connsiteY0" fmla="*/ 0 h 1887173"/>
                <a:gd name="connsiteX1" fmla="*/ 1194639 w 1877765"/>
                <a:gd name="connsiteY1" fmla="*/ 0 h 1887173"/>
                <a:gd name="connsiteX2" fmla="*/ 1494494 w 1877765"/>
                <a:gd name="connsiteY2" fmla="*/ 0 h 1887173"/>
                <a:gd name="connsiteX3" fmla="*/ 1639746 w 1877765"/>
                <a:gd name="connsiteY3" fmla="*/ 0 h 1887173"/>
                <a:gd name="connsiteX4" fmla="*/ 1828744 w 1877765"/>
                <a:gd name="connsiteY4" fmla="*/ 125200 h 1887173"/>
                <a:gd name="connsiteX5" fmla="*/ 1855315 w 1877765"/>
                <a:gd name="connsiteY5" fmla="*/ 195814 h 1887173"/>
                <a:gd name="connsiteX6" fmla="*/ 1875466 w 1877765"/>
                <a:gd name="connsiteY6" fmla="*/ 419617 h 1887173"/>
                <a:gd name="connsiteX7" fmla="*/ 1870917 w 1877765"/>
                <a:gd name="connsiteY7" fmla="*/ 628883 h 1887173"/>
                <a:gd name="connsiteX8" fmla="*/ 1818494 w 1877765"/>
                <a:gd name="connsiteY8" fmla="*/ 910936 h 1887173"/>
                <a:gd name="connsiteX9" fmla="*/ 1648003 w 1877765"/>
                <a:gd name="connsiteY9" fmla="*/ 1293074 h 1887173"/>
                <a:gd name="connsiteX10" fmla="*/ 1409060 w 1877765"/>
                <a:gd name="connsiteY10" fmla="*/ 1581844 h 1887173"/>
                <a:gd name="connsiteX11" fmla="*/ 1047502 w 1877765"/>
                <a:gd name="connsiteY11" fmla="*/ 1793491 h 1887173"/>
                <a:gd name="connsiteX12" fmla="*/ 724505 w 1877765"/>
                <a:gd name="connsiteY12" fmla="*/ 1875378 h 1887173"/>
                <a:gd name="connsiteX13" fmla="*/ 551633 w 1877765"/>
                <a:gd name="connsiteY13" fmla="*/ 1884477 h 1887173"/>
                <a:gd name="connsiteX14" fmla="*/ 550761 w 1877765"/>
                <a:gd name="connsiteY14" fmla="*/ 1883777 h 1887173"/>
                <a:gd name="connsiteX15" fmla="*/ 523024 w 1877765"/>
                <a:gd name="connsiteY15" fmla="*/ 1885113 h 1887173"/>
                <a:gd name="connsiteX16" fmla="*/ 377059 w 1877765"/>
                <a:gd name="connsiteY16" fmla="*/ 1752565 h 1887173"/>
                <a:gd name="connsiteX17" fmla="*/ 376406 w 1877765"/>
                <a:gd name="connsiteY17" fmla="*/ 1739012 h 1887173"/>
                <a:gd name="connsiteX18" fmla="*/ 384739 w 1877765"/>
                <a:gd name="connsiteY18" fmla="*/ 1684280 h 1887173"/>
                <a:gd name="connsiteX19" fmla="*/ 384953 w 1877765"/>
                <a:gd name="connsiteY19" fmla="*/ 1683928 h 1887173"/>
                <a:gd name="connsiteX20" fmla="*/ 384840 w 1877765"/>
                <a:gd name="connsiteY20" fmla="*/ 1682994 h 1887173"/>
                <a:gd name="connsiteX21" fmla="*/ 420807 w 1877765"/>
                <a:gd name="connsiteY21" fmla="*/ 1618664 h 1887173"/>
                <a:gd name="connsiteX22" fmla="*/ 490751 w 1877765"/>
                <a:gd name="connsiteY22" fmla="*/ 1582271 h 1887173"/>
                <a:gd name="connsiteX23" fmla="*/ 610774 w 1877765"/>
                <a:gd name="connsiteY23" fmla="*/ 1556930 h 1887173"/>
                <a:gd name="connsiteX24" fmla="*/ 710857 w 1877765"/>
                <a:gd name="connsiteY24" fmla="*/ 1538733 h 1887173"/>
                <a:gd name="connsiteX25" fmla="*/ 874630 w 1877765"/>
                <a:gd name="connsiteY25" fmla="*/ 1493241 h 1887173"/>
                <a:gd name="connsiteX26" fmla="*/ 1006559 w 1877765"/>
                <a:gd name="connsiteY26" fmla="*/ 1434100 h 1887173"/>
                <a:gd name="connsiteX27" fmla="*/ 1170332 w 1877765"/>
                <a:gd name="connsiteY27" fmla="*/ 1338566 h 1887173"/>
                <a:gd name="connsiteX28" fmla="*/ 1329556 w 1877765"/>
                <a:gd name="connsiteY28" fmla="*/ 1174793 h 1887173"/>
                <a:gd name="connsiteX29" fmla="*/ 1466033 w 1877765"/>
                <a:gd name="connsiteY29" fmla="*/ 897288 h 1887173"/>
                <a:gd name="connsiteX30" fmla="*/ 1534272 w 1877765"/>
                <a:gd name="connsiteY30" fmla="*/ 606136 h 1887173"/>
                <a:gd name="connsiteX31" fmla="*/ 1539896 w 1877765"/>
                <a:gd name="connsiteY31" fmla="*/ 565598 h 1887173"/>
                <a:gd name="connsiteX32" fmla="*/ 1542227 w 1877765"/>
                <a:gd name="connsiteY32" fmla="*/ 541927 h 1887173"/>
                <a:gd name="connsiteX33" fmla="*/ 1542448 w 1877765"/>
                <a:gd name="connsiteY33" fmla="*/ 540833 h 1887173"/>
                <a:gd name="connsiteX34" fmla="*/ 1542448 w 1877765"/>
                <a:gd name="connsiteY34" fmla="*/ 539684 h 1887173"/>
                <a:gd name="connsiteX35" fmla="*/ 1543271 w 1877765"/>
                <a:gd name="connsiteY35" fmla="*/ 531327 h 1887173"/>
                <a:gd name="connsiteX36" fmla="*/ 1544186 w 1877765"/>
                <a:gd name="connsiteY36" fmla="*/ 468273 h 1887173"/>
                <a:gd name="connsiteX37" fmla="*/ 1544101 w 1877765"/>
                <a:gd name="connsiteY37" fmla="*/ 466895 h 1887173"/>
                <a:gd name="connsiteX38" fmla="*/ 1542448 w 1877765"/>
                <a:gd name="connsiteY38" fmla="*/ 467229 h 1887173"/>
                <a:gd name="connsiteX39" fmla="*/ 1542448 w 1877765"/>
                <a:gd name="connsiteY39" fmla="*/ 366207 h 1887173"/>
                <a:gd name="connsiteX40" fmla="*/ 1477361 w 1877765"/>
                <a:gd name="connsiteY40" fmla="*/ 301120 h 1887173"/>
                <a:gd name="connsiteX41" fmla="*/ 375583 w 1877765"/>
                <a:gd name="connsiteY41" fmla="*/ 301120 h 1887173"/>
                <a:gd name="connsiteX42" fmla="*/ 310496 w 1877765"/>
                <a:gd name="connsiteY42" fmla="*/ 366207 h 1887173"/>
                <a:gd name="connsiteX43" fmla="*/ 310496 w 1877765"/>
                <a:gd name="connsiteY43" fmla="*/ 540833 h 1887173"/>
                <a:gd name="connsiteX44" fmla="*/ 313723 w 1877765"/>
                <a:gd name="connsiteY44" fmla="*/ 556817 h 1887173"/>
                <a:gd name="connsiteX45" fmla="*/ 313723 w 1877765"/>
                <a:gd name="connsiteY45" fmla="*/ 831321 h 1887173"/>
                <a:gd name="connsiteX46" fmla="*/ 182358 w 1877765"/>
                <a:gd name="connsiteY46" fmla="*/ 962686 h 1887173"/>
                <a:gd name="connsiteX47" fmla="*/ 131366 w 1877765"/>
                <a:gd name="connsiteY47" fmla="*/ 962686 h 1887173"/>
                <a:gd name="connsiteX48" fmla="*/ 1 w 1877765"/>
                <a:gd name="connsiteY48" fmla="*/ 831321 h 1887173"/>
                <a:gd name="connsiteX49" fmla="*/ 1 w 1877765"/>
                <a:gd name="connsiteY49" fmla="*/ 319425 h 1887173"/>
                <a:gd name="connsiteX50" fmla="*/ 0 w 1877765"/>
                <a:gd name="connsiteY50" fmla="*/ 319420 h 1887173"/>
                <a:gd name="connsiteX51" fmla="*/ 0 w 1877765"/>
                <a:gd name="connsiteY51" fmla="*/ 157490 h 1887173"/>
                <a:gd name="connsiteX52" fmla="*/ 157490 w 1877765"/>
                <a:gd name="connsiteY52" fmla="*/ 0 h 1887173"/>
                <a:gd name="connsiteX0" fmla="*/ 157490 w 1975640"/>
                <a:gd name="connsiteY0" fmla="*/ 0 h 1887173"/>
                <a:gd name="connsiteX1" fmla="*/ 1194639 w 1975640"/>
                <a:gd name="connsiteY1" fmla="*/ 0 h 1887173"/>
                <a:gd name="connsiteX2" fmla="*/ 1494494 w 1975640"/>
                <a:gd name="connsiteY2" fmla="*/ 0 h 1887173"/>
                <a:gd name="connsiteX3" fmla="*/ 1639746 w 1975640"/>
                <a:gd name="connsiteY3" fmla="*/ 0 h 1887173"/>
                <a:gd name="connsiteX4" fmla="*/ 1828744 w 1975640"/>
                <a:gd name="connsiteY4" fmla="*/ 125200 h 1887173"/>
                <a:gd name="connsiteX5" fmla="*/ 1974378 w 1975640"/>
                <a:gd name="connsiteY5" fmla="*/ 210101 h 1887173"/>
                <a:gd name="connsiteX6" fmla="*/ 1875466 w 1975640"/>
                <a:gd name="connsiteY6" fmla="*/ 419617 h 1887173"/>
                <a:gd name="connsiteX7" fmla="*/ 1870917 w 1975640"/>
                <a:gd name="connsiteY7" fmla="*/ 628883 h 1887173"/>
                <a:gd name="connsiteX8" fmla="*/ 1818494 w 1975640"/>
                <a:gd name="connsiteY8" fmla="*/ 910936 h 1887173"/>
                <a:gd name="connsiteX9" fmla="*/ 1648003 w 1975640"/>
                <a:gd name="connsiteY9" fmla="*/ 1293074 h 1887173"/>
                <a:gd name="connsiteX10" fmla="*/ 1409060 w 1975640"/>
                <a:gd name="connsiteY10" fmla="*/ 1581844 h 1887173"/>
                <a:gd name="connsiteX11" fmla="*/ 1047502 w 1975640"/>
                <a:gd name="connsiteY11" fmla="*/ 1793491 h 1887173"/>
                <a:gd name="connsiteX12" fmla="*/ 724505 w 1975640"/>
                <a:gd name="connsiteY12" fmla="*/ 1875378 h 1887173"/>
                <a:gd name="connsiteX13" fmla="*/ 551633 w 1975640"/>
                <a:gd name="connsiteY13" fmla="*/ 1884477 h 1887173"/>
                <a:gd name="connsiteX14" fmla="*/ 550761 w 1975640"/>
                <a:gd name="connsiteY14" fmla="*/ 1883777 h 1887173"/>
                <a:gd name="connsiteX15" fmla="*/ 523024 w 1975640"/>
                <a:gd name="connsiteY15" fmla="*/ 1885113 h 1887173"/>
                <a:gd name="connsiteX16" fmla="*/ 377059 w 1975640"/>
                <a:gd name="connsiteY16" fmla="*/ 1752565 h 1887173"/>
                <a:gd name="connsiteX17" fmla="*/ 376406 w 1975640"/>
                <a:gd name="connsiteY17" fmla="*/ 1739012 h 1887173"/>
                <a:gd name="connsiteX18" fmla="*/ 384739 w 1975640"/>
                <a:gd name="connsiteY18" fmla="*/ 1684280 h 1887173"/>
                <a:gd name="connsiteX19" fmla="*/ 384953 w 1975640"/>
                <a:gd name="connsiteY19" fmla="*/ 1683928 h 1887173"/>
                <a:gd name="connsiteX20" fmla="*/ 384840 w 1975640"/>
                <a:gd name="connsiteY20" fmla="*/ 1682994 h 1887173"/>
                <a:gd name="connsiteX21" fmla="*/ 420807 w 1975640"/>
                <a:gd name="connsiteY21" fmla="*/ 1618664 h 1887173"/>
                <a:gd name="connsiteX22" fmla="*/ 490751 w 1975640"/>
                <a:gd name="connsiteY22" fmla="*/ 1582271 h 1887173"/>
                <a:gd name="connsiteX23" fmla="*/ 610774 w 1975640"/>
                <a:gd name="connsiteY23" fmla="*/ 1556930 h 1887173"/>
                <a:gd name="connsiteX24" fmla="*/ 710857 w 1975640"/>
                <a:gd name="connsiteY24" fmla="*/ 1538733 h 1887173"/>
                <a:gd name="connsiteX25" fmla="*/ 874630 w 1975640"/>
                <a:gd name="connsiteY25" fmla="*/ 1493241 h 1887173"/>
                <a:gd name="connsiteX26" fmla="*/ 1006559 w 1975640"/>
                <a:gd name="connsiteY26" fmla="*/ 1434100 h 1887173"/>
                <a:gd name="connsiteX27" fmla="*/ 1170332 w 1975640"/>
                <a:gd name="connsiteY27" fmla="*/ 1338566 h 1887173"/>
                <a:gd name="connsiteX28" fmla="*/ 1329556 w 1975640"/>
                <a:gd name="connsiteY28" fmla="*/ 1174793 h 1887173"/>
                <a:gd name="connsiteX29" fmla="*/ 1466033 w 1975640"/>
                <a:gd name="connsiteY29" fmla="*/ 897288 h 1887173"/>
                <a:gd name="connsiteX30" fmla="*/ 1534272 w 1975640"/>
                <a:gd name="connsiteY30" fmla="*/ 606136 h 1887173"/>
                <a:gd name="connsiteX31" fmla="*/ 1539896 w 1975640"/>
                <a:gd name="connsiteY31" fmla="*/ 565598 h 1887173"/>
                <a:gd name="connsiteX32" fmla="*/ 1542227 w 1975640"/>
                <a:gd name="connsiteY32" fmla="*/ 541927 h 1887173"/>
                <a:gd name="connsiteX33" fmla="*/ 1542448 w 1975640"/>
                <a:gd name="connsiteY33" fmla="*/ 540833 h 1887173"/>
                <a:gd name="connsiteX34" fmla="*/ 1542448 w 1975640"/>
                <a:gd name="connsiteY34" fmla="*/ 539684 h 1887173"/>
                <a:gd name="connsiteX35" fmla="*/ 1543271 w 1975640"/>
                <a:gd name="connsiteY35" fmla="*/ 531327 h 1887173"/>
                <a:gd name="connsiteX36" fmla="*/ 1544186 w 1975640"/>
                <a:gd name="connsiteY36" fmla="*/ 468273 h 1887173"/>
                <a:gd name="connsiteX37" fmla="*/ 1544101 w 1975640"/>
                <a:gd name="connsiteY37" fmla="*/ 466895 h 1887173"/>
                <a:gd name="connsiteX38" fmla="*/ 1542448 w 1975640"/>
                <a:gd name="connsiteY38" fmla="*/ 467229 h 1887173"/>
                <a:gd name="connsiteX39" fmla="*/ 1542448 w 1975640"/>
                <a:gd name="connsiteY39" fmla="*/ 366207 h 1887173"/>
                <a:gd name="connsiteX40" fmla="*/ 1477361 w 1975640"/>
                <a:gd name="connsiteY40" fmla="*/ 301120 h 1887173"/>
                <a:gd name="connsiteX41" fmla="*/ 375583 w 1975640"/>
                <a:gd name="connsiteY41" fmla="*/ 301120 h 1887173"/>
                <a:gd name="connsiteX42" fmla="*/ 310496 w 1975640"/>
                <a:gd name="connsiteY42" fmla="*/ 366207 h 1887173"/>
                <a:gd name="connsiteX43" fmla="*/ 310496 w 1975640"/>
                <a:gd name="connsiteY43" fmla="*/ 540833 h 1887173"/>
                <a:gd name="connsiteX44" fmla="*/ 313723 w 1975640"/>
                <a:gd name="connsiteY44" fmla="*/ 556817 h 1887173"/>
                <a:gd name="connsiteX45" fmla="*/ 313723 w 1975640"/>
                <a:gd name="connsiteY45" fmla="*/ 831321 h 1887173"/>
                <a:gd name="connsiteX46" fmla="*/ 182358 w 1975640"/>
                <a:gd name="connsiteY46" fmla="*/ 962686 h 1887173"/>
                <a:gd name="connsiteX47" fmla="*/ 131366 w 1975640"/>
                <a:gd name="connsiteY47" fmla="*/ 962686 h 1887173"/>
                <a:gd name="connsiteX48" fmla="*/ 1 w 1975640"/>
                <a:gd name="connsiteY48" fmla="*/ 831321 h 1887173"/>
                <a:gd name="connsiteX49" fmla="*/ 1 w 1975640"/>
                <a:gd name="connsiteY49" fmla="*/ 319425 h 1887173"/>
                <a:gd name="connsiteX50" fmla="*/ 0 w 1975640"/>
                <a:gd name="connsiteY50" fmla="*/ 319420 h 1887173"/>
                <a:gd name="connsiteX51" fmla="*/ 0 w 1975640"/>
                <a:gd name="connsiteY51" fmla="*/ 157490 h 1887173"/>
                <a:gd name="connsiteX52" fmla="*/ 157490 w 1975640"/>
                <a:gd name="connsiteY52" fmla="*/ 0 h 1887173"/>
                <a:gd name="connsiteX0" fmla="*/ 157490 w 1975640"/>
                <a:gd name="connsiteY0" fmla="*/ 0 h 1887173"/>
                <a:gd name="connsiteX1" fmla="*/ 1194639 w 1975640"/>
                <a:gd name="connsiteY1" fmla="*/ 0 h 1887173"/>
                <a:gd name="connsiteX2" fmla="*/ 1494494 w 1975640"/>
                <a:gd name="connsiteY2" fmla="*/ 0 h 1887173"/>
                <a:gd name="connsiteX3" fmla="*/ 1639746 w 1975640"/>
                <a:gd name="connsiteY3" fmla="*/ 0 h 1887173"/>
                <a:gd name="connsiteX4" fmla="*/ 1828744 w 1975640"/>
                <a:gd name="connsiteY4" fmla="*/ 125200 h 1887173"/>
                <a:gd name="connsiteX5" fmla="*/ 1974378 w 1975640"/>
                <a:gd name="connsiteY5" fmla="*/ 210101 h 1887173"/>
                <a:gd name="connsiteX6" fmla="*/ 1875466 w 1975640"/>
                <a:gd name="connsiteY6" fmla="*/ 419617 h 1887173"/>
                <a:gd name="connsiteX7" fmla="*/ 1870917 w 1975640"/>
                <a:gd name="connsiteY7" fmla="*/ 628883 h 1887173"/>
                <a:gd name="connsiteX8" fmla="*/ 1818494 w 1975640"/>
                <a:gd name="connsiteY8" fmla="*/ 910936 h 1887173"/>
                <a:gd name="connsiteX9" fmla="*/ 1648003 w 1975640"/>
                <a:gd name="connsiteY9" fmla="*/ 1293074 h 1887173"/>
                <a:gd name="connsiteX10" fmla="*/ 1409060 w 1975640"/>
                <a:gd name="connsiteY10" fmla="*/ 1581844 h 1887173"/>
                <a:gd name="connsiteX11" fmla="*/ 1047502 w 1975640"/>
                <a:gd name="connsiteY11" fmla="*/ 1793491 h 1887173"/>
                <a:gd name="connsiteX12" fmla="*/ 724505 w 1975640"/>
                <a:gd name="connsiteY12" fmla="*/ 1875378 h 1887173"/>
                <a:gd name="connsiteX13" fmla="*/ 551633 w 1975640"/>
                <a:gd name="connsiteY13" fmla="*/ 1884477 h 1887173"/>
                <a:gd name="connsiteX14" fmla="*/ 550761 w 1975640"/>
                <a:gd name="connsiteY14" fmla="*/ 1883777 h 1887173"/>
                <a:gd name="connsiteX15" fmla="*/ 523024 w 1975640"/>
                <a:gd name="connsiteY15" fmla="*/ 1885113 h 1887173"/>
                <a:gd name="connsiteX16" fmla="*/ 377059 w 1975640"/>
                <a:gd name="connsiteY16" fmla="*/ 1752565 h 1887173"/>
                <a:gd name="connsiteX17" fmla="*/ 376406 w 1975640"/>
                <a:gd name="connsiteY17" fmla="*/ 1739012 h 1887173"/>
                <a:gd name="connsiteX18" fmla="*/ 384739 w 1975640"/>
                <a:gd name="connsiteY18" fmla="*/ 1684280 h 1887173"/>
                <a:gd name="connsiteX19" fmla="*/ 384953 w 1975640"/>
                <a:gd name="connsiteY19" fmla="*/ 1683928 h 1887173"/>
                <a:gd name="connsiteX20" fmla="*/ 384840 w 1975640"/>
                <a:gd name="connsiteY20" fmla="*/ 1682994 h 1887173"/>
                <a:gd name="connsiteX21" fmla="*/ 420807 w 1975640"/>
                <a:gd name="connsiteY21" fmla="*/ 1618664 h 1887173"/>
                <a:gd name="connsiteX22" fmla="*/ 490751 w 1975640"/>
                <a:gd name="connsiteY22" fmla="*/ 1582271 h 1887173"/>
                <a:gd name="connsiteX23" fmla="*/ 610774 w 1975640"/>
                <a:gd name="connsiteY23" fmla="*/ 1556930 h 1887173"/>
                <a:gd name="connsiteX24" fmla="*/ 710857 w 1975640"/>
                <a:gd name="connsiteY24" fmla="*/ 1538733 h 1887173"/>
                <a:gd name="connsiteX25" fmla="*/ 874630 w 1975640"/>
                <a:gd name="connsiteY25" fmla="*/ 1493241 h 1887173"/>
                <a:gd name="connsiteX26" fmla="*/ 1006559 w 1975640"/>
                <a:gd name="connsiteY26" fmla="*/ 1434100 h 1887173"/>
                <a:gd name="connsiteX27" fmla="*/ 1170332 w 1975640"/>
                <a:gd name="connsiteY27" fmla="*/ 1338566 h 1887173"/>
                <a:gd name="connsiteX28" fmla="*/ 1329556 w 1975640"/>
                <a:gd name="connsiteY28" fmla="*/ 1174793 h 1887173"/>
                <a:gd name="connsiteX29" fmla="*/ 1466033 w 1975640"/>
                <a:gd name="connsiteY29" fmla="*/ 897288 h 1887173"/>
                <a:gd name="connsiteX30" fmla="*/ 1534272 w 1975640"/>
                <a:gd name="connsiteY30" fmla="*/ 606136 h 1887173"/>
                <a:gd name="connsiteX31" fmla="*/ 1539896 w 1975640"/>
                <a:gd name="connsiteY31" fmla="*/ 565598 h 1887173"/>
                <a:gd name="connsiteX32" fmla="*/ 1542227 w 1975640"/>
                <a:gd name="connsiteY32" fmla="*/ 541927 h 1887173"/>
                <a:gd name="connsiteX33" fmla="*/ 1542448 w 1975640"/>
                <a:gd name="connsiteY33" fmla="*/ 540833 h 1887173"/>
                <a:gd name="connsiteX34" fmla="*/ 1542448 w 1975640"/>
                <a:gd name="connsiteY34" fmla="*/ 539684 h 1887173"/>
                <a:gd name="connsiteX35" fmla="*/ 1543271 w 1975640"/>
                <a:gd name="connsiteY35" fmla="*/ 531327 h 1887173"/>
                <a:gd name="connsiteX36" fmla="*/ 1544186 w 1975640"/>
                <a:gd name="connsiteY36" fmla="*/ 468273 h 1887173"/>
                <a:gd name="connsiteX37" fmla="*/ 1544101 w 1975640"/>
                <a:gd name="connsiteY37" fmla="*/ 466895 h 1887173"/>
                <a:gd name="connsiteX38" fmla="*/ 1542448 w 1975640"/>
                <a:gd name="connsiteY38" fmla="*/ 467229 h 1887173"/>
                <a:gd name="connsiteX39" fmla="*/ 1542448 w 1975640"/>
                <a:gd name="connsiteY39" fmla="*/ 366207 h 1887173"/>
                <a:gd name="connsiteX40" fmla="*/ 1477361 w 1975640"/>
                <a:gd name="connsiteY40" fmla="*/ 301120 h 1887173"/>
                <a:gd name="connsiteX41" fmla="*/ 375583 w 1975640"/>
                <a:gd name="connsiteY41" fmla="*/ 301120 h 1887173"/>
                <a:gd name="connsiteX42" fmla="*/ 310496 w 1975640"/>
                <a:gd name="connsiteY42" fmla="*/ 366207 h 1887173"/>
                <a:gd name="connsiteX43" fmla="*/ 310496 w 1975640"/>
                <a:gd name="connsiteY43" fmla="*/ 540833 h 1887173"/>
                <a:gd name="connsiteX44" fmla="*/ 313723 w 1975640"/>
                <a:gd name="connsiteY44" fmla="*/ 556817 h 1887173"/>
                <a:gd name="connsiteX45" fmla="*/ 313723 w 1975640"/>
                <a:gd name="connsiteY45" fmla="*/ 831321 h 1887173"/>
                <a:gd name="connsiteX46" fmla="*/ 182358 w 1975640"/>
                <a:gd name="connsiteY46" fmla="*/ 962686 h 1887173"/>
                <a:gd name="connsiteX47" fmla="*/ 131366 w 1975640"/>
                <a:gd name="connsiteY47" fmla="*/ 962686 h 1887173"/>
                <a:gd name="connsiteX48" fmla="*/ 1 w 1975640"/>
                <a:gd name="connsiteY48" fmla="*/ 831321 h 1887173"/>
                <a:gd name="connsiteX49" fmla="*/ 1 w 1975640"/>
                <a:gd name="connsiteY49" fmla="*/ 319425 h 1887173"/>
                <a:gd name="connsiteX50" fmla="*/ 0 w 1975640"/>
                <a:gd name="connsiteY50" fmla="*/ 319420 h 1887173"/>
                <a:gd name="connsiteX51" fmla="*/ 0 w 1975640"/>
                <a:gd name="connsiteY51" fmla="*/ 157490 h 1887173"/>
                <a:gd name="connsiteX52" fmla="*/ 157490 w 1975640"/>
                <a:gd name="connsiteY52" fmla="*/ 0 h 1887173"/>
                <a:gd name="connsiteX0" fmla="*/ 157490 w 1975640"/>
                <a:gd name="connsiteY0" fmla="*/ 0 h 1887173"/>
                <a:gd name="connsiteX1" fmla="*/ 1194639 w 1975640"/>
                <a:gd name="connsiteY1" fmla="*/ 0 h 1887173"/>
                <a:gd name="connsiteX2" fmla="*/ 1494494 w 1975640"/>
                <a:gd name="connsiteY2" fmla="*/ 0 h 1887173"/>
                <a:gd name="connsiteX3" fmla="*/ 1639746 w 1975640"/>
                <a:gd name="connsiteY3" fmla="*/ 0 h 1887173"/>
                <a:gd name="connsiteX4" fmla="*/ 1828744 w 1975640"/>
                <a:gd name="connsiteY4" fmla="*/ 125200 h 1887173"/>
                <a:gd name="connsiteX5" fmla="*/ 1974378 w 1975640"/>
                <a:gd name="connsiteY5" fmla="*/ 210101 h 1887173"/>
                <a:gd name="connsiteX6" fmla="*/ 1875466 w 1975640"/>
                <a:gd name="connsiteY6" fmla="*/ 419617 h 1887173"/>
                <a:gd name="connsiteX7" fmla="*/ 1870917 w 1975640"/>
                <a:gd name="connsiteY7" fmla="*/ 628883 h 1887173"/>
                <a:gd name="connsiteX8" fmla="*/ 1818494 w 1975640"/>
                <a:gd name="connsiteY8" fmla="*/ 910936 h 1887173"/>
                <a:gd name="connsiteX9" fmla="*/ 1648003 w 1975640"/>
                <a:gd name="connsiteY9" fmla="*/ 1293074 h 1887173"/>
                <a:gd name="connsiteX10" fmla="*/ 1409060 w 1975640"/>
                <a:gd name="connsiteY10" fmla="*/ 1581844 h 1887173"/>
                <a:gd name="connsiteX11" fmla="*/ 1047502 w 1975640"/>
                <a:gd name="connsiteY11" fmla="*/ 1793491 h 1887173"/>
                <a:gd name="connsiteX12" fmla="*/ 724505 w 1975640"/>
                <a:gd name="connsiteY12" fmla="*/ 1875378 h 1887173"/>
                <a:gd name="connsiteX13" fmla="*/ 551633 w 1975640"/>
                <a:gd name="connsiteY13" fmla="*/ 1884477 h 1887173"/>
                <a:gd name="connsiteX14" fmla="*/ 550761 w 1975640"/>
                <a:gd name="connsiteY14" fmla="*/ 1883777 h 1887173"/>
                <a:gd name="connsiteX15" fmla="*/ 523024 w 1975640"/>
                <a:gd name="connsiteY15" fmla="*/ 1885113 h 1887173"/>
                <a:gd name="connsiteX16" fmla="*/ 377059 w 1975640"/>
                <a:gd name="connsiteY16" fmla="*/ 1752565 h 1887173"/>
                <a:gd name="connsiteX17" fmla="*/ 376406 w 1975640"/>
                <a:gd name="connsiteY17" fmla="*/ 1739012 h 1887173"/>
                <a:gd name="connsiteX18" fmla="*/ 384739 w 1975640"/>
                <a:gd name="connsiteY18" fmla="*/ 1684280 h 1887173"/>
                <a:gd name="connsiteX19" fmla="*/ 384953 w 1975640"/>
                <a:gd name="connsiteY19" fmla="*/ 1683928 h 1887173"/>
                <a:gd name="connsiteX20" fmla="*/ 384840 w 1975640"/>
                <a:gd name="connsiteY20" fmla="*/ 1682994 h 1887173"/>
                <a:gd name="connsiteX21" fmla="*/ 420807 w 1975640"/>
                <a:gd name="connsiteY21" fmla="*/ 1618664 h 1887173"/>
                <a:gd name="connsiteX22" fmla="*/ 490751 w 1975640"/>
                <a:gd name="connsiteY22" fmla="*/ 1582271 h 1887173"/>
                <a:gd name="connsiteX23" fmla="*/ 610774 w 1975640"/>
                <a:gd name="connsiteY23" fmla="*/ 1556930 h 1887173"/>
                <a:gd name="connsiteX24" fmla="*/ 710857 w 1975640"/>
                <a:gd name="connsiteY24" fmla="*/ 1538733 h 1887173"/>
                <a:gd name="connsiteX25" fmla="*/ 874630 w 1975640"/>
                <a:gd name="connsiteY25" fmla="*/ 1493241 h 1887173"/>
                <a:gd name="connsiteX26" fmla="*/ 1006559 w 1975640"/>
                <a:gd name="connsiteY26" fmla="*/ 1434100 h 1887173"/>
                <a:gd name="connsiteX27" fmla="*/ 1170332 w 1975640"/>
                <a:gd name="connsiteY27" fmla="*/ 1338566 h 1887173"/>
                <a:gd name="connsiteX28" fmla="*/ 1329556 w 1975640"/>
                <a:gd name="connsiteY28" fmla="*/ 1174793 h 1887173"/>
                <a:gd name="connsiteX29" fmla="*/ 1466033 w 1975640"/>
                <a:gd name="connsiteY29" fmla="*/ 897288 h 1887173"/>
                <a:gd name="connsiteX30" fmla="*/ 1534272 w 1975640"/>
                <a:gd name="connsiteY30" fmla="*/ 606136 h 1887173"/>
                <a:gd name="connsiteX31" fmla="*/ 1539896 w 1975640"/>
                <a:gd name="connsiteY31" fmla="*/ 565598 h 1887173"/>
                <a:gd name="connsiteX32" fmla="*/ 1542227 w 1975640"/>
                <a:gd name="connsiteY32" fmla="*/ 541927 h 1887173"/>
                <a:gd name="connsiteX33" fmla="*/ 1542448 w 1975640"/>
                <a:gd name="connsiteY33" fmla="*/ 540833 h 1887173"/>
                <a:gd name="connsiteX34" fmla="*/ 1542448 w 1975640"/>
                <a:gd name="connsiteY34" fmla="*/ 539684 h 1887173"/>
                <a:gd name="connsiteX35" fmla="*/ 1543271 w 1975640"/>
                <a:gd name="connsiteY35" fmla="*/ 531327 h 1887173"/>
                <a:gd name="connsiteX36" fmla="*/ 1544186 w 1975640"/>
                <a:gd name="connsiteY36" fmla="*/ 468273 h 1887173"/>
                <a:gd name="connsiteX37" fmla="*/ 1544101 w 1975640"/>
                <a:gd name="connsiteY37" fmla="*/ 466895 h 1887173"/>
                <a:gd name="connsiteX38" fmla="*/ 1542448 w 1975640"/>
                <a:gd name="connsiteY38" fmla="*/ 467229 h 1887173"/>
                <a:gd name="connsiteX39" fmla="*/ 1542448 w 1975640"/>
                <a:gd name="connsiteY39" fmla="*/ 366207 h 1887173"/>
                <a:gd name="connsiteX40" fmla="*/ 1477361 w 1975640"/>
                <a:gd name="connsiteY40" fmla="*/ 301120 h 1887173"/>
                <a:gd name="connsiteX41" fmla="*/ 375583 w 1975640"/>
                <a:gd name="connsiteY41" fmla="*/ 301120 h 1887173"/>
                <a:gd name="connsiteX42" fmla="*/ 310496 w 1975640"/>
                <a:gd name="connsiteY42" fmla="*/ 366207 h 1887173"/>
                <a:gd name="connsiteX43" fmla="*/ 310496 w 1975640"/>
                <a:gd name="connsiteY43" fmla="*/ 540833 h 1887173"/>
                <a:gd name="connsiteX44" fmla="*/ 313723 w 1975640"/>
                <a:gd name="connsiteY44" fmla="*/ 556817 h 1887173"/>
                <a:gd name="connsiteX45" fmla="*/ 313723 w 1975640"/>
                <a:gd name="connsiteY45" fmla="*/ 831321 h 1887173"/>
                <a:gd name="connsiteX46" fmla="*/ 182358 w 1975640"/>
                <a:gd name="connsiteY46" fmla="*/ 962686 h 1887173"/>
                <a:gd name="connsiteX47" fmla="*/ 131366 w 1975640"/>
                <a:gd name="connsiteY47" fmla="*/ 962686 h 1887173"/>
                <a:gd name="connsiteX48" fmla="*/ 1 w 1975640"/>
                <a:gd name="connsiteY48" fmla="*/ 831321 h 1887173"/>
                <a:gd name="connsiteX49" fmla="*/ 1 w 1975640"/>
                <a:gd name="connsiteY49" fmla="*/ 319425 h 1887173"/>
                <a:gd name="connsiteX50" fmla="*/ 0 w 1975640"/>
                <a:gd name="connsiteY50" fmla="*/ 319420 h 1887173"/>
                <a:gd name="connsiteX51" fmla="*/ 0 w 1975640"/>
                <a:gd name="connsiteY51" fmla="*/ 157490 h 1887173"/>
                <a:gd name="connsiteX52" fmla="*/ 157490 w 1975640"/>
                <a:gd name="connsiteY52" fmla="*/ 0 h 1887173"/>
                <a:gd name="connsiteX0" fmla="*/ 157490 w 1877135"/>
                <a:gd name="connsiteY0" fmla="*/ 0 h 1887173"/>
                <a:gd name="connsiteX1" fmla="*/ 1194639 w 1877135"/>
                <a:gd name="connsiteY1" fmla="*/ 0 h 1887173"/>
                <a:gd name="connsiteX2" fmla="*/ 1494494 w 1877135"/>
                <a:gd name="connsiteY2" fmla="*/ 0 h 1887173"/>
                <a:gd name="connsiteX3" fmla="*/ 1639746 w 1877135"/>
                <a:gd name="connsiteY3" fmla="*/ 0 h 1887173"/>
                <a:gd name="connsiteX4" fmla="*/ 1828744 w 1877135"/>
                <a:gd name="connsiteY4" fmla="*/ 125200 h 1887173"/>
                <a:gd name="connsiteX5" fmla="*/ 1864841 w 1877135"/>
                <a:gd name="connsiteY5" fmla="*/ 238676 h 1887173"/>
                <a:gd name="connsiteX6" fmla="*/ 1875466 w 1877135"/>
                <a:gd name="connsiteY6" fmla="*/ 419617 h 1887173"/>
                <a:gd name="connsiteX7" fmla="*/ 1870917 w 1877135"/>
                <a:gd name="connsiteY7" fmla="*/ 628883 h 1887173"/>
                <a:gd name="connsiteX8" fmla="*/ 1818494 w 1877135"/>
                <a:gd name="connsiteY8" fmla="*/ 910936 h 1887173"/>
                <a:gd name="connsiteX9" fmla="*/ 1648003 w 1877135"/>
                <a:gd name="connsiteY9" fmla="*/ 1293074 h 1887173"/>
                <a:gd name="connsiteX10" fmla="*/ 1409060 w 1877135"/>
                <a:gd name="connsiteY10" fmla="*/ 1581844 h 1887173"/>
                <a:gd name="connsiteX11" fmla="*/ 1047502 w 1877135"/>
                <a:gd name="connsiteY11" fmla="*/ 1793491 h 1887173"/>
                <a:gd name="connsiteX12" fmla="*/ 724505 w 1877135"/>
                <a:gd name="connsiteY12" fmla="*/ 1875378 h 1887173"/>
                <a:gd name="connsiteX13" fmla="*/ 551633 w 1877135"/>
                <a:gd name="connsiteY13" fmla="*/ 1884477 h 1887173"/>
                <a:gd name="connsiteX14" fmla="*/ 550761 w 1877135"/>
                <a:gd name="connsiteY14" fmla="*/ 1883777 h 1887173"/>
                <a:gd name="connsiteX15" fmla="*/ 523024 w 1877135"/>
                <a:gd name="connsiteY15" fmla="*/ 1885113 h 1887173"/>
                <a:gd name="connsiteX16" fmla="*/ 377059 w 1877135"/>
                <a:gd name="connsiteY16" fmla="*/ 1752565 h 1887173"/>
                <a:gd name="connsiteX17" fmla="*/ 376406 w 1877135"/>
                <a:gd name="connsiteY17" fmla="*/ 1739012 h 1887173"/>
                <a:gd name="connsiteX18" fmla="*/ 384739 w 1877135"/>
                <a:gd name="connsiteY18" fmla="*/ 1684280 h 1887173"/>
                <a:gd name="connsiteX19" fmla="*/ 384953 w 1877135"/>
                <a:gd name="connsiteY19" fmla="*/ 1683928 h 1887173"/>
                <a:gd name="connsiteX20" fmla="*/ 384840 w 1877135"/>
                <a:gd name="connsiteY20" fmla="*/ 1682994 h 1887173"/>
                <a:gd name="connsiteX21" fmla="*/ 420807 w 1877135"/>
                <a:gd name="connsiteY21" fmla="*/ 1618664 h 1887173"/>
                <a:gd name="connsiteX22" fmla="*/ 490751 w 1877135"/>
                <a:gd name="connsiteY22" fmla="*/ 1582271 h 1887173"/>
                <a:gd name="connsiteX23" fmla="*/ 610774 w 1877135"/>
                <a:gd name="connsiteY23" fmla="*/ 1556930 h 1887173"/>
                <a:gd name="connsiteX24" fmla="*/ 710857 w 1877135"/>
                <a:gd name="connsiteY24" fmla="*/ 1538733 h 1887173"/>
                <a:gd name="connsiteX25" fmla="*/ 874630 w 1877135"/>
                <a:gd name="connsiteY25" fmla="*/ 1493241 h 1887173"/>
                <a:gd name="connsiteX26" fmla="*/ 1006559 w 1877135"/>
                <a:gd name="connsiteY26" fmla="*/ 1434100 h 1887173"/>
                <a:gd name="connsiteX27" fmla="*/ 1170332 w 1877135"/>
                <a:gd name="connsiteY27" fmla="*/ 1338566 h 1887173"/>
                <a:gd name="connsiteX28" fmla="*/ 1329556 w 1877135"/>
                <a:gd name="connsiteY28" fmla="*/ 1174793 h 1887173"/>
                <a:gd name="connsiteX29" fmla="*/ 1466033 w 1877135"/>
                <a:gd name="connsiteY29" fmla="*/ 897288 h 1887173"/>
                <a:gd name="connsiteX30" fmla="*/ 1534272 w 1877135"/>
                <a:gd name="connsiteY30" fmla="*/ 606136 h 1887173"/>
                <a:gd name="connsiteX31" fmla="*/ 1539896 w 1877135"/>
                <a:gd name="connsiteY31" fmla="*/ 565598 h 1887173"/>
                <a:gd name="connsiteX32" fmla="*/ 1542227 w 1877135"/>
                <a:gd name="connsiteY32" fmla="*/ 541927 h 1887173"/>
                <a:gd name="connsiteX33" fmla="*/ 1542448 w 1877135"/>
                <a:gd name="connsiteY33" fmla="*/ 540833 h 1887173"/>
                <a:gd name="connsiteX34" fmla="*/ 1542448 w 1877135"/>
                <a:gd name="connsiteY34" fmla="*/ 539684 h 1887173"/>
                <a:gd name="connsiteX35" fmla="*/ 1543271 w 1877135"/>
                <a:gd name="connsiteY35" fmla="*/ 531327 h 1887173"/>
                <a:gd name="connsiteX36" fmla="*/ 1544186 w 1877135"/>
                <a:gd name="connsiteY36" fmla="*/ 468273 h 1887173"/>
                <a:gd name="connsiteX37" fmla="*/ 1544101 w 1877135"/>
                <a:gd name="connsiteY37" fmla="*/ 466895 h 1887173"/>
                <a:gd name="connsiteX38" fmla="*/ 1542448 w 1877135"/>
                <a:gd name="connsiteY38" fmla="*/ 467229 h 1887173"/>
                <a:gd name="connsiteX39" fmla="*/ 1542448 w 1877135"/>
                <a:gd name="connsiteY39" fmla="*/ 366207 h 1887173"/>
                <a:gd name="connsiteX40" fmla="*/ 1477361 w 1877135"/>
                <a:gd name="connsiteY40" fmla="*/ 301120 h 1887173"/>
                <a:gd name="connsiteX41" fmla="*/ 375583 w 1877135"/>
                <a:gd name="connsiteY41" fmla="*/ 301120 h 1887173"/>
                <a:gd name="connsiteX42" fmla="*/ 310496 w 1877135"/>
                <a:gd name="connsiteY42" fmla="*/ 366207 h 1887173"/>
                <a:gd name="connsiteX43" fmla="*/ 310496 w 1877135"/>
                <a:gd name="connsiteY43" fmla="*/ 540833 h 1887173"/>
                <a:gd name="connsiteX44" fmla="*/ 313723 w 1877135"/>
                <a:gd name="connsiteY44" fmla="*/ 556817 h 1887173"/>
                <a:gd name="connsiteX45" fmla="*/ 313723 w 1877135"/>
                <a:gd name="connsiteY45" fmla="*/ 831321 h 1887173"/>
                <a:gd name="connsiteX46" fmla="*/ 182358 w 1877135"/>
                <a:gd name="connsiteY46" fmla="*/ 962686 h 1887173"/>
                <a:gd name="connsiteX47" fmla="*/ 131366 w 1877135"/>
                <a:gd name="connsiteY47" fmla="*/ 962686 h 1887173"/>
                <a:gd name="connsiteX48" fmla="*/ 1 w 1877135"/>
                <a:gd name="connsiteY48" fmla="*/ 831321 h 1887173"/>
                <a:gd name="connsiteX49" fmla="*/ 1 w 1877135"/>
                <a:gd name="connsiteY49" fmla="*/ 319425 h 1887173"/>
                <a:gd name="connsiteX50" fmla="*/ 0 w 1877135"/>
                <a:gd name="connsiteY50" fmla="*/ 319420 h 1887173"/>
                <a:gd name="connsiteX51" fmla="*/ 0 w 1877135"/>
                <a:gd name="connsiteY51" fmla="*/ 157490 h 1887173"/>
                <a:gd name="connsiteX52" fmla="*/ 157490 w 1877135"/>
                <a:gd name="connsiteY52" fmla="*/ 0 h 1887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877135" h="1887173">
                  <a:moveTo>
                    <a:pt x="157490" y="0"/>
                  </a:moveTo>
                  <a:lnTo>
                    <a:pt x="1194639" y="0"/>
                  </a:lnTo>
                  <a:lnTo>
                    <a:pt x="1494494" y="0"/>
                  </a:lnTo>
                  <a:lnTo>
                    <a:pt x="1639746" y="0"/>
                  </a:lnTo>
                  <a:cubicBezTo>
                    <a:pt x="1735935" y="8961"/>
                    <a:pt x="1808064" y="62600"/>
                    <a:pt x="1828744" y="125200"/>
                  </a:cubicBezTo>
                  <a:cubicBezTo>
                    <a:pt x="1851093" y="161438"/>
                    <a:pt x="1851598" y="174382"/>
                    <a:pt x="1864841" y="238676"/>
                  </a:cubicBezTo>
                  <a:cubicBezTo>
                    <a:pt x="1878084" y="302970"/>
                    <a:pt x="1874453" y="354583"/>
                    <a:pt x="1875466" y="419617"/>
                  </a:cubicBezTo>
                  <a:cubicBezTo>
                    <a:pt x="1876479" y="484651"/>
                    <a:pt x="1880412" y="546997"/>
                    <a:pt x="1870917" y="628883"/>
                  </a:cubicBezTo>
                  <a:cubicBezTo>
                    <a:pt x="1861422" y="710769"/>
                    <a:pt x="1850884" y="800238"/>
                    <a:pt x="1818494" y="910936"/>
                  </a:cubicBezTo>
                  <a:cubicBezTo>
                    <a:pt x="1786104" y="1021634"/>
                    <a:pt x="1716242" y="1181256"/>
                    <a:pt x="1648003" y="1293074"/>
                  </a:cubicBezTo>
                  <a:cubicBezTo>
                    <a:pt x="1579764" y="1404892"/>
                    <a:pt x="1509143" y="1498441"/>
                    <a:pt x="1409060" y="1581844"/>
                  </a:cubicBezTo>
                  <a:cubicBezTo>
                    <a:pt x="1308977" y="1665247"/>
                    <a:pt x="1161594" y="1744569"/>
                    <a:pt x="1047502" y="1793491"/>
                  </a:cubicBezTo>
                  <a:cubicBezTo>
                    <a:pt x="933410" y="1842413"/>
                    <a:pt x="778575" y="1869739"/>
                    <a:pt x="724505" y="1875378"/>
                  </a:cubicBezTo>
                  <a:cubicBezTo>
                    <a:pt x="670435" y="1883398"/>
                    <a:pt x="600703" y="1891537"/>
                    <a:pt x="551633" y="1884477"/>
                  </a:cubicBezTo>
                  <a:lnTo>
                    <a:pt x="550761" y="1883777"/>
                  </a:lnTo>
                  <a:lnTo>
                    <a:pt x="523024" y="1885113"/>
                  </a:lnTo>
                  <a:cubicBezTo>
                    <a:pt x="446115" y="1888818"/>
                    <a:pt x="380764" y="1829473"/>
                    <a:pt x="377059" y="1752565"/>
                  </a:cubicBezTo>
                  <a:cubicBezTo>
                    <a:pt x="376841" y="1748047"/>
                    <a:pt x="376624" y="1743530"/>
                    <a:pt x="376406" y="1739012"/>
                  </a:cubicBezTo>
                  <a:cubicBezTo>
                    <a:pt x="375480" y="1719785"/>
                    <a:pt x="378494" y="1701280"/>
                    <a:pt x="384739" y="1684280"/>
                  </a:cubicBezTo>
                  <a:lnTo>
                    <a:pt x="384953" y="1683928"/>
                  </a:lnTo>
                  <a:cubicBezTo>
                    <a:pt x="384915" y="1683617"/>
                    <a:pt x="384878" y="1683305"/>
                    <a:pt x="384840" y="1682994"/>
                  </a:cubicBezTo>
                  <a:cubicBezTo>
                    <a:pt x="395976" y="1642263"/>
                    <a:pt x="403155" y="1635451"/>
                    <a:pt x="420807" y="1618664"/>
                  </a:cubicBezTo>
                  <a:cubicBezTo>
                    <a:pt x="438459" y="1601877"/>
                    <a:pt x="459090" y="1592560"/>
                    <a:pt x="490751" y="1582271"/>
                  </a:cubicBezTo>
                  <a:cubicBezTo>
                    <a:pt x="522412" y="1571982"/>
                    <a:pt x="574090" y="1564186"/>
                    <a:pt x="610774" y="1556930"/>
                  </a:cubicBezTo>
                  <a:cubicBezTo>
                    <a:pt x="647458" y="1549674"/>
                    <a:pt x="666881" y="1549348"/>
                    <a:pt x="710857" y="1538733"/>
                  </a:cubicBezTo>
                  <a:cubicBezTo>
                    <a:pt x="754833" y="1528118"/>
                    <a:pt x="825346" y="1510680"/>
                    <a:pt x="874630" y="1493241"/>
                  </a:cubicBezTo>
                  <a:cubicBezTo>
                    <a:pt x="923914" y="1475802"/>
                    <a:pt x="957275" y="1459879"/>
                    <a:pt x="1006559" y="1434100"/>
                  </a:cubicBezTo>
                  <a:cubicBezTo>
                    <a:pt x="1055843" y="1408321"/>
                    <a:pt x="1116499" y="1381784"/>
                    <a:pt x="1170332" y="1338566"/>
                  </a:cubicBezTo>
                  <a:cubicBezTo>
                    <a:pt x="1224165" y="1295348"/>
                    <a:pt x="1280273" y="1248339"/>
                    <a:pt x="1329556" y="1174793"/>
                  </a:cubicBezTo>
                  <a:cubicBezTo>
                    <a:pt x="1378839" y="1101247"/>
                    <a:pt x="1431914" y="992064"/>
                    <a:pt x="1466033" y="897288"/>
                  </a:cubicBezTo>
                  <a:cubicBezTo>
                    <a:pt x="1500152" y="802512"/>
                    <a:pt x="1522141" y="685748"/>
                    <a:pt x="1534272" y="606136"/>
                  </a:cubicBezTo>
                  <a:cubicBezTo>
                    <a:pt x="1536547" y="591209"/>
                    <a:pt x="1538409" y="577881"/>
                    <a:pt x="1539896" y="565598"/>
                  </a:cubicBezTo>
                  <a:lnTo>
                    <a:pt x="1542227" y="541927"/>
                  </a:lnTo>
                  <a:cubicBezTo>
                    <a:pt x="1542301" y="541562"/>
                    <a:pt x="1542374" y="541198"/>
                    <a:pt x="1542448" y="540833"/>
                  </a:cubicBezTo>
                  <a:lnTo>
                    <a:pt x="1542448" y="539684"/>
                  </a:lnTo>
                  <a:cubicBezTo>
                    <a:pt x="1542722" y="536898"/>
                    <a:pt x="1542997" y="534113"/>
                    <a:pt x="1543271" y="531327"/>
                  </a:cubicBezTo>
                  <a:cubicBezTo>
                    <a:pt x="1544822" y="509829"/>
                    <a:pt x="1545026" y="490291"/>
                    <a:pt x="1544186" y="468273"/>
                  </a:cubicBezTo>
                  <a:cubicBezTo>
                    <a:pt x="1544158" y="467814"/>
                    <a:pt x="1544129" y="467354"/>
                    <a:pt x="1544101" y="466895"/>
                  </a:cubicBezTo>
                  <a:lnTo>
                    <a:pt x="1542448" y="467229"/>
                  </a:lnTo>
                  <a:lnTo>
                    <a:pt x="1542448" y="366207"/>
                  </a:lnTo>
                  <a:cubicBezTo>
                    <a:pt x="1542448" y="330260"/>
                    <a:pt x="1513308" y="301120"/>
                    <a:pt x="1477361" y="301120"/>
                  </a:cubicBezTo>
                  <a:lnTo>
                    <a:pt x="375583" y="301120"/>
                  </a:lnTo>
                  <a:cubicBezTo>
                    <a:pt x="339636" y="301120"/>
                    <a:pt x="310496" y="330260"/>
                    <a:pt x="310496" y="366207"/>
                  </a:cubicBezTo>
                  <a:lnTo>
                    <a:pt x="310496" y="540833"/>
                  </a:lnTo>
                  <a:lnTo>
                    <a:pt x="313723" y="556817"/>
                  </a:lnTo>
                  <a:lnTo>
                    <a:pt x="313723" y="831321"/>
                  </a:lnTo>
                  <a:cubicBezTo>
                    <a:pt x="313723" y="903872"/>
                    <a:pt x="254909" y="962686"/>
                    <a:pt x="182358" y="962686"/>
                  </a:cubicBezTo>
                  <a:lnTo>
                    <a:pt x="131366" y="962686"/>
                  </a:lnTo>
                  <a:cubicBezTo>
                    <a:pt x="58815" y="962686"/>
                    <a:pt x="1" y="903872"/>
                    <a:pt x="1" y="831321"/>
                  </a:cubicBezTo>
                  <a:lnTo>
                    <a:pt x="1" y="319425"/>
                  </a:lnTo>
                  <a:cubicBezTo>
                    <a:pt x="1" y="319423"/>
                    <a:pt x="0" y="319422"/>
                    <a:pt x="0" y="319420"/>
                  </a:cubicBezTo>
                  <a:lnTo>
                    <a:pt x="0" y="157490"/>
                  </a:lnTo>
                  <a:cubicBezTo>
                    <a:pt x="0" y="70511"/>
                    <a:pt x="70511" y="0"/>
                    <a:pt x="157490" y="0"/>
                  </a:cubicBez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500"/>
            </a:p>
          </p:txBody>
        </p:sp>
        <p:sp>
          <p:nvSpPr>
            <p:cNvPr id="50" name="フリーフォーム 49"/>
            <p:cNvSpPr/>
            <p:nvPr/>
          </p:nvSpPr>
          <p:spPr>
            <a:xfrm>
              <a:off x="10148452" y="908191"/>
              <a:ext cx="1943190" cy="1869171"/>
            </a:xfrm>
            <a:custGeom>
              <a:avLst/>
              <a:gdLst>
                <a:gd name="connsiteX0" fmla="*/ 992441 w 1941506"/>
                <a:gd name="connsiteY0" fmla="*/ 0 h 1870438"/>
                <a:gd name="connsiteX1" fmla="*/ 1713777 w 1941506"/>
                <a:gd name="connsiteY1" fmla="*/ 0 h 1870438"/>
                <a:gd name="connsiteX2" fmla="*/ 1912620 w 1941506"/>
                <a:gd name="connsiteY2" fmla="*/ 131802 h 1870438"/>
                <a:gd name="connsiteX3" fmla="*/ 1920722 w 1941506"/>
                <a:gd name="connsiteY3" fmla="*/ 157901 h 1870438"/>
                <a:gd name="connsiteX4" fmla="*/ 1921628 w 1941506"/>
                <a:gd name="connsiteY4" fmla="*/ 157285 h 1870438"/>
                <a:gd name="connsiteX5" fmla="*/ 1922999 w 1941506"/>
                <a:gd name="connsiteY5" fmla="*/ 165238 h 1870438"/>
                <a:gd name="connsiteX6" fmla="*/ 1925195 w 1941506"/>
                <a:gd name="connsiteY6" fmla="*/ 172310 h 1870438"/>
                <a:gd name="connsiteX7" fmla="*/ 1926569 w 1941506"/>
                <a:gd name="connsiteY7" fmla="*/ 185943 h 1870438"/>
                <a:gd name="connsiteX8" fmla="*/ 1941506 w 1941506"/>
                <a:gd name="connsiteY8" fmla="*/ 272579 h 1870438"/>
                <a:gd name="connsiteX9" fmla="*/ 1941506 w 1941506"/>
                <a:gd name="connsiteY9" fmla="*/ 391848 h 1870438"/>
                <a:gd name="connsiteX10" fmla="*/ 1929579 w 1941506"/>
                <a:gd name="connsiteY10" fmla="*/ 527020 h 1870438"/>
                <a:gd name="connsiteX11" fmla="*/ 1893798 w 1941506"/>
                <a:gd name="connsiteY11" fmla="*/ 721827 h 1870438"/>
                <a:gd name="connsiteX12" fmla="*/ 1854042 w 1941506"/>
                <a:gd name="connsiteY12" fmla="*/ 857000 h 1870438"/>
                <a:gd name="connsiteX13" fmla="*/ 1786456 w 1941506"/>
                <a:gd name="connsiteY13" fmla="*/ 996147 h 1870438"/>
                <a:gd name="connsiteX14" fmla="*/ 1675138 w 1941506"/>
                <a:gd name="connsiteY14" fmla="*/ 1167100 h 1870438"/>
                <a:gd name="connsiteX15" fmla="*/ 1551892 w 1941506"/>
                <a:gd name="connsiteY15" fmla="*/ 1318175 h 1870438"/>
                <a:gd name="connsiteX16" fmla="*/ 1416720 w 1941506"/>
                <a:gd name="connsiteY16" fmla="*/ 1453347 h 1870438"/>
                <a:gd name="connsiteX17" fmla="*/ 1261670 w 1941506"/>
                <a:gd name="connsiteY17" fmla="*/ 1580568 h 1870438"/>
                <a:gd name="connsiteX18" fmla="*/ 1046985 w 1941506"/>
                <a:gd name="connsiteY18" fmla="*/ 1691886 h 1870438"/>
                <a:gd name="connsiteX19" fmla="*/ 804469 w 1941506"/>
                <a:gd name="connsiteY19" fmla="*/ 1783327 h 1870438"/>
                <a:gd name="connsiteX20" fmla="*/ 518223 w 1941506"/>
                <a:gd name="connsiteY20" fmla="*/ 1858864 h 1870438"/>
                <a:gd name="connsiteX21" fmla="*/ 430931 w 1941506"/>
                <a:gd name="connsiteY21" fmla="*/ 1866635 h 1870438"/>
                <a:gd name="connsiteX22" fmla="*/ 270865 w 1941506"/>
                <a:gd name="connsiteY22" fmla="*/ 1810240 h 1870438"/>
                <a:gd name="connsiteX23" fmla="*/ 259125 w 1941506"/>
                <a:gd name="connsiteY23" fmla="*/ 1800007 h 1870438"/>
                <a:gd name="connsiteX24" fmla="*/ 233457 w 1941506"/>
                <a:gd name="connsiteY24" fmla="*/ 1748190 h 1870438"/>
                <a:gd name="connsiteX25" fmla="*/ 230110 w 1941506"/>
                <a:gd name="connsiteY25" fmla="*/ 1736538 h 1870438"/>
                <a:gd name="connsiteX26" fmla="*/ 326207 w 1941506"/>
                <a:gd name="connsiteY26" fmla="*/ 1562993 h 1870438"/>
                <a:gd name="connsiteX27" fmla="*/ 541385 w 1941506"/>
                <a:gd name="connsiteY27" fmla="*/ 1501188 h 1870438"/>
                <a:gd name="connsiteX28" fmla="*/ 541415 w 1941506"/>
                <a:gd name="connsiteY28" fmla="*/ 1501023 h 1870438"/>
                <a:gd name="connsiteX29" fmla="*/ 542077 w 1941506"/>
                <a:gd name="connsiteY29" fmla="*/ 1497080 h 1870438"/>
                <a:gd name="connsiteX30" fmla="*/ 724957 w 1941506"/>
                <a:gd name="connsiteY30" fmla="*/ 1441420 h 1870438"/>
                <a:gd name="connsiteX31" fmla="*/ 872056 w 1941506"/>
                <a:gd name="connsiteY31" fmla="*/ 1385761 h 1870438"/>
                <a:gd name="connsiteX32" fmla="*/ 991325 w 1941506"/>
                <a:gd name="connsiteY32" fmla="*/ 1322151 h 1870438"/>
                <a:gd name="connsiteX33" fmla="*/ 1134449 w 1941506"/>
                <a:gd name="connsiteY33" fmla="*/ 1230711 h 1870438"/>
                <a:gd name="connsiteX34" fmla="*/ 1206011 w 1941506"/>
                <a:gd name="connsiteY34" fmla="*/ 1167100 h 1870438"/>
                <a:gd name="connsiteX35" fmla="*/ 1277572 w 1941506"/>
                <a:gd name="connsiteY35" fmla="*/ 1095539 h 1870438"/>
                <a:gd name="connsiteX36" fmla="*/ 1357085 w 1941506"/>
                <a:gd name="connsiteY36" fmla="*/ 1008074 h 1870438"/>
                <a:gd name="connsiteX37" fmla="*/ 1424671 w 1941506"/>
                <a:gd name="connsiteY37" fmla="*/ 904707 h 1870438"/>
                <a:gd name="connsiteX38" fmla="*/ 1496233 w 1941506"/>
                <a:gd name="connsiteY38" fmla="*/ 785438 h 1870438"/>
                <a:gd name="connsiteX39" fmla="*/ 1551892 w 1941506"/>
                <a:gd name="connsiteY39" fmla="*/ 614485 h 1870438"/>
                <a:gd name="connsiteX40" fmla="*/ 1587673 w 1941506"/>
                <a:gd name="connsiteY40" fmla="*/ 495215 h 1870438"/>
                <a:gd name="connsiteX41" fmla="*/ 1594034 w 1941506"/>
                <a:gd name="connsiteY41" fmla="*/ 431604 h 1870438"/>
                <a:gd name="connsiteX42" fmla="*/ 1592681 w 1941506"/>
                <a:gd name="connsiteY42" fmla="*/ 431604 h 1870438"/>
                <a:gd name="connsiteX43" fmla="*/ 1598253 w 1941506"/>
                <a:gd name="connsiteY43" fmla="*/ 418153 h 1870438"/>
                <a:gd name="connsiteX44" fmla="*/ 1598253 w 1941506"/>
                <a:gd name="connsiteY44" fmla="*/ 348630 h 1870438"/>
                <a:gd name="connsiteX45" fmla="*/ 1555869 w 1941506"/>
                <a:gd name="connsiteY45" fmla="*/ 306246 h 1870438"/>
                <a:gd name="connsiteX46" fmla="*/ 859588 w 1941506"/>
                <a:gd name="connsiteY46" fmla="*/ 306246 h 1870438"/>
                <a:gd name="connsiteX47" fmla="*/ 829618 w 1941506"/>
                <a:gd name="connsiteY47" fmla="*/ 318660 h 1870438"/>
                <a:gd name="connsiteX48" fmla="*/ 829440 w 1941506"/>
                <a:gd name="connsiteY48" fmla="*/ 319090 h 1870438"/>
                <a:gd name="connsiteX49" fmla="*/ 829353 w 1941506"/>
                <a:gd name="connsiteY49" fmla="*/ 318964 h 1870438"/>
                <a:gd name="connsiteX50" fmla="*/ 789352 w 1941506"/>
                <a:gd name="connsiteY50" fmla="*/ 374350 h 1870438"/>
                <a:gd name="connsiteX51" fmla="*/ 732907 w 1941506"/>
                <a:gd name="connsiteY51" fmla="*/ 443531 h 1870438"/>
                <a:gd name="connsiteX52" fmla="*/ 514906 w 1941506"/>
                <a:gd name="connsiteY52" fmla="*/ 653419 h 1870438"/>
                <a:gd name="connsiteX53" fmla="*/ 277748 w 1941506"/>
                <a:gd name="connsiteY53" fmla="*/ 837994 h 1870438"/>
                <a:gd name="connsiteX54" fmla="*/ 254980 w 1941506"/>
                <a:gd name="connsiteY54" fmla="*/ 855869 h 1870438"/>
                <a:gd name="connsiteX55" fmla="*/ 38529 w 1941506"/>
                <a:gd name="connsiteY55" fmla="*/ 829811 h 1870438"/>
                <a:gd name="connsiteX56" fmla="*/ 11003 w 1941506"/>
                <a:gd name="connsiteY56" fmla="*/ 775133 h 1870438"/>
                <a:gd name="connsiteX57" fmla="*/ 10356 w 1941506"/>
                <a:gd name="connsiteY57" fmla="*/ 766208 h 1870438"/>
                <a:gd name="connsiteX58" fmla="*/ 176 w 1941506"/>
                <a:gd name="connsiteY58" fmla="*/ 718814 h 1870438"/>
                <a:gd name="connsiteX59" fmla="*/ 6134 w 1941506"/>
                <a:gd name="connsiteY59" fmla="*/ 660696 h 1870438"/>
                <a:gd name="connsiteX60" fmla="*/ 25958 w 1941506"/>
                <a:gd name="connsiteY60" fmla="*/ 623423 h 1870438"/>
                <a:gd name="connsiteX61" fmla="*/ 128608 w 1941506"/>
                <a:gd name="connsiteY61" fmla="*/ 538946 h 1870438"/>
                <a:gd name="connsiteX62" fmla="*/ 216072 w 1941506"/>
                <a:gd name="connsiteY62" fmla="*/ 479312 h 1870438"/>
                <a:gd name="connsiteX63" fmla="*/ 319439 w 1941506"/>
                <a:gd name="connsiteY63" fmla="*/ 387872 h 1870438"/>
                <a:gd name="connsiteX64" fmla="*/ 414855 w 1941506"/>
                <a:gd name="connsiteY64" fmla="*/ 292456 h 1870438"/>
                <a:gd name="connsiteX65" fmla="*/ 482441 w 1941506"/>
                <a:gd name="connsiteY65" fmla="*/ 212943 h 1870438"/>
                <a:gd name="connsiteX66" fmla="*/ 526173 w 1941506"/>
                <a:gd name="connsiteY66" fmla="*/ 141381 h 1870438"/>
                <a:gd name="connsiteX67" fmla="*/ 565930 w 1941506"/>
                <a:gd name="connsiteY67" fmla="*/ 57892 h 1870438"/>
                <a:gd name="connsiteX68" fmla="*/ 566418 w 1941506"/>
                <a:gd name="connsiteY68" fmla="*/ 58594 h 1870438"/>
                <a:gd name="connsiteX69" fmla="*/ 590997 w 1941506"/>
                <a:gd name="connsiteY69" fmla="*/ 29377 h 1870438"/>
                <a:gd name="connsiteX70" fmla="*/ 667990 w 1941506"/>
                <a:gd name="connsiteY70" fmla="*/ 6692 h 1870438"/>
                <a:gd name="connsiteX71" fmla="*/ 992441 w 1941506"/>
                <a:gd name="connsiteY71" fmla="*/ 0 h 1870438"/>
                <a:gd name="connsiteX0" fmla="*/ 992441 w 1941506"/>
                <a:gd name="connsiteY0" fmla="*/ 0 h 1870438"/>
                <a:gd name="connsiteX1" fmla="*/ 1713777 w 1941506"/>
                <a:gd name="connsiteY1" fmla="*/ 0 h 1870438"/>
                <a:gd name="connsiteX2" fmla="*/ 1912620 w 1941506"/>
                <a:gd name="connsiteY2" fmla="*/ 131802 h 1870438"/>
                <a:gd name="connsiteX3" fmla="*/ 1920722 w 1941506"/>
                <a:gd name="connsiteY3" fmla="*/ 157901 h 1870438"/>
                <a:gd name="connsiteX4" fmla="*/ 1921628 w 1941506"/>
                <a:gd name="connsiteY4" fmla="*/ 157285 h 1870438"/>
                <a:gd name="connsiteX5" fmla="*/ 1922999 w 1941506"/>
                <a:gd name="connsiteY5" fmla="*/ 165238 h 1870438"/>
                <a:gd name="connsiteX6" fmla="*/ 1925195 w 1941506"/>
                <a:gd name="connsiteY6" fmla="*/ 172310 h 1870438"/>
                <a:gd name="connsiteX7" fmla="*/ 1926569 w 1941506"/>
                <a:gd name="connsiteY7" fmla="*/ 185943 h 1870438"/>
                <a:gd name="connsiteX8" fmla="*/ 1941506 w 1941506"/>
                <a:gd name="connsiteY8" fmla="*/ 272579 h 1870438"/>
                <a:gd name="connsiteX9" fmla="*/ 1941506 w 1941506"/>
                <a:gd name="connsiteY9" fmla="*/ 391848 h 1870438"/>
                <a:gd name="connsiteX10" fmla="*/ 1929579 w 1941506"/>
                <a:gd name="connsiteY10" fmla="*/ 527020 h 1870438"/>
                <a:gd name="connsiteX11" fmla="*/ 1893798 w 1941506"/>
                <a:gd name="connsiteY11" fmla="*/ 721827 h 1870438"/>
                <a:gd name="connsiteX12" fmla="*/ 1854042 w 1941506"/>
                <a:gd name="connsiteY12" fmla="*/ 857000 h 1870438"/>
                <a:gd name="connsiteX13" fmla="*/ 1786456 w 1941506"/>
                <a:gd name="connsiteY13" fmla="*/ 996147 h 1870438"/>
                <a:gd name="connsiteX14" fmla="*/ 1675138 w 1941506"/>
                <a:gd name="connsiteY14" fmla="*/ 1167100 h 1870438"/>
                <a:gd name="connsiteX15" fmla="*/ 1551892 w 1941506"/>
                <a:gd name="connsiteY15" fmla="*/ 1318175 h 1870438"/>
                <a:gd name="connsiteX16" fmla="*/ 1416720 w 1941506"/>
                <a:gd name="connsiteY16" fmla="*/ 1453347 h 1870438"/>
                <a:gd name="connsiteX17" fmla="*/ 1261670 w 1941506"/>
                <a:gd name="connsiteY17" fmla="*/ 1580568 h 1870438"/>
                <a:gd name="connsiteX18" fmla="*/ 1046985 w 1941506"/>
                <a:gd name="connsiteY18" fmla="*/ 1691886 h 1870438"/>
                <a:gd name="connsiteX19" fmla="*/ 804469 w 1941506"/>
                <a:gd name="connsiteY19" fmla="*/ 1783327 h 1870438"/>
                <a:gd name="connsiteX20" fmla="*/ 518223 w 1941506"/>
                <a:gd name="connsiteY20" fmla="*/ 1858864 h 1870438"/>
                <a:gd name="connsiteX21" fmla="*/ 430931 w 1941506"/>
                <a:gd name="connsiteY21" fmla="*/ 1866635 h 1870438"/>
                <a:gd name="connsiteX22" fmla="*/ 270865 w 1941506"/>
                <a:gd name="connsiteY22" fmla="*/ 1810240 h 1870438"/>
                <a:gd name="connsiteX23" fmla="*/ 259125 w 1941506"/>
                <a:gd name="connsiteY23" fmla="*/ 1800007 h 1870438"/>
                <a:gd name="connsiteX24" fmla="*/ 233457 w 1941506"/>
                <a:gd name="connsiteY24" fmla="*/ 1748190 h 1870438"/>
                <a:gd name="connsiteX25" fmla="*/ 230110 w 1941506"/>
                <a:gd name="connsiteY25" fmla="*/ 1736538 h 1870438"/>
                <a:gd name="connsiteX26" fmla="*/ 326207 w 1941506"/>
                <a:gd name="connsiteY26" fmla="*/ 1562993 h 1870438"/>
                <a:gd name="connsiteX27" fmla="*/ 541385 w 1941506"/>
                <a:gd name="connsiteY27" fmla="*/ 1501188 h 1870438"/>
                <a:gd name="connsiteX28" fmla="*/ 541415 w 1941506"/>
                <a:gd name="connsiteY28" fmla="*/ 1501023 h 1870438"/>
                <a:gd name="connsiteX29" fmla="*/ 542077 w 1941506"/>
                <a:gd name="connsiteY29" fmla="*/ 1497080 h 1870438"/>
                <a:gd name="connsiteX30" fmla="*/ 724957 w 1941506"/>
                <a:gd name="connsiteY30" fmla="*/ 1441420 h 1870438"/>
                <a:gd name="connsiteX31" fmla="*/ 872056 w 1941506"/>
                <a:gd name="connsiteY31" fmla="*/ 1385761 h 1870438"/>
                <a:gd name="connsiteX32" fmla="*/ 991325 w 1941506"/>
                <a:gd name="connsiteY32" fmla="*/ 1322151 h 1870438"/>
                <a:gd name="connsiteX33" fmla="*/ 1134449 w 1941506"/>
                <a:gd name="connsiteY33" fmla="*/ 1230711 h 1870438"/>
                <a:gd name="connsiteX34" fmla="*/ 1206011 w 1941506"/>
                <a:gd name="connsiteY34" fmla="*/ 1167100 h 1870438"/>
                <a:gd name="connsiteX35" fmla="*/ 1277572 w 1941506"/>
                <a:gd name="connsiteY35" fmla="*/ 1095539 h 1870438"/>
                <a:gd name="connsiteX36" fmla="*/ 1357085 w 1941506"/>
                <a:gd name="connsiteY36" fmla="*/ 1008074 h 1870438"/>
                <a:gd name="connsiteX37" fmla="*/ 1424671 w 1941506"/>
                <a:gd name="connsiteY37" fmla="*/ 904707 h 1870438"/>
                <a:gd name="connsiteX38" fmla="*/ 1496233 w 1941506"/>
                <a:gd name="connsiteY38" fmla="*/ 785438 h 1870438"/>
                <a:gd name="connsiteX39" fmla="*/ 1551892 w 1941506"/>
                <a:gd name="connsiteY39" fmla="*/ 614485 h 1870438"/>
                <a:gd name="connsiteX40" fmla="*/ 1587673 w 1941506"/>
                <a:gd name="connsiteY40" fmla="*/ 495215 h 1870438"/>
                <a:gd name="connsiteX41" fmla="*/ 1594034 w 1941506"/>
                <a:gd name="connsiteY41" fmla="*/ 431604 h 1870438"/>
                <a:gd name="connsiteX42" fmla="*/ 1592681 w 1941506"/>
                <a:gd name="connsiteY42" fmla="*/ 431604 h 1870438"/>
                <a:gd name="connsiteX43" fmla="*/ 1598253 w 1941506"/>
                <a:gd name="connsiteY43" fmla="*/ 348630 h 1870438"/>
                <a:gd name="connsiteX44" fmla="*/ 1555869 w 1941506"/>
                <a:gd name="connsiteY44" fmla="*/ 306246 h 1870438"/>
                <a:gd name="connsiteX45" fmla="*/ 859588 w 1941506"/>
                <a:gd name="connsiteY45" fmla="*/ 306246 h 1870438"/>
                <a:gd name="connsiteX46" fmla="*/ 829618 w 1941506"/>
                <a:gd name="connsiteY46" fmla="*/ 318660 h 1870438"/>
                <a:gd name="connsiteX47" fmla="*/ 829440 w 1941506"/>
                <a:gd name="connsiteY47" fmla="*/ 319090 h 1870438"/>
                <a:gd name="connsiteX48" fmla="*/ 829353 w 1941506"/>
                <a:gd name="connsiteY48" fmla="*/ 318964 h 1870438"/>
                <a:gd name="connsiteX49" fmla="*/ 789352 w 1941506"/>
                <a:gd name="connsiteY49" fmla="*/ 374350 h 1870438"/>
                <a:gd name="connsiteX50" fmla="*/ 732907 w 1941506"/>
                <a:gd name="connsiteY50" fmla="*/ 443531 h 1870438"/>
                <a:gd name="connsiteX51" fmla="*/ 514906 w 1941506"/>
                <a:gd name="connsiteY51" fmla="*/ 653419 h 1870438"/>
                <a:gd name="connsiteX52" fmla="*/ 277748 w 1941506"/>
                <a:gd name="connsiteY52" fmla="*/ 837994 h 1870438"/>
                <a:gd name="connsiteX53" fmla="*/ 254980 w 1941506"/>
                <a:gd name="connsiteY53" fmla="*/ 855869 h 1870438"/>
                <a:gd name="connsiteX54" fmla="*/ 38529 w 1941506"/>
                <a:gd name="connsiteY54" fmla="*/ 829811 h 1870438"/>
                <a:gd name="connsiteX55" fmla="*/ 11003 w 1941506"/>
                <a:gd name="connsiteY55" fmla="*/ 775133 h 1870438"/>
                <a:gd name="connsiteX56" fmla="*/ 10356 w 1941506"/>
                <a:gd name="connsiteY56" fmla="*/ 766208 h 1870438"/>
                <a:gd name="connsiteX57" fmla="*/ 176 w 1941506"/>
                <a:gd name="connsiteY57" fmla="*/ 718814 h 1870438"/>
                <a:gd name="connsiteX58" fmla="*/ 6134 w 1941506"/>
                <a:gd name="connsiteY58" fmla="*/ 660696 h 1870438"/>
                <a:gd name="connsiteX59" fmla="*/ 25958 w 1941506"/>
                <a:gd name="connsiteY59" fmla="*/ 623423 h 1870438"/>
                <a:gd name="connsiteX60" fmla="*/ 128608 w 1941506"/>
                <a:gd name="connsiteY60" fmla="*/ 538946 h 1870438"/>
                <a:gd name="connsiteX61" fmla="*/ 216072 w 1941506"/>
                <a:gd name="connsiteY61" fmla="*/ 479312 h 1870438"/>
                <a:gd name="connsiteX62" fmla="*/ 319439 w 1941506"/>
                <a:gd name="connsiteY62" fmla="*/ 387872 h 1870438"/>
                <a:gd name="connsiteX63" fmla="*/ 414855 w 1941506"/>
                <a:gd name="connsiteY63" fmla="*/ 292456 h 1870438"/>
                <a:gd name="connsiteX64" fmla="*/ 482441 w 1941506"/>
                <a:gd name="connsiteY64" fmla="*/ 212943 h 1870438"/>
                <a:gd name="connsiteX65" fmla="*/ 526173 w 1941506"/>
                <a:gd name="connsiteY65" fmla="*/ 141381 h 1870438"/>
                <a:gd name="connsiteX66" fmla="*/ 565930 w 1941506"/>
                <a:gd name="connsiteY66" fmla="*/ 57892 h 1870438"/>
                <a:gd name="connsiteX67" fmla="*/ 566418 w 1941506"/>
                <a:gd name="connsiteY67" fmla="*/ 58594 h 1870438"/>
                <a:gd name="connsiteX68" fmla="*/ 590997 w 1941506"/>
                <a:gd name="connsiteY68" fmla="*/ 29377 h 1870438"/>
                <a:gd name="connsiteX69" fmla="*/ 667990 w 1941506"/>
                <a:gd name="connsiteY69" fmla="*/ 6692 h 1870438"/>
                <a:gd name="connsiteX70" fmla="*/ 992441 w 1941506"/>
                <a:gd name="connsiteY70" fmla="*/ 0 h 1870438"/>
                <a:gd name="connsiteX0" fmla="*/ 992441 w 1941506"/>
                <a:gd name="connsiteY0" fmla="*/ 0 h 1870438"/>
                <a:gd name="connsiteX1" fmla="*/ 1713777 w 1941506"/>
                <a:gd name="connsiteY1" fmla="*/ 0 h 1870438"/>
                <a:gd name="connsiteX2" fmla="*/ 1912620 w 1941506"/>
                <a:gd name="connsiteY2" fmla="*/ 131802 h 1870438"/>
                <a:gd name="connsiteX3" fmla="*/ 1920722 w 1941506"/>
                <a:gd name="connsiteY3" fmla="*/ 157901 h 1870438"/>
                <a:gd name="connsiteX4" fmla="*/ 1921628 w 1941506"/>
                <a:gd name="connsiteY4" fmla="*/ 157285 h 1870438"/>
                <a:gd name="connsiteX5" fmla="*/ 1922999 w 1941506"/>
                <a:gd name="connsiteY5" fmla="*/ 165238 h 1870438"/>
                <a:gd name="connsiteX6" fmla="*/ 1925195 w 1941506"/>
                <a:gd name="connsiteY6" fmla="*/ 172310 h 1870438"/>
                <a:gd name="connsiteX7" fmla="*/ 1926569 w 1941506"/>
                <a:gd name="connsiteY7" fmla="*/ 185943 h 1870438"/>
                <a:gd name="connsiteX8" fmla="*/ 1941506 w 1941506"/>
                <a:gd name="connsiteY8" fmla="*/ 272579 h 1870438"/>
                <a:gd name="connsiteX9" fmla="*/ 1941506 w 1941506"/>
                <a:gd name="connsiteY9" fmla="*/ 391848 h 1870438"/>
                <a:gd name="connsiteX10" fmla="*/ 1929579 w 1941506"/>
                <a:gd name="connsiteY10" fmla="*/ 527020 h 1870438"/>
                <a:gd name="connsiteX11" fmla="*/ 1893798 w 1941506"/>
                <a:gd name="connsiteY11" fmla="*/ 721827 h 1870438"/>
                <a:gd name="connsiteX12" fmla="*/ 1854042 w 1941506"/>
                <a:gd name="connsiteY12" fmla="*/ 857000 h 1870438"/>
                <a:gd name="connsiteX13" fmla="*/ 1786456 w 1941506"/>
                <a:gd name="connsiteY13" fmla="*/ 996147 h 1870438"/>
                <a:gd name="connsiteX14" fmla="*/ 1675138 w 1941506"/>
                <a:gd name="connsiteY14" fmla="*/ 1167100 h 1870438"/>
                <a:gd name="connsiteX15" fmla="*/ 1551892 w 1941506"/>
                <a:gd name="connsiteY15" fmla="*/ 1318175 h 1870438"/>
                <a:gd name="connsiteX16" fmla="*/ 1416720 w 1941506"/>
                <a:gd name="connsiteY16" fmla="*/ 1453347 h 1870438"/>
                <a:gd name="connsiteX17" fmla="*/ 1261670 w 1941506"/>
                <a:gd name="connsiteY17" fmla="*/ 1580568 h 1870438"/>
                <a:gd name="connsiteX18" fmla="*/ 1046985 w 1941506"/>
                <a:gd name="connsiteY18" fmla="*/ 1691886 h 1870438"/>
                <a:gd name="connsiteX19" fmla="*/ 804469 w 1941506"/>
                <a:gd name="connsiteY19" fmla="*/ 1783327 h 1870438"/>
                <a:gd name="connsiteX20" fmla="*/ 518223 w 1941506"/>
                <a:gd name="connsiteY20" fmla="*/ 1858864 h 1870438"/>
                <a:gd name="connsiteX21" fmla="*/ 430931 w 1941506"/>
                <a:gd name="connsiteY21" fmla="*/ 1866635 h 1870438"/>
                <a:gd name="connsiteX22" fmla="*/ 270865 w 1941506"/>
                <a:gd name="connsiteY22" fmla="*/ 1810240 h 1870438"/>
                <a:gd name="connsiteX23" fmla="*/ 259125 w 1941506"/>
                <a:gd name="connsiteY23" fmla="*/ 1800007 h 1870438"/>
                <a:gd name="connsiteX24" fmla="*/ 233457 w 1941506"/>
                <a:gd name="connsiteY24" fmla="*/ 1748190 h 1870438"/>
                <a:gd name="connsiteX25" fmla="*/ 230110 w 1941506"/>
                <a:gd name="connsiteY25" fmla="*/ 1736538 h 1870438"/>
                <a:gd name="connsiteX26" fmla="*/ 326207 w 1941506"/>
                <a:gd name="connsiteY26" fmla="*/ 1562993 h 1870438"/>
                <a:gd name="connsiteX27" fmla="*/ 541385 w 1941506"/>
                <a:gd name="connsiteY27" fmla="*/ 1501188 h 1870438"/>
                <a:gd name="connsiteX28" fmla="*/ 541415 w 1941506"/>
                <a:gd name="connsiteY28" fmla="*/ 1501023 h 1870438"/>
                <a:gd name="connsiteX29" fmla="*/ 542077 w 1941506"/>
                <a:gd name="connsiteY29" fmla="*/ 1497080 h 1870438"/>
                <a:gd name="connsiteX30" fmla="*/ 724957 w 1941506"/>
                <a:gd name="connsiteY30" fmla="*/ 1441420 h 1870438"/>
                <a:gd name="connsiteX31" fmla="*/ 872056 w 1941506"/>
                <a:gd name="connsiteY31" fmla="*/ 1385761 h 1870438"/>
                <a:gd name="connsiteX32" fmla="*/ 991325 w 1941506"/>
                <a:gd name="connsiteY32" fmla="*/ 1322151 h 1870438"/>
                <a:gd name="connsiteX33" fmla="*/ 1134449 w 1941506"/>
                <a:gd name="connsiteY33" fmla="*/ 1230711 h 1870438"/>
                <a:gd name="connsiteX34" fmla="*/ 1206011 w 1941506"/>
                <a:gd name="connsiteY34" fmla="*/ 1167100 h 1870438"/>
                <a:gd name="connsiteX35" fmla="*/ 1277572 w 1941506"/>
                <a:gd name="connsiteY35" fmla="*/ 1095539 h 1870438"/>
                <a:gd name="connsiteX36" fmla="*/ 1357085 w 1941506"/>
                <a:gd name="connsiteY36" fmla="*/ 1008074 h 1870438"/>
                <a:gd name="connsiteX37" fmla="*/ 1424671 w 1941506"/>
                <a:gd name="connsiteY37" fmla="*/ 904707 h 1870438"/>
                <a:gd name="connsiteX38" fmla="*/ 1496233 w 1941506"/>
                <a:gd name="connsiteY38" fmla="*/ 785438 h 1870438"/>
                <a:gd name="connsiteX39" fmla="*/ 1551892 w 1941506"/>
                <a:gd name="connsiteY39" fmla="*/ 614485 h 1870438"/>
                <a:gd name="connsiteX40" fmla="*/ 1587673 w 1941506"/>
                <a:gd name="connsiteY40" fmla="*/ 495215 h 1870438"/>
                <a:gd name="connsiteX41" fmla="*/ 1594034 w 1941506"/>
                <a:gd name="connsiteY41" fmla="*/ 431604 h 1870438"/>
                <a:gd name="connsiteX42" fmla="*/ 1598253 w 1941506"/>
                <a:gd name="connsiteY42" fmla="*/ 348630 h 1870438"/>
                <a:gd name="connsiteX43" fmla="*/ 1555869 w 1941506"/>
                <a:gd name="connsiteY43" fmla="*/ 306246 h 1870438"/>
                <a:gd name="connsiteX44" fmla="*/ 859588 w 1941506"/>
                <a:gd name="connsiteY44" fmla="*/ 306246 h 1870438"/>
                <a:gd name="connsiteX45" fmla="*/ 829618 w 1941506"/>
                <a:gd name="connsiteY45" fmla="*/ 318660 h 1870438"/>
                <a:gd name="connsiteX46" fmla="*/ 829440 w 1941506"/>
                <a:gd name="connsiteY46" fmla="*/ 319090 h 1870438"/>
                <a:gd name="connsiteX47" fmla="*/ 829353 w 1941506"/>
                <a:gd name="connsiteY47" fmla="*/ 318964 h 1870438"/>
                <a:gd name="connsiteX48" fmla="*/ 789352 w 1941506"/>
                <a:gd name="connsiteY48" fmla="*/ 374350 h 1870438"/>
                <a:gd name="connsiteX49" fmla="*/ 732907 w 1941506"/>
                <a:gd name="connsiteY49" fmla="*/ 443531 h 1870438"/>
                <a:gd name="connsiteX50" fmla="*/ 514906 w 1941506"/>
                <a:gd name="connsiteY50" fmla="*/ 653419 h 1870438"/>
                <a:gd name="connsiteX51" fmla="*/ 277748 w 1941506"/>
                <a:gd name="connsiteY51" fmla="*/ 837994 h 1870438"/>
                <a:gd name="connsiteX52" fmla="*/ 254980 w 1941506"/>
                <a:gd name="connsiteY52" fmla="*/ 855869 h 1870438"/>
                <a:gd name="connsiteX53" fmla="*/ 38529 w 1941506"/>
                <a:gd name="connsiteY53" fmla="*/ 829811 h 1870438"/>
                <a:gd name="connsiteX54" fmla="*/ 11003 w 1941506"/>
                <a:gd name="connsiteY54" fmla="*/ 775133 h 1870438"/>
                <a:gd name="connsiteX55" fmla="*/ 10356 w 1941506"/>
                <a:gd name="connsiteY55" fmla="*/ 766208 h 1870438"/>
                <a:gd name="connsiteX56" fmla="*/ 176 w 1941506"/>
                <a:gd name="connsiteY56" fmla="*/ 718814 h 1870438"/>
                <a:gd name="connsiteX57" fmla="*/ 6134 w 1941506"/>
                <a:gd name="connsiteY57" fmla="*/ 660696 h 1870438"/>
                <a:gd name="connsiteX58" fmla="*/ 25958 w 1941506"/>
                <a:gd name="connsiteY58" fmla="*/ 623423 h 1870438"/>
                <a:gd name="connsiteX59" fmla="*/ 128608 w 1941506"/>
                <a:gd name="connsiteY59" fmla="*/ 538946 h 1870438"/>
                <a:gd name="connsiteX60" fmla="*/ 216072 w 1941506"/>
                <a:gd name="connsiteY60" fmla="*/ 479312 h 1870438"/>
                <a:gd name="connsiteX61" fmla="*/ 319439 w 1941506"/>
                <a:gd name="connsiteY61" fmla="*/ 387872 h 1870438"/>
                <a:gd name="connsiteX62" fmla="*/ 414855 w 1941506"/>
                <a:gd name="connsiteY62" fmla="*/ 292456 h 1870438"/>
                <a:gd name="connsiteX63" fmla="*/ 482441 w 1941506"/>
                <a:gd name="connsiteY63" fmla="*/ 212943 h 1870438"/>
                <a:gd name="connsiteX64" fmla="*/ 526173 w 1941506"/>
                <a:gd name="connsiteY64" fmla="*/ 141381 h 1870438"/>
                <a:gd name="connsiteX65" fmla="*/ 565930 w 1941506"/>
                <a:gd name="connsiteY65" fmla="*/ 57892 h 1870438"/>
                <a:gd name="connsiteX66" fmla="*/ 566418 w 1941506"/>
                <a:gd name="connsiteY66" fmla="*/ 58594 h 1870438"/>
                <a:gd name="connsiteX67" fmla="*/ 590997 w 1941506"/>
                <a:gd name="connsiteY67" fmla="*/ 29377 h 1870438"/>
                <a:gd name="connsiteX68" fmla="*/ 667990 w 1941506"/>
                <a:gd name="connsiteY68" fmla="*/ 6692 h 1870438"/>
                <a:gd name="connsiteX69" fmla="*/ 992441 w 1941506"/>
                <a:gd name="connsiteY69" fmla="*/ 0 h 1870438"/>
                <a:gd name="connsiteX0" fmla="*/ 992441 w 1941506"/>
                <a:gd name="connsiteY0" fmla="*/ 0 h 1870438"/>
                <a:gd name="connsiteX1" fmla="*/ 1713777 w 1941506"/>
                <a:gd name="connsiteY1" fmla="*/ 0 h 1870438"/>
                <a:gd name="connsiteX2" fmla="*/ 1912620 w 1941506"/>
                <a:gd name="connsiteY2" fmla="*/ 131802 h 1870438"/>
                <a:gd name="connsiteX3" fmla="*/ 1920722 w 1941506"/>
                <a:gd name="connsiteY3" fmla="*/ 157901 h 1870438"/>
                <a:gd name="connsiteX4" fmla="*/ 1921628 w 1941506"/>
                <a:gd name="connsiteY4" fmla="*/ 157285 h 1870438"/>
                <a:gd name="connsiteX5" fmla="*/ 1922999 w 1941506"/>
                <a:gd name="connsiteY5" fmla="*/ 165238 h 1870438"/>
                <a:gd name="connsiteX6" fmla="*/ 1925195 w 1941506"/>
                <a:gd name="connsiteY6" fmla="*/ 172310 h 1870438"/>
                <a:gd name="connsiteX7" fmla="*/ 1926569 w 1941506"/>
                <a:gd name="connsiteY7" fmla="*/ 185943 h 1870438"/>
                <a:gd name="connsiteX8" fmla="*/ 1941506 w 1941506"/>
                <a:gd name="connsiteY8" fmla="*/ 272579 h 1870438"/>
                <a:gd name="connsiteX9" fmla="*/ 1941506 w 1941506"/>
                <a:gd name="connsiteY9" fmla="*/ 391848 h 1870438"/>
                <a:gd name="connsiteX10" fmla="*/ 1929579 w 1941506"/>
                <a:gd name="connsiteY10" fmla="*/ 527020 h 1870438"/>
                <a:gd name="connsiteX11" fmla="*/ 1893798 w 1941506"/>
                <a:gd name="connsiteY11" fmla="*/ 721827 h 1870438"/>
                <a:gd name="connsiteX12" fmla="*/ 1854042 w 1941506"/>
                <a:gd name="connsiteY12" fmla="*/ 857000 h 1870438"/>
                <a:gd name="connsiteX13" fmla="*/ 1786456 w 1941506"/>
                <a:gd name="connsiteY13" fmla="*/ 996147 h 1870438"/>
                <a:gd name="connsiteX14" fmla="*/ 1675138 w 1941506"/>
                <a:gd name="connsiteY14" fmla="*/ 1167100 h 1870438"/>
                <a:gd name="connsiteX15" fmla="*/ 1551892 w 1941506"/>
                <a:gd name="connsiteY15" fmla="*/ 1318175 h 1870438"/>
                <a:gd name="connsiteX16" fmla="*/ 1416720 w 1941506"/>
                <a:gd name="connsiteY16" fmla="*/ 1453347 h 1870438"/>
                <a:gd name="connsiteX17" fmla="*/ 1261670 w 1941506"/>
                <a:gd name="connsiteY17" fmla="*/ 1580568 h 1870438"/>
                <a:gd name="connsiteX18" fmla="*/ 1046985 w 1941506"/>
                <a:gd name="connsiteY18" fmla="*/ 1691886 h 1870438"/>
                <a:gd name="connsiteX19" fmla="*/ 804469 w 1941506"/>
                <a:gd name="connsiteY19" fmla="*/ 1783327 h 1870438"/>
                <a:gd name="connsiteX20" fmla="*/ 518223 w 1941506"/>
                <a:gd name="connsiteY20" fmla="*/ 1858864 h 1870438"/>
                <a:gd name="connsiteX21" fmla="*/ 430931 w 1941506"/>
                <a:gd name="connsiteY21" fmla="*/ 1866635 h 1870438"/>
                <a:gd name="connsiteX22" fmla="*/ 270865 w 1941506"/>
                <a:gd name="connsiteY22" fmla="*/ 1810240 h 1870438"/>
                <a:gd name="connsiteX23" fmla="*/ 259125 w 1941506"/>
                <a:gd name="connsiteY23" fmla="*/ 1800007 h 1870438"/>
                <a:gd name="connsiteX24" fmla="*/ 233457 w 1941506"/>
                <a:gd name="connsiteY24" fmla="*/ 1748190 h 1870438"/>
                <a:gd name="connsiteX25" fmla="*/ 230110 w 1941506"/>
                <a:gd name="connsiteY25" fmla="*/ 1736538 h 1870438"/>
                <a:gd name="connsiteX26" fmla="*/ 326207 w 1941506"/>
                <a:gd name="connsiteY26" fmla="*/ 1562993 h 1870438"/>
                <a:gd name="connsiteX27" fmla="*/ 541385 w 1941506"/>
                <a:gd name="connsiteY27" fmla="*/ 1501188 h 1870438"/>
                <a:gd name="connsiteX28" fmla="*/ 541415 w 1941506"/>
                <a:gd name="connsiteY28" fmla="*/ 1501023 h 1870438"/>
                <a:gd name="connsiteX29" fmla="*/ 542077 w 1941506"/>
                <a:gd name="connsiteY29" fmla="*/ 1497080 h 1870438"/>
                <a:gd name="connsiteX30" fmla="*/ 724957 w 1941506"/>
                <a:gd name="connsiteY30" fmla="*/ 1441420 h 1870438"/>
                <a:gd name="connsiteX31" fmla="*/ 872056 w 1941506"/>
                <a:gd name="connsiteY31" fmla="*/ 1385761 h 1870438"/>
                <a:gd name="connsiteX32" fmla="*/ 991325 w 1941506"/>
                <a:gd name="connsiteY32" fmla="*/ 1322151 h 1870438"/>
                <a:gd name="connsiteX33" fmla="*/ 1134449 w 1941506"/>
                <a:gd name="connsiteY33" fmla="*/ 1230711 h 1870438"/>
                <a:gd name="connsiteX34" fmla="*/ 1206011 w 1941506"/>
                <a:gd name="connsiteY34" fmla="*/ 1167100 h 1870438"/>
                <a:gd name="connsiteX35" fmla="*/ 1277572 w 1941506"/>
                <a:gd name="connsiteY35" fmla="*/ 1095539 h 1870438"/>
                <a:gd name="connsiteX36" fmla="*/ 1357085 w 1941506"/>
                <a:gd name="connsiteY36" fmla="*/ 1008074 h 1870438"/>
                <a:gd name="connsiteX37" fmla="*/ 1424671 w 1941506"/>
                <a:gd name="connsiteY37" fmla="*/ 904707 h 1870438"/>
                <a:gd name="connsiteX38" fmla="*/ 1496233 w 1941506"/>
                <a:gd name="connsiteY38" fmla="*/ 785438 h 1870438"/>
                <a:gd name="connsiteX39" fmla="*/ 1551892 w 1941506"/>
                <a:gd name="connsiteY39" fmla="*/ 614485 h 1870438"/>
                <a:gd name="connsiteX40" fmla="*/ 1587673 w 1941506"/>
                <a:gd name="connsiteY40" fmla="*/ 495215 h 1870438"/>
                <a:gd name="connsiteX41" fmla="*/ 1594034 w 1941506"/>
                <a:gd name="connsiteY41" fmla="*/ 431604 h 1870438"/>
                <a:gd name="connsiteX42" fmla="*/ 1598253 w 1941506"/>
                <a:gd name="connsiteY42" fmla="*/ 348630 h 1870438"/>
                <a:gd name="connsiteX43" fmla="*/ 1555869 w 1941506"/>
                <a:gd name="connsiteY43" fmla="*/ 306246 h 1870438"/>
                <a:gd name="connsiteX44" fmla="*/ 859588 w 1941506"/>
                <a:gd name="connsiteY44" fmla="*/ 306246 h 1870438"/>
                <a:gd name="connsiteX45" fmla="*/ 829618 w 1941506"/>
                <a:gd name="connsiteY45" fmla="*/ 318660 h 1870438"/>
                <a:gd name="connsiteX46" fmla="*/ 829440 w 1941506"/>
                <a:gd name="connsiteY46" fmla="*/ 319090 h 1870438"/>
                <a:gd name="connsiteX47" fmla="*/ 829353 w 1941506"/>
                <a:gd name="connsiteY47" fmla="*/ 318964 h 1870438"/>
                <a:gd name="connsiteX48" fmla="*/ 789352 w 1941506"/>
                <a:gd name="connsiteY48" fmla="*/ 374350 h 1870438"/>
                <a:gd name="connsiteX49" fmla="*/ 732907 w 1941506"/>
                <a:gd name="connsiteY49" fmla="*/ 443531 h 1870438"/>
                <a:gd name="connsiteX50" fmla="*/ 514906 w 1941506"/>
                <a:gd name="connsiteY50" fmla="*/ 653419 h 1870438"/>
                <a:gd name="connsiteX51" fmla="*/ 277748 w 1941506"/>
                <a:gd name="connsiteY51" fmla="*/ 837994 h 1870438"/>
                <a:gd name="connsiteX52" fmla="*/ 254980 w 1941506"/>
                <a:gd name="connsiteY52" fmla="*/ 855869 h 1870438"/>
                <a:gd name="connsiteX53" fmla="*/ 38529 w 1941506"/>
                <a:gd name="connsiteY53" fmla="*/ 829811 h 1870438"/>
                <a:gd name="connsiteX54" fmla="*/ 11003 w 1941506"/>
                <a:gd name="connsiteY54" fmla="*/ 775133 h 1870438"/>
                <a:gd name="connsiteX55" fmla="*/ 10356 w 1941506"/>
                <a:gd name="connsiteY55" fmla="*/ 766208 h 1870438"/>
                <a:gd name="connsiteX56" fmla="*/ 176 w 1941506"/>
                <a:gd name="connsiteY56" fmla="*/ 718814 h 1870438"/>
                <a:gd name="connsiteX57" fmla="*/ 6134 w 1941506"/>
                <a:gd name="connsiteY57" fmla="*/ 660696 h 1870438"/>
                <a:gd name="connsiteX58" fmla="*/ 25958 w 1941506"/>
                <a:gd name="connsiteY58" fmla="*/ 623423 h 1870438"/>
                <a:gd name="connsiteX59" fmla="*/ 128608 w 1941506"/>
                <a:gd name="connsiteY59" fmla="*/ 538946 h 1870438"/>
                <a:gd name="connsiteX60" fmla="*/ 216072 w 1941506"/>
                <a:gd name="connsiteY60" fmla="*/ 479312 h 1870438"/>
                <a:gd name="connsiteX61" fmla="*/ 319439 w 1941506"/>
                <a:gd name="connsiteY61" fmla="*/ 387872 h 1870438"/>
                <a:gd name="connsiteX62" fmla="*/ 414855 w 1941506"/>
                <a:gd name="connsiteY62" fmla="*/ 292456 h 1870438"/>
                <a:gd name="connsiteX63" fmla="*/ 482441 w 1941506"/>
                <a:gd name="connsiteY63" fmla="*/ 212943 h 1870438"/>
                <a:gd name="connsiteX64" fmla="*/ 526173 w 1941506"/>
                <a:gd name="connsiteY64" fmla="*/ 141381 h 1870438"/>
                <a:gd name="connsiteX65" fmla="*/ 565930 w 1941506"/>
                <a:gd name="connsiteY65" fmla="*/ 57892 h 1870438"/>
                <a:gd name="connsiteX66" fmla="*/ 566418 w 1941506"/>
                <a:gd name="connsiteY66" fmla="*/ 58594 h 1870438"/>
                <a:gd name="connsiteX67" fmla="*/ 590997 w 1941506"/>
                <a:gd name="connsiteY67" fmla="*/ 29377 h 1870438"/>
                <a:gd name="connsiteX68" fmla="*/ 667990 w 1941506"/>
                <a:gd name="connsiteY68" fmla="*/ 6692 h 1870438"/>
                <a:gd name="connsiteX69" fmla="*/ 992441 w 1941506"/>
                <a:gd name="connsiteY69" fmla="*/ 0 h 1870438"/>
                <a:gd name="connsiteX0" fmla="*/ 992441 w 1941506"/>
                <a:gd name="connsiteY0" fmla="*/ 0 h 1870438"/>
                <a:gd name="connsiteX1" fmla="*/ 1713777 w 1941506"/>
                <a:gd name="connsiteY1" fmla="*/ 0 h 1870438"/>
                <a:gd name="connsiteX2" fmla="*/ 1912620 w 1941506"/>
                <a:gd name="connsiteY2" fmla="*/ 131802 h 1870438"/>
                <a:gd name="connsiteX3" fmla="*/ 1920722 w 1941506"/>
                <a:gd name="connsiteY3" fmla="*/ 157901 h 1870438"/>
                <a:gd name="connsiteX4" fmla="*/ 1921628 w 1941506"/>
                <a:gd name="connsiteY4" fmla="*/ 157285 h 1870438"/>
                <a:gd name="connsiteX5" fmla="*/ 1922999 w 1941506"/>
                <a:gd name="connsiteY5" fmla="*/ 165238 h 1870438"/>
                <a:gd name="connsiteX6" fmla="*/ 1925195 w 1941506"/>
                <a:gd name="connsiteY6" fmla="*/ 172310 h 1870438"/>
                <a:gd name="connsiteX7" fmla="*/ 1926569 w 1941506"/>
                <a:gd name="connsiteY7" fmla="*/ 185943 h 1870438"/>
                <a:gd name="connsiteX8" fmla="*/ 1941506 w 1941506"/>
                <a:gd name="connsiteY8" fmla="*/ 272579 h 1870438"/>
                <a:gd name="connsiteX9" fmla="*/ 1941506 w 1941506"/>
                <a:gd name="connsiteY9" fmla="*/ 391848 h 1870438"/>
                <a:gd name="connsiteX10" fmla="*/ 1929579 w 1941506"/>
                <a:gd name="connsiteY10" fmla="*/ 527020 h 1870438"/>
                <a:gd name="connsiteX11" fmla="*/ 1893798 w 1941506"/>
                <a:gd name="connsiteY11" fmla="*/ 721827 h 1870438"/>
                <a:gd name="connsiteX12" fmla="*/ 1854042 w 1941506"/>
                <a:gd name="connsiteY12" fmla="*/ 857000 h 1870438"/>
                <a:gd name="connsiteX13" fmla="*/ 1786456 w 1941506"/>
                <a:gd name="connsiteY13" fmla="*/ 996147 h 1870438"/>
                <a:gd name="connsiteX14" fmla="*/ 1675138 w 1941506"/>
                <a:gd name="connsiteY14" fmla="*/ 1167100 h 1870438"/>
                <a:gd name="connsiteX15" fmla="*/ 1551892 w 1941506"/>
                <a:gd name="connsiteY15" fmla="*/ 1318175 h 1870438"/>
                <a:gd name="connsiteX16" fmla="*/ 1416720 w 1941506"/>
                <a:gd name="connsiteY16" fmla="*/ 1453347 h 1870438"/>
                <a:gd name="connsiteX17" fmla="*/ 1261670 w 1941506"/>
                <a:gd name="connsiteY17" fmla="*/ 1580568 h 1870438"/>
                <a:gd name="connsiteX18" fmla="*/ 1046985 w 1941506"/>
                <a:gd name="connsiteY18" fmla="*/ 1691886 h 1870438"/>
                <a:gd name="connsiteX19" fmla="*/ 804469 w 1941506"/>
                <a:gd name="connsiteY19" fmla="*/ 1783327 h 1870438"/>
                <a:gd name="connsiteX20" fmla="*/ 518223 w 1941506"/>
                <a:gd name="connsiteY20" fmla="*/ 1858864 h 1870438"/>
                <a:gd name="connsiteX21" fmla="*/ 430931 w 1941506"/>
                <a:gd name="connsiteY21" fmla="*/ 1866635 h 1870438"/>
                <a:gd name="connsiteX22" fmla="*/ 270865 w 1941506"/>
                <a:gd name="connsiteY22" fmla="*/ 1810240 h 1870438"/>
                <a:gd name="connsiteX23" fmla="*/ 259125 w 1941506"/>
                <a:gd name="connsiteY23" fmla="*/ 1800007 h 1870438"/>
                <a:gd name="connsiteX24" fmla="*/ 233457 w 1941506"/>
                <a:gd name="connsiteY24" fmla="*/ 1748190 h 1870438"/>
                <a:gd name="connsiteX25" fmla="*/ 230110 w 1941506"/>
                <a:gd name="connsiteY25" fmla="*/ 1736538 h 1870438"/>
                <a:gd name="connsiteX26" fmla="*/ 326207 w 1941506"/>
                <a:gd name="connsiteY26" fmla="*/ 1562993 h 1870438"/>
                <a:gd name="connsiteX27" fmla="*/ 541385 w 1941506"/>
                <a:gd name="connsiteY27" fmla="*/ 1501188 h 1870438"/>
                <a:gd name="connsiteX28" fmla="*/ 541415 w 1941506"/>
                <a:gd name="connsiteY28" fmla="*/ 1501023 h 1870438"/>
                <a:gd name="connsiteX29" fmla="*/ 542077 w 1941506"/>
                <a:gd name="connsiteY29" fmla="*/ 1497080 h 1870438"/>
                <a:gd name="connsiteX30" fmla="*/ 724957 w 1941506"/>
                <a:gd name="connsiteY30" fmla="*/ 1441420 h 1870438"/>
                <a:gd name="connsiteX31" fmla="*/ 872056 w 1941506"/>
                <a:gd name="connsiteY31" fmla="*/ 1385761 h 1870438"/>
                <a:gd name="connsiteX32" fmla="*/ 991325 w 1941506"/>
                <a:gd name="connsiteY32" fmla="*/ 1322151 h 1870438"/>
                <a:gd name="connsiteX33" fmla="*/ 1134449 w 1941506"/>
                <a:gd name="connsiteY33" fmla="*/ 1230711 h 1870438"/>
                <a:gd name="connsiteX34" fmla="*/ 1206011 w 1941506"/>
                <a:gd name="connsiteY34" fmla="*/ 1167100 h 1870438"/>
                <a:gd name="connsiteX35" fmla="*/ 1277572 w 1941506"/>
                <a:gd name="connsiteY35" fmla="*/ 1095539 h 1870438"/>
                <a:gd name="connsiteX36" fmla="*/ 1357085 w 1941506"/>
                <a:gd name="connsiteY36" fmla="*/ 1008074 h 1870438"/>
                <a:gd name="connsiteX37" fmla="*/ 1424671 w 1941506"/>
                <a:gd name="connsiteY37" fmla="*/ 904707 h 1870438"/>
                <a:gd name="connsiteX38" fmla="*/ 1496233 w 1941506"/>
                <a:gd name="connsiteY38" fmla="*/ 785438 h 1870438"/>
                <a:gd name="connsiteX39" fmla="*/ 1551892 w 1941506"/>
                <a:gd name="connsiteY39" fmla="*/ 614485 h 1870438"/>
                <a:gd name="connsiteX40" fmla="*/ 1587673 w 1941506"/>
                <a:gd name="connsiteY40" fmla="*/ 495215 h 1870438"/>
                <a:gd name="connsiteX41" fmla="*/ 1594034 w 1941506"/>
                <a:gd name="connsiteY41" fmla="*/ 431604 h 1870438"/>
                <a:gd name="connsiteX42" fmla="*/ 1598253 w 1941506"/>
                <a:gd name="connsiteY42" fmla="*/ 348630 h 1870438"/>
                <a:gd name="connsiteX43" fmla="*/ 1555869 w 1941506"/>
                <a:gd name="connsiteY43" fmla="*/ 306246 h 1870438"/>
                <a:gd name="connsiteX44" fmla="*/ 859588 w 1941506"/>
                <a:gd name="connsiteY44" fmla="*/ 306246 h 1870438"/>
                <a:gd name="connsiteX45" fmla="*/ 829618 w 1941506"/>
                <a:gd name="connsiteY45" fmla="*/ 318660 h 1870438"/>
                <a:gd name="connsiteX46" fmla="*/ 829440 w 1941506"/>
                <a:gd name="connsiteY46" fmla="*/ 319090 h 1870438"/>
                <a:gd name="connsiteX47" fmla="*/ 829353 w 1941506"/>
                <a:gd name="connsiteY47" fmla="*/ 318964 h 1870438"/>
                <a:gd name="connsiteX48" fmla="*/ 789352 w 1941506"/>
                <a:gd name="connsiteY48" fmla="*/ 374350 h 1870438"/>
                <a:gd name="connsiteX49" fmla="*/ 732907 w 1941506"/>
                <a:gd name="connsiteY49" fmla="*/ 443531 h 1870438"/>
                <a:gd name="connsiteX50" fmla="*/ 514906 w 1941506"/>
                <a:gd name="connsiteY50" fmla="*/ 653419 h 1870438"/>
                <a:gd name="connsiteX51" fmla="*/ 277748 w 1941506"/>
                <a:gd name="connsiteY51" fmla="*/ 837994 h 1870438"/>
                <a:gd name="connsiteX52" fmla="*/ 254980 w 1941506"/>
                <a:gd name="connsiteY52" fmla="*/ 855869 h 1870438"/>
                <a:gd name="connsiteX53" fmla="*/ 38529 w 1941506"/>
                <a:gd name="connsiteY53" fmla="*/ 829811 h 1870438"/>
                <a:gd name="connsiteX54" fmla="*/ 11003 w 1941506"/>
                <a:gd name="connsiteY54" fmla="*/ 775133 h 1870438"/>
                <a:gd name="connsiteX55" fmla="*/ 10356 w 1941506"/>
                <a:gd name="connsiteY55" fmla="*/ 766208 h 1870438"/>
                <a:gd name="connsiteX56" fmla="*/ 176 w 1941506"/>
                <a:gd name="connsiteY56" fmla="*/ 718814 h 1870438"/>
                <a:gd name="connsiteX57" fmla="*/ 6134 w 1941506"/>
                <a:gd name="connsiteY57" fmla="*/ 660696 h 1870438"/>
                <a:gd name="connsiteX58" fmla="*/ 25958 w 1941506"/>
                <a:gd name="connsiteY58" fmla="*/ 623423 h 1870438"/>
                <a:gd name="connsiteX59" fmla="*/ 128608 w 1941506"/>
                <a:gd name="connsiteY59" fmla="*/ 538946 h 1870438"/>
                <a:gd name="connsiteX60" fmla="*/ 216072 w 1941506"/>
                <a:gd name="connsiteY60" fmla="*/ 479312 h 1870438"/>
                <a:gd name="connsiteX61" fmla="*/ 319439 w 1941506"/>
                <a:gd name="connsiteY61" fmla="*/ 387872 h 1870438"/>
                <a:gd name="connsiteX62" fmla="*/ 414855 w 1941506"/>
                <a:gd name="connsiteY62" fmla="*/ 292456 h 1870438"/>
                <a:gd name="connsiteX63" fmla="*/ 482441 w 1941506"/>
                <a:gd name="connsiteY63" fmla="*/ 212943 h 1870438"/>
                <a:gd name="connsiteX64" fmla="*/ 526173 w 1941506"/>
                <a:gd name="connsiteY64" fmla="*/ 141381 h 1870438"/>
                <a:gd name="connsiteX65" fmla="*/ 565930 w 1941506"/>
                <a:gd name="connsiteY65" fmla="*/ 57892 h 1870438"/>
                <a:gd name="connsiteX66" fmla="*/ 566418 w 1941506"/>
                <a:gd name="connsiteY66" fmla="*/ 58594 h 1870438"/>
                <a:gd name="connsiteX67" fmla="*/ 590997 w 1941506"/>
                <a:gd name="connsiteY67" fmla="*/ 29377 h 1870438"/>
                <a:gd name="connsiteX68" fmla="*/ 667990 w 1941506"/>
                <a:gd name="connsiteY68" fmla="*/ 6692 h 1870438"/>
                <a:gd name="connsiteX69" fmla="*/ 992441 w 1941506"/>
                <a:gd name="connsiteY69" fmla="*/ 0 h 1870438"/>
                <a:gd name="connsiteX0" fmla="*/ 992441 w 1941506"/>
                <a:gd name="connsiteY0" fmla="*/ 0 h 1870438"/>
                <a:gd name="connsiteX1" fmla="*/ 1713777 w 1941506"/>
                <a:gd name="connsiteY1" fmla="*/ 0 h 1870438"/>
                <a:gd name="connsiteX2" fmla="*/ 1912620 w 1941506"/>
                <a:gd name="connsiteY2" fmla="*/ 131802 h 1870438"/>
                <a:gd name="connsiteX3" fmla="*/ 1920722 w 1941506"/>
                <a:gd name="connsiteY3" fmla="*/ 157901 h 1870438"/>
                <a:gd name="connsiteX4" fmla="*/ 1921628 w 1941506"/>
                <a:gd name="connsiteY4" fmla="*/ 157285 h 1870438"/>
                <a:gd name="connsiteX5" fmla="*/ 1922999 w 1941506"/>
                <a:gd name="connsiteY5" fmla="*/ 165238 h 1870438"/>
                <a:gd name="connsiteX6" fmla="*/ 1925195 w 1941506"/>
                <a:gd name="connsiteY6" fmla="*/ 172310 h 1870438"/>
                <a:gd name="connsiteX7" fmla="*/ 1926569 w 1941506"/>
                <a:gd name="connsiteY7" fmla="*/ 185943 h 1870438"/>
                <a:gd name="connsiteX8" fmla="*/ 1941506 w 1941506"/>
                <a:gd name="connsiteY8" fmla="*/ 272579 h 1870438"/>
                <a:gd name="connsiteX9" fmla="*/ 1941506 w 1941506"/>
                <a:gd name="connsiteY9" fmla="*/ 391848 h 1870438"/>
                <a:gd name="connsiteX10" fmla="*/ 1929579 w 1941506"/>
                <a:gd name="connsiteY10" fmla="*/ 527020 h 1870438"/>
                <a:gd name="connsiteX11" fmla="*/ 1893798 w 1941506"/>
                <a:gd name="connsiteY11" fmla="*/ 721827 h 1870438"/>
                <a:gd name="connsiteX12" fmla="*/ 1854042 w 1941506"/>
                <a:gd name="connsiteY12" fmla="*/ 857000 h 1870438"/>
                <a:gd name="connsiteX13" fmla="*/ 1786456 w 1941506"/>
                <a:gd name="connsiteY13" fmla="*/ 996147 h 1870438"/>
                <a:gd name="connsiteX14" fmla="*/ 1675138 w 1941506"/>
                <a:gd name="connsiteY14" fmla="*/ 1167100 h 1870438"/>
                <a:gd name="connsiteX15" fmla="*/ 1551892 w 1941506"/>
                <a:gd name="connsiteY15" fmla="*/ 1318175 h 1870438"/>
                <a:gd name="connsiteX16" fmla="*/ 1416720 w 1941506"/>
                <a:gd name="connsiteY16" fmla="*/ 1453347 h 1870438"/>
                <a:gd name="connsiteX17" fmla="*/ 1261670 w 1941506"/>
                <a:gd name="connsiteY17" fmla="*/ 1580568 h 1870438"/>
                <a:gd name="connsiteX18" fmla="*/ 1046985 w 1941506"/>
                <a:gd name="connsiteY18" fmla="*/ 1691886 h 1870438"/>
                <a:gd name="connsiteX19" fmla="*/ 804469 w 1941506"/>
                <a:gd name="connsiteY19" fmla="*/ 1783327 h 1870438"/>
                <a:gd name="connsiteX20" fmla="*/ 518223 w 1941506"/>
                <a:gd name="connsiteY20" fmla="*/ 1858864 h 1870438"/>
                <a:gd name="connsiteX21" fmla="*/ 430931 w 1941506"/>
                <a:gd name="connsiteY21" fmla="*/ 1866635 h 1870438"/>
                <a:gd name="connsiteX22" fmla="*/ 270865 w 1941506"/>
                <a:gd name="connsiteY22" fmla="*/ 1810240 h 1870438"/>
                <a:gd name="connsiteX23" fmla="*/ 259125 w 1941506"/>
                <a:gd name="connsiteY23" fmla="*/ 1800007 h 1870438"/>
                <a:gd name="connsiteX24" fmla="*/ 233457 w 1941506"/>
                <a:gd name="connsiteY24" fmla="*/ 1748190 h 1870438"/>
                <a:gd name="connsiteX25" fmla="*/ 230110 w 1941506"/>
                <a:gd name="connsiteY25" fmla="*/ 1736538 h 1870438"/>
                <a:gd name="connsiteX26" fmla="*/ 326207 w 1941506"/>
                <a:gd name="connsiteY26" fmla="*/ 1562993 h 1870438"/>
                <a:gd name="connsiteX27" fmla="*/ 541385 w 1941506"/>
                <a:gd name="connsiteY27" fmla="*/ 1501188 h 1870438"/>
                <a:gd name="connsiteX28" fmla="*/ 541415 w 1941506"/>
                <a:gd name="connsiteY28" fmla="*/ 1501023 h 1870438"/>
                <a:gd name="connsiteX29" fmla="*/ 542077 w 1941506"/>
                <a:gd name="connsiteY29" fmla="*/ 1497080 h 1870438"/>
                <a:gd name="connsiteX30" fmla="*/ 724957 w 1941506"/>
                <a:gd name="connsiteY30" fmla="*/ 1441420 h 1870438"/>
                <a:gd name="connsiteX31" fmla="*/ 872056 w 1941506"/>
                <a:gd name="connsiteY31" fmla="*/ 1385761 h 1870438"/>
                <a:gd name="connsiteX32" fmla="*/ 991325 w 1941506"/>
                <a:gd name="connsiteY32" fmla="*/ 1322151 h 1870438"/>
                <a:gd name="connsiteX33" fmla="*/ 1134449 w 1941506"/>
                <a:gd name="connsiteY33" fmla="*/ 1230711 h 1870438"/>
                <a:gd name="connsiteX34" fmla="*/ 1206011 w 1941506"/>
                <a:gd name="connsiteY34" fmla="*/ 1167100 h 1870438"/>
                <a:gd name="connsiteX35" fmla="*/ 1277572 w 1941506"/>
                <a:gd name="connsiteY35" fmla="*/ 1095539 h 1870438"/>
                <a:gd name="connsiteX36" fmla="*/ 1357085 w 1941506"/>
                <a:gd name="connsiteY36" fmla="*/ 1008074 h 1870438"/>
                <a:gd name="connsiteX37" fmla="*/ 1424671 w 1941506"/>
                <a:gd name="connsiteY37" fmla="*/ 904707 h 1870438"/>
                <a:gd name="connsiteX38" fmla="*/ 1496233 w 1941506"/>
                <a:gd name="connsiteY38" fmla="*/ 785438 h 1870438"/>
                <a:gd name="connsiteX39" fmla="*/ 1551892 w 1941506"/>
                <a:gd name="connsiteY39" fmla="*/ 614485 h 1870438"/>
                <a:gd name="connsiteX40" fmla="*/ 1587673 w 1941506"/>
                <a:gd name="connsiteY40" fmla="*/ 495215 h 1870438"/>
                <a:gd name="connsiteX41" fmla="*/ 1594034 w 1941506"/>
                <a:gd name="connsiteY41" fmla="*/ 431604 h 1870438"/>
                <a:gd name="connsiteX42" fmla="*/ 1598253 w 1941506"/>
                <a:gd name="connsiteY42" fmla="*/ 348630 h 1870438"/>
                <a:gd name="connsiteX43" fmla="*/ 1555869 w 1941506"/>
                <a:gd name="connsiteY43" fmla="*/ 306246 h 1870438"/>
                <a:gd name="connsiteX44" fmla="*/ 859588 w 1941506"/>
                <a:gd name="connsiteY44" fmla="*/ 306246 h 1870438"/>
                <a:gd name="connsiteX45" fmla="*/ 829618 w 1941506"/>
                <a:gd name="connsiteY45" fmla="*/ 318660 h 1870438"/>
                <a:gd name="connsiteX46" fmla="*/ 829440 w 1941506"/>
                <a:gd name="connsiteY46" fmla="*/ 319090 h 1870438"/>
                <a:gd name="connsiteX47" fmla="*/ 829353 w 1941506"/>
                <a:gd name="connsiteY47" fmla="*/ 318964 h 1870438"/>
                <a:gd name="connsiteX48" fmla="*/ 789352 w 1941506"/>
                <a:gd name="connsiteY48" fmla="*/ 374350 h 1870438"/>
                <a:gd name="connsiteX49" fmla="*/ 732907 w 1941506"/>
                <a:gd name="connsiteY49" fmla="*/ 443531 h 1870438"/>
                <a:gd name="connsiteX50" fmla="*/ 514906 w 1941506"/>
                <a:gd name="connsiteY50" fmla="*/ 653419 h 1870438"/>
                <a:gd name="connsiteX51" fmla="*/ 277748 w 1941506"/>
                <a:gd name="connsiteY51" fmla="*/ 837994 h 1870438"/>
                <a:gd name="connsiteX52" fmla="*/ 254980 w 1941506"/>
                <a:gd name="connsiteY52" fmla="*/ 855869 h 1870438"/>
                <a:gd name="connsiteX53" fmla="*/ 38529 w 1941506"/>
                <a:gd name="connsiteY53" fmla="*/ 829811 h 1870438"/>
                <a:gd name="connsiteX54" fmla="*/ 11003 w 1941506"/>
                <a:gd name="connsiteY54" fmla="*/ 775133 h 1870438"/>
                <a:gd name="connsiteX55" fmla="*/ 10356 w 1941506"/>
                <a:gd name="connsiteY55" fmla="*/ 766208 h 1870438"/>
                <a:gd name="connsiteX56" fmla="*/ 176 w 1941506"/>
                <a:gd name="connsiteY56" fmla="*/ 718814 h 1870438"/>
                <a:gd name="connsiteX57" fmla="*/ 6134 w 1941506"/>
                <a:gd name="connsiteY57" fmla="*/ 660696 h 1870438"/>
                <a:gd name="connsiteX58" fmla="*/ 25958 w 1941506"/>
                <a:gd name="connsiteY58" fmla="*/ 623423 h 1870438"/>
                <a:gd name="connsiteX59" fmla="*/ 128608 w 1941506"/>
                <a:gd name="connsiteY59" fmla="*/ 538946 h 1870438"/>
                <a:gd name="connsiteX60" fmla="*/ 216072 w 1941506"/>
                <a:gd name="connsiteY60" fmla="*/ 479312 h 1870438"/>
                <a:gd name="connsiteX61" fmla="*/ 319439 w 1941506"/>
                <a:gd name="connsiteY61" fmla="*/ 387872 h 1870438"/>
                <a:gd name="connsiteX62" fmla="*/ 414855 w 1941506"/>
                <a:gd name="connsiteY62" fmla="*/ 292456 h 1870438"/>
                <a:gd name="connsiteX63" fmla="*/ 482441 w 1941506"/>
                <a:gd name="connsiteY63" fmla="*/ 212943 h 1870438"/>
                <a:gd name="connsiteX64" fmla="*/ 526173 w 1941506"/>
                <a:gd name="connsiteY64" fmla="*/ 141381 h 1870438"/>
                <a:gd name="connsiteX65" fmla="*/ 565930 w 1941506"/>
                <a:gd name="connsiteY65" fmla="*/ 57892 h 1870438"/>
                <a:gd name="connsiteX66" fmla="*/ 566418 w 1941506"/>
                <a:gd name="connsiteY66" fmla="*/ 58594 h 1870438"/>
                <a:gd name="connsiteX67" fmla="*/ 590997 w 1941506"/>
                <a:gd name="connsiteY67" fmla="*/ 29377 h 1870438"/>
                <a:gd name="connsiteX68" fmla="*/ 667990 w 1941506"/>
                <a:gd name="connsiteY68" fmla="*/ 6692 h 1870438"/>
                <a:gd name="connsiteX69" fmla="*/ 992441 w 1941506"/>
                <a:gd name="connsiteY69" fmla="*/ 0 h 1870438"/>
                <a:gd name="connsiteX0" fmla="*/ 992441 w 1941506"/>
                <a:gd name="connsiteY0" fmla="*/ 0 h 1870438"/>
                <a:gd name="connsiteX1" fmla="*/ 1713777 w 1941506"/>
                <a:gd name="connsiteY1" fmla="*/ 0 h 1870438"/>
                <a:gd name="connsiteX2" fmla="*/ 1912620 w 1941506"/>
                <a:gd name="connsiteY2" fmla="*/ 131802 h 1870438"/>
                <a:gd name="connsiteX3" fmla="*/ 1920722 w 1941506"/>
                <a:gd name="connsiteY3" fmla="*/ 157901 h 1870438"/>
                <a:gd name="connsiteX4" fmla="*/ 1921628 w 1941506"/>
                <a:gd name="connsiteY4" fmla="*/ 157285 h 1870438"/>
                <a:gd name="connsiteX5" fmla="*/ 1922999 w 1941506"/>
                <a:gd name="connsiteY5" fmla="*/ 165238 h 1870438"/>
                <a:gd name="connsiteX6" fmla="*/ 1925195 w 1941506"/>
                <a:gd name="connsiteY6" fmla="*/ 172310 h 1870438"/>
                <a:gd name="connsiteX7" fmla="*/ 1926569 w 1941506"/>
                <a:gd name="connsiteY7" fmla="*/ 185943 h 1870438"/>
                <a:gd name="connsiteX8" fmla="*/ 1941506 w 1941506"/>
                <a:gd name="connsiteY8" fmla="*/ 272579 h 1870438"/>
                <a:gd name="connsiteX9" fmla="*/ 1941506 w 1941506"/>
                <a:gd name="connsiteY9" fmla="*/ 391848 h 1870438"/>
                <a:gd name="connsiteX10" fmla="*/ 1929579 w 1941506"/>
                <a:gd name="connsiteY10" fmla="*/ 527020 h 1870438"/>
                <a:gd name="connsiteX11" fmla="*/ 1893798 w 1941506"/>
                <a:gd name="connsiteY11" fmla="*/ 721827 h 1870438"/>
                <a:gd name="connsiteX12" fmla="*/ 1854042 w 1941506"/>
                <a:gd name="connsiteY12" fmla="*/ 857000 h 1870438"/>
                <a:gd name="connsiteX13" fmla="*/ 1786456 w 1941506"/>
                <a:gd name="connsiteY13" fmla="*/ 996147 h 1870438"/>
                <a:gd name="connsiteX14" fmla="*/ 1675138 w 1941506"/>
                <a:gd name="connsiteY14" fmla="*/ 1167100 h 1870438"/>
                <a:gd name="connsiteX15" fmla="*/ 1551892 w 1941506"/>
                <a:gd name="connsiteY15" fmla="*/ 1318175 h 1870438"/>
                <a:gd name="connsiteX16" fmla="*/ 1416720 w 1941506"/>
                <a:gd name="connsiteY16" fmla="*/ 1453347 h 1870438"/>
                <a:gd name="connsiteX17" fmla="*/ 1261670 w 1941506"/>
                <a:gd name="connsiteY17" fmla="*/ 1580568 h 1870438"/>
                <a:gd name="connsiteX18" fmla="*/ 1046985 w 1941506"/>
                <a:gd name="connsiteY18" fmla="*/ 1691886 h 1870438"/>
                <a:gd name="connsiteX19" fmla="*/ 804469 w 1941506"/>
                <a:gd name="connsiteY19" fmla="*/ 1783327 h 1870438"/>
                <a:gd name="connsiteX20" fmla="*/ 518223 w 1941506"/>
                <a:gd name="connsiteY20" fmla="*/ 1858864 h 1870438"/>
                <a:gd name="connsiteX21" fmla="*/ 430931 w 1941506"/>
                <a:gd name="connsiteY21" fmla="*/ 1866635 h 1870438"/>
                <a:gd name="connsiteX22" fmla="*/ 270865 w 1941506"/>
                <a:gd name="connsiteY22" fmla="*/ 1810240 h 1870438"/>
                <a:gd name="connsiteX23" fmla="*/ 259125 w 1941506"/>
                <a:gd name="connsiteY23" fmla="*/ 1800007 h 1870438"/>
                <a:gd name="connsiteX24" fmla="*/ 233457 w 1941506"/>
                <a:gd name="connsiteY24" fmla="*/ 1748190 h 1870438"/>
                <a:gd name="connsiteX25" fmla="*/ 230110 w 1941506"/>
                <a:gd name="connsiteY25" fmla="*/ 1736538 h 1870438"/>
                <a:gd name="connsiteX26" fmla="*/ 326207 w 1941506"/>
                <a:gd name="connsiteY26" fmla="*/ 1562993 h 1870438"/>
                <a:gd name="connsiteX27" fmla="*/ 541385 w 1941506"/>
                <a:gd name="connsiteY27" fmla="*/ 1501188 h 1870438"/>
                <a:gd name="connsiteX28" fmla="*/ 541415 w 1941506"/>
                <a:gd name="connsiteY28" fmla="*/ 1501023 h 1870438"/>
                <a:gd name="connsiteX29" fmla="*/ 542077 w 1941506"/>
                <a:gd name="connsiteY29" fmla="*/ 1497080 h 1870438"/>
                <a:gd name="connsiteX30" fmla="*/ 724957 w 1941506"/>
                <a:gd name="connsiteY30" fmla="*/ 1441420 h 1870438"/>
                <a:gd name="connsiteX31" fmla="*/ 872056 w 1941506"/>
                <a:gd name="connsiteY31" fmla="*/ 1385761 h 1870438"/>
                <a:gd name="connsiteX32" fmla="*/ 991325 w 1941506"/>
                <a:gd name="connsiteY32" fmla="*/ 1322151 h 1870438"/>
                <a:gd name="connsiteX33" fmla="*/ 1134449 w 1941506"/>
                <a:gd name="connsiteY33" fmla="*/ 1230711 h 1870438"/>
                <a:gd name="connsiteX34" fmla="*/ 1206011 w 1941506"/>
                <a:gd name="connsiteY34" fmla="*/ 1167100 h 1870438"/>
                <a:gd name="connsiteX35" fmla="*/ 1277572 w 1941506"/>
                <a:gd name="connsiteY35" fmla="*/ 1095539 h 1870438"/>
                <a:gd name="connsiteX36" fmla="*/ 1357085 w 1941506"/>
                <a:gd name="connsiteY36" fmla="*/ 1008074 h 1870438"/>
                <a:gd name="connsiteX37" fmla="*/ 1424671 w 1941506"/>
                <a:gd name="connsiteY37" fmla="*/ 904707 h 1870438"/>
                <a:gd name="connsiteX38" fmla="*/ 1496233 w 1941506"/>
                <a:gd name="connsiteY38" fmla="*/ 785438 h 1870438"/>
                <a:gd name="connsiteX39" fmla="*/ 1551892 w 1941506"/>
                <a:gd name="connsiteY39" fmla="*/ 614485 h 1870438"/>
                <a:gd name="connsiteX40" fmla="*/ 1587673 w 1941506"/>
                <a:gd name="connsiteY40" fmla="*/ 495215 h 1870438"/>
                <a:gd name="connsiteX41" fmla="*/ 1594034 w 1941506"/>
                <a:gd name="connsiteY41" fmla="*/ 431604 h 1870438"/>
                <a:gd name="connsiteX42" fmla="*/ 1598253 w 1941506"/>
                <a:gd name="connsiteY42" fmla="*/ 348630 h 1870438"/>
                <a:gd name="connsiteX43" fmla="*/ 1555869 w 1941506"/>
                <a:gd name="connsiteY43" fmla="*/ 306246 h 1870438"/>
                <a:gd name="connsiteX44" fmla="*/ 859588 w 1941506"/>
                <a:gd name="connsiteY44" fmla="*/ 306246 h 1870438"/>
                <a:gd name="connsiteX45" fmla="*/ 829618 w 1941506"/>
                <a:gd name="connsiteY45" fmla="*/ 318660 h 1870438"/>
                <a:gd name="connsiteX46" fmla="*/ 829440 w 1941506"/>
                <a:gd name="connsiteY46" fmla="*/ 319090 h 1870438"/>
                <a:gd name="connsiteX47" fmla="*/ 829353 w 1941506"/>
                <a:gd name="connsiteY47" fmla="*/ 318964 h 1870438"/>
                <a:gd name="connsiteX48" fmla="*/ 789352 w 1941506"/>
                <a:gd name="connsiteY48" fmla="*/ 374350 h 1870438"/>
                <a:gd name="connsiteX49" fmla="*/ 732907 w 1941506"/>
                <a:gd name="connsiteY49" fmla="*/ 443531 h 1870438"/>
                <a:gd name="connsiteX50" fmla="*/ 514906 w 1941506"/>
                <a:gd name="connsiteY50" fmla="*/ 653419 h 1870438"/>
                <a:gd name="connsiteX51" fmla="*/ 277748 w 1941506"/>
                <a:gd name="connsiteY51" fmla="*/ 837994 h 1870438"/>
                <a:gd name="connsiteX52" fmla="*/ 254980 w 1941506"/>
                <a:gd name="connsiteY52" fmla="*/ 855869 h 1870438"/>
                <a:gd name="connsiteX53" fmla="*/ 38529 w 1941506"/>
                <a:gd name="connsiteY53" fmla="*/ 829811 h 1870438"/>
                <a:gd name="connsiteX54" fmla="*/ 11003 w 1941506"/>
                <a:gd name="connsiteY54" fmla="*/ 775133 h 1870438"/>
                <a:gd name="connsiteX55" fmla="*/ 10356 w 1941506"/>
                <a:gd name="connsiteY55" fmla="*/ 766208 h 1870438"/>
                <a:gd name="connsiteX56" fmla="*/ 176 w 1941506"/>
                <a:gd name="connsiteY56" fmla="*/ 718814 h 1870438"/>
                <a:gd name="connsiteX57" fmla="*/ 6134 w 1941506"/>
                <a:gd name="connsiteY57" fmla="*/ 660696 h 1870438"/>
                <a:gd name="connsiteX58" fmla="*/ 25958 w 1941506"/>
                <a:gd name="connsiteY58" fmla="*/ 623423 h 1870438"/>
                <a:gd name="connsiteX59" fmla="*/ 128608 w 1941506"/>
                <a:gd name="connsiteY59" fmla="*/ 538946 h 1870438"/>
                <a:gd name="connsiteX60" fmla="*/ 216072 w 1941506"/>
                <a:gd name="connsiteY60" fmla="*/ 479312 h 1870438"/>
                <a:gd name="connsiteX61" fmla="*/ 319439 w 1941506"/>
                <a:gd name="connsiteY61" fmla="*/ 387872 h 1870438"/>
                <a:gd name="connsiteX62" fmla="*/ 414855 w 1941506"/>
                <a:gd name="connsiteY62" fmla="*/ 292456 h 1870438"/>
                <a:gd name="connsiteX63" fmla="*/ 482441 w 1941506"/>
                <a:gd name="connsiteY63" fmla="*/ 212943 h 1870438"/>
                <a:gd name="connsiteX64" fmla="*/ 526173 w 1941506"/>
                <a:gd name="connsiteY64" fmla="*/ 141381 h 1870438"/>
                <a:gd name="connsiteX65" fmla="*/ 565930 w 1941506"/>
                <a:gd name="connsiteY65" fmla="*/ 57892 h 1870438"/>
                <a:gd name="connsiteX66" fmla="*/ 566418 w 1941506"/>
                <a:gd name="connsiteY66" fmla="*/ 58594 h 1870438"/>
                <a:gd name="connsiteX67" fmla="*/ 590997 w 1941506"/>
                <a:gd name="connsiteY67" fmla="*/ 29377 h 1870438"/>
                <a:gd name="connsiteX68" fmla="*/ 667990 w 1941506"/>
                <a:gd name="connsiteY68" fmla="*/ 6692 h 1870438"/>
                <a:gd name="connsiteX69" fmla="*/ 992441 w 1941506"/>
                <a:gd name="connsiteY69" fmla="*/ 0 h 1870438"/>
                <a:gd name="connsiteX0" fmla="*/ 992441 w 1941506"/>
                <a:gd name="connsiteY0" fmla="*/ 0 h 1870438"/>
                <a:gd name="connsiteX1" fmla="*/ 1713777 w 1941506"/>
                <a:gd name="connsiteY1" fmla="*/ 0 h 1870438"/>
                <a:gd name="connsiteX2" fmla="*/ 1912620 w 1941506"/>
                <a:gd name="connsiteY2" fmla="*/ 131802 h 1870438"/>
                <a:gd name="connsiteX3" fmla="*/ 1920722 w 1941506"/>
                <a:gd name="connsiteY3" fmla="*/ 157901 h 1870438"/>
                <a:gd name="connsiteX4" fmla="*/ 1921628 w 1941506"/>
                <a:gd name="connsiteY4" fmla="*/ 157285 h 1870438"/>
                <a:gd name="connsiteX5" fmla="*/ 1922999 w 1941506"/>
                <a:gd name="connsiteY5" fmla="*/ 165238 h 1870438"/>
                <a:gd name="connsiteX6" fmla="*/ 1925195 w 1941506"/>
                <a:gd name="connsiteY6" fmla="*/ 172310 h 1870438"/>
                <a:gd name="connsiteX7" fmla="*/ 1926569 w 1941506"/>
                <a:gd name="connsiteY7" fmla="*/ 185943 h 1870438"/>
                <a:gd name="connsiteX8" fmla="*/ 1941506 w 1941506"/>
                <a:gd name="connsiteY8" fmla="*/ 272579 h 1870438"/>
                <a:gd name="connsiteX9" fmla="*/ 1941506 w 1941506"/>
                <a:gd name="connsiteY9" fmla="*/ 391848 h 1870438"/>
                <a:gd name="connsiteX10" fmla="*/ 1929579 w 1941506"/>
                <a:gd name="connsiteY10" fmla="*/ 527020 h 1870438"/>
                <a:gd name="connsiteX11" fmla="*/ 1893798 w 1941506"/>
                <a:gd name="connsiteY11" fmla="*/ 721827 h 1870438"/>
                <a:gd name="connsiteX12" fmla="*/ 1854042 w 1941506"/>
                <a:gd name="connsiteY12" fmla="*/ 857000 h 1870438"/>
                <a:gd name="connsiteX13" fmla="*/ 1786456 w 1941506"/>
                <a:gd name="connsiteY13" fmla="*/ 996147 h 1870438"/>
                <a:gd name="connsiteX14" fmla="*/ 1675138 w 1941506"/>
                <a:gd name="connsiteY14" fmla="*/ 1167100 h 1870438"/>
                <a:gd name="connsiteX15" fmla="*/ 1551892 w 1941506"/>
                <a:gd name="connsiteY15" fmla="*/ 1318175 h 1870438"/>
                <a:gd name="connsiteX16" fmla="*/ 1416720 w 1941506"/>
                <a:gd name="connsiteY16" fmla="*/ 1453347 h 1870438"/>
                <a:gd name="connsiteX17" fmla="*/ 1261670 w 1941506"/>
                <a:gd name="connsiteY17" fmla="*/ 1580568 h 1870438"/>
                <a:gd name="connsiteX18" fmla="*/ 1046985 w 1941506"/>
                <a:gd name="connsiteY18" fmla="*/ 1691886 h 1870438"/>
                <a:gd name="connsiteX19" fmla="*/ 804469 w 1941506"/>
                <a:gd name="connsiteY19" fmla="*/ 1783327 h 1870438"/>
                <a:gd name="connsiteX20" fmla="*/ 518223 w 1941506"/>
                <a:gd name="connsiteY20" fmla="*/ 1858864 h 1870438"/>
                <a:gd name="connsiteX21" fmla="*/ 430931 w 1941506"/>
                <a:gd name="connsiteY21" fmla="*/ 1866635 h 1870438"/>
                <a:gd name="connsiteX22" fmla="*/ 270865 w 1941506"/>
                <a:gd name="connsiteY22" fmla="*/ 1810240 h 1870438"/>
                <a:gd name="connsiteX23" fmla="*/ 259125 w 1941506"/>
                <a:gd name="connsiteY23" fmla="*/ 1800007 h 1870438"/>
                <a:gd name="connsiteX24" fmla="*/ 233457 w 1941506"/>
                <a:gd name="connsiteY24" fmla="*/ 1748190 h 1870438"/>
                <a:gd name="connsiteX25" fmla="*/ 230110 w 1941506"/>
                <a:gd name="connsiteY25" fmla="*/ 1736538 h 1870438"/>
                <a:gd name="connsiteX26" fmla="*/ 326207 w 1941506"/>
                <a:gd name="connsiteY26" fmla="*/ 1562993 h 1870438"/>
                <a:gd name="connsiteX27" fmla="*/ 541385 w 1941506"/>
                <a:gd name="connsiteY27" fmla="*/ 1501188 h 1870438"/>
                <a:gd name="connsiteX28" fmla="*/ 541415 w 1941506"/>
                <a:gd name="connsiteY28" fmla="*/ 1501023 h 1870438"/>
                <a:gd name="connsiteX29" fmla="*/ 542077 w 1941506"/>
                <a:gd name="connsiteY29" fmla="*/ 1497080 h 1870438"/>
                <a:gd name="connsiteX30" fmla="*/ 724957 w 1941506"/>
                <a:gd name="connsiteY30" fmla="*/ 1441420 h 1870438"/>
                <a:gd name="connsiteX31" fmla="*/ 872056 w 1941506"/>
                <a:gd name="connsiteY31" fmla="*/ 1385761 h 1870438"/>
                <a:gd name="connsiteX32" fmla="*/ 991325 w 1941506"/>
                <a:gd name="connsiteY32" fmla="*/ 1322151 h 1870438"/>
                <a:gd name="connsiteX33" fmla="*/ 1134449 w 1941506"/>
                <a:gd name="connsiteY33" fmla="*/ 1230711 h 1870438"/>
                <a:gd name="connsiteX34" fmla="*/ 1206011 w 1941506"/>
                <a:gd name="connsiteY34" fmla="*/ 1167100 h 1870438"/>
                <a:gd name="connsiteX35" fmla="*/ 1277572 w 1941506"/>
                <a:gd name="connsiteY35" fmla="*/ 1095539 h 1870438"/>
                <a:gd name="connsiteX36" fmla="*/ 1357085 w 1941506"/>
                <a:gd name="connsiteY36" fmla="*/ 1008074 h 1870438"/>
                <a:gd name="connsiteX37" fmla="*/ 1424671 w 1941506"/>
                <a:gd name="connsiteY37" fmla="*/ 904707 h 1870438"/>
                <a:gd name="connsiteX38" fmla="*/ 1496233 w 1941506"/>
                <a:gd name="connsiteY38" fmla="*/ 785438 h 1870438"/>
                <a:gd name="connsiteX39" fmla="*/ 1551892 w 1941506"/>
                <a:gd name="connsiteY39" fmla="*/ 614485 h 1870438"/>
                <a:gd name="connsiteX40" fmla="*/ 1587673 w 1941506"/>
                <a:gd name="connsiteY40" fmla="*/ 495215 h 1870438"/>
                <a:gd name="connsiteX41" fmla="*/ 1594034 w 1941506"/>
                <a:gd name="connsiteY41" fmla="*/ 431604 h 1870438"/>
                <a:gd name="connsiteX42" fmla="*/ 1598253 w 1941506"/>
                <a:gd name="connsiteY42" fmla="*/ 348630 h 1870438"/>
                <a:gd name="connsiteX43" fmla="*/ 1555869 w 1941506"/>
                <a:gd name="connsiteY43" fmla="*/ 306246 h 1870438"/>
                <a:gd name="connsiteX44" fmla="*/ 859588 w 1941506"/>
                <a:gd name="connsiteY44" fmla="*/ 306246 h 1870438"/>
                <a:gd name="connsiteX45" fmla="*/ 829618 w 1941506"/>
                <a:gd name="connsiteY45" fmla="*/ 318660 h 1870438"/>
                <a:gd name="connsiteX46" fmla="*/ 829440 w 1941506"/>
                <a:gd name="connsiteY46" fmla="*/ 319090 h 1870438"/>
                <a:gd name="connsiteX47" fmla="*/ 829353 w 1941506"/>
                <a:gd name="connsiteY47" fmla="*/ 318964 h 1870438"/>
                <a:gd name="connsiteX48" fmla="*/ 789352 w 1941506"/>
                <a:gd name="connsiteY48" fmla="*/ 374350 h 1870438"/>
                <a:gd name="connsiteX49" fmla="*/ 732907 w 1941506"/>
                <a:gd name="connsiteY49" fmla="*/ 443531 h 1870438"/>
                <a:gd name="connsiteX50" fmla="*/ 514906 w 1941506"/>
                <a:gd name="connsiteY50" fmla="*/ 653419 h 1870438"/>
                <a:gd name="connsiteX51" fmla="*/ 277748 w 1941506"/>
                <a:gd name="connsiteY51" fmla="*/ 837994 h 1870438"/>
                <a:gd name="connsiteX52" fmla="*/ 254980 w 1941506"/>
                <a:gd name="connsiteY52" fmla="*/ 855869 h 1870438"/>
                <a:gd name="connsiteX53" fmla="*/ 38529 w 1941506"/>
                <a:gd name="connsiteY53" fmla="*/ 829811 h 1870438"/>
                <a:gd name="connsiteX54" fmla="*/ 11003 w 1941506"/>
                <a:gd name="connsiteY54" fmla="*/ 775133 h 1870438"/>
                <a:gd name="connsiteX55" fmla="*/ 10356 w 1941506"/>
                <a:gd name="connsiteY55" fmla="*/ 766208 h 1870438"/>
                <a:gd name="connsiteX56" fmla="*/ 176 w 1941506"/>
                <a:gd name="connsiteY56" fmla="*/ 718814 h 1870438"/>
                <a:gd name="connsiteX57" fmla="*/ 6134 w 1941506"/>
                <a:gd name="connsiteY57" fmla="*/ 660696 h 1870438"/>
                <a:gd name="connsiteX58" fmla="*/ 25958 w 1941506"/>
                <a:gd name="connsiteY58" fmla="*/ 623423 h 1870438"/>
                <a:gd name="connsiteX59" fmla="*/ 128608 w 1941506"/>
                <a:gd name="connsiteY59" fmla="*/ 538946 h 1870438"/>
                <a:gd name="connsiteX60" fmla="*/ 216072 w 1941506"/>
                <a:gd name="connsiteY60" fmla="*/ 479312 h 1870438"/>
                <a:gd name="connsiteX61" fmla="*/ 319439 w 1941506"/>
                <a:gd name="connsiteY61" fmla="*/ 387872 h 1870438"/>
                <a:gd name="connsiteX62" fmla="*/ 414855 w 1941506"/>
                <a:gd name="connsiteY62" fmla="*/ 292456 h 1870438"/>
                <a:gd name="connsiteX63" fmla="*/ 482441 w 1941506"/>
                <a:gd name="connsiteY63" fmla="*/ 212943 h 1870438"/>
                <a:gd name="connsiteX64" fmla="*/ 526173 w 1941506"/>
                <a:gd name="connsiteY64" fmla="*/ 141381 h 1870438"/>
                <a:gd name="connsiteX65" fmla="*/ 565930 w 1941506"/>
                <a:gd name="connsiteY65" fmla="*/ 57892 h 1870438"/>
                <a:gd name="connsiteX66" fmla="*/ 566418 w 1941506"/>
                <a:gd name="connsiteY66" fmla="*/ 58594 h 1870438"/>
                <a:gd name="connsiteX67" fmla="*/ 590997 w 1941506"/>
                <a:gd name="connsiteY67" fmla="*/ 29377 h 1870438"/>
                <a:gd name="connsiteX68" fmla="*/ 667990 w 1941506"/>
                <a:gd name="connsiteY68" fmla="*/ 6692 h 1870438"/>
                <a:gd name="connsiteX69" fmla="*/ 992441 w 1941506"/>
                <a:gd name="connsiteY69" fmla="*/ 0 h 1870438"/>
                <a:gd name="connsiteX0" fmla="*/ 992441 w 1941506"/>
                <a:gd name="connsiteY0" fmla="*/ 0 h 1870438"/>
                <a:gd name="connsiteX1" fmla="*/ 1713777 w 1941506"/>
                <a:gd name="connsiteY1" fmla="*/ 0 h 1870438"/>
                <a:gd name="connsiteX2" fmla="*/ 1912620 w 1941506"/>
                <a:gd name="connsiteY2" fmla="*/ 131802 h 1870438"/>
                <a:gd name="connsiteX3" fmla="*/ 1920722 w 1941506"/>
                <a:gd name="connsiteY3" fmla="*/ 157901 h 1870438"/>
                <a:gd name="connsiteX4" fmla="*/ 1921628 w 1941506"/>
                <a:gd name="connsiteY4" fmla="*/ 157285 h 1870438"/>
                <a:gd name="connsiteX5" fmla="*/ 1922999 w 1941506"/>
                <a:gd name="connsiteY5" fmla="*/ 165238 h 1870438"/>
                <a:gd name="connsiteX6" fmla="*/ 1925195 w 1941506"/>
                <a:gd name="connsiteY6" fmla="*/ 172310 h 1870438"/>
                <a:gd name="connsiteX7" fmla="*/ 1926569 w 1941506"/>
                <a:gd name="connsiteY7" fmla="*/ 185943 h 1870438"/>
                <a:gd name="connsiteX8" fmla="*/ 1941506 w 1941506"/>
                <a:gd name="connsiteY8" fmla="*/ 272579 h 1870438"/>
                <a:gd name="connsiteX9" fmla="*/ 1941506 w 1941506"/>
                <a:gd name="connsiteY9" fmla="*/ 391848 h 1870438"/>
                <a:gd name="connsiteX10" fmla="*/ 1929579 w 1941506"/>
                <a:gd name="connsiteY10" fmla="*/ 527020 h 1870438"/>
                <a:gd name="connsiteX11" fmla="*/ 1893798 w 1941506"/>
                <a:gd name="connsiteY11" fmla="*/ 721827 h 1870438"/>
                <a:gd name="connsiteX12" fmla="*/ 1854042 w 1941506"/>
                <a:gd name="connsiteY12" fmla="*/ 857000 h 1870438"/>
                <a:gd name="connsiteX13" fmla="*/ 1786456 w 1941506"/>
                <a:gd name="connsiteY13" fmla="*/ 996147 h 1870438"/>
                <a:gd name="connsiteX14" fmla="*/ 1675138 w 1941506"/>
                <a:gd name="connsiteY14" fmla="*/ 1167100 h 1870438"/>
                <a:gd name="connsiteX15" fmla="*/ 1551892 w 1941506"/>
                <a:gd name="connsiteY15" fmla="*/ 1318175 h 1870438"/>
                <a:gd name="connsiteX16" fmla="*/ 1416720 w 1941506"/>
                <a:gd name="connsiteY16" fmla="*/ 1453347 h 1870438"/>
                <a:gd name="connsiteX17" fmla="*/ 1261670 w 1941506"/>
                <a:gd name="connsiteY17" fmla="*/ 1580568 h 1870438"/>
                <a:gd name="connsiteX18" fmla="*/ 1046985 w 1941506"/>
                <a:gd name="connsiteY18" fmla="*/ 1691886 h 1870438"/>
                <a:gd name="connsiteX19" fmla="*/ 804469 w 1941506"/>
                <a:gd name="connsiteY19" fmla="*/ 1783327 h 1870438"/>
                <a:gd name="connsiteX20" fmla="*/ 518223 w 1941506"/>
                <a:gd name="connsiteY20" fmla="*/ 1858864 h 1870438"/>
                <a:gd name="connsiteX21" fmla="*/ 430931 w 1941506"/>
                <a:gd name="connsiteY21" fmla="*/ 1866635 h 1870438"/>
                <a:gd name="connsiteX22" fmla="*/ 270865 w 1941506"/>
                <a:gd name="connsiteY22" fmla="*/ 1810240 h 1870438"/>
                <a:gd name="connsiteX23" fmla="*/ 259125 w 1941506"/>
                <a:gd name="connsiteY23" fmla="*/ 1800007 h 1870438"/>
                <a:gd name="connsiteX24" fmla="*/ 233457 w 1941506"/>
                <a:gd name="connsiteY24" fmla="*/ 1748190 h 1870438"/>
                <a:gd name="connsiteX25" fmla="*/ 230110 w 1941506"/>
                <a:gd name="connsiteY25" fmla="*/ 1736538 h 1870438"/>
                <a:gd name="connsiteX26" fmla="*/ 326207 w 1941506"/>
                <a:gd name="connsiteY26" fmla="*/ 1562993 h 1870438"/>
                <a:gd name="connsiteX27" fmla="*/ 541385 w 1941506"/>
                <a:gd name="connsiteY27" fmla="*/ 1501188 h 1870438"/>
                <a:gd name="connsiteX28" fmla="*/ 541415 w 1941506"/>
                <a:gd name="connsiteY28" fmla="*/ 1501023 h 1870438"/>
                <a:gd name="connsiteX29" fmla="*/ 542077 w 1941506"/>
                <a:gd name="connsiteY29" fmla="*/ 1497080 h 1870438"/>
                <a:gd name="connsiteX30" fmla="*/ 724957 w 1941506"/>
                <a:gd name="connsiteY30" fmla="*/ 1441420 h 1870438"/>
                <a:gd name="connsiteX31" fmla="*/ 872056 w 1941506"/>
                <a:gd name="connsiteY31" fmla="*/ 1385761 h 1870438"/>
                <a:gd name="connsiteX32" fmla="*/ 991325 w 1941506"/>
                <a:gd name="connsiteY32" fmla="*/ 1322151 h 1870438"/>
                <a:gd name="connsiteX33" fmla="*/ 1134449 w 1941506"/>
                <a:gd name="connsiteY33" fmla="*/ 1230711 h 1870438"/>
                <a:gd name="connsiteX34" fmla="*/ 1206011 w 1941506"/>
                <a:gd name="connsiteY34" fmla="*/ 1167100 h 1870438"/>
                <a:gd name="connsiteX35" fmla="*/ 1277572 w 1941506"/>
                <a:gd name="connsiteY35" fmla="*/ 1095539 h 1870438"/>
                <a:gd name="connsiteX36" fmla="*/ 1357085 w 1941506"/>
                <a:gd name="connsiteY36" fmla="*/ 1008074 h 1870438"/>
                <a:gd name="connsiteX37" fmla="*/ 1424671 w 1941506"/>
                <a:gd name="connsiteY37" fmla="*/ 904707 h 1870438"/>
                <a:gd name="connsiteX38" fmla="*/ 1496233 w 1941506"/>
                <a:gd name="connsiteY38" fmla="*/ 785438 h 1870438"/>
                <a:gd name="connsiteX39" fmla="*/ 1551892 w 1941506"/>
                <a:gd name="connsiteY39" fmla="*/ 614485 h 1870438"/>
                <a:gd name="connsiteX40" fmla="*/ 1587673 w 1941506"/>
                <a:gd name="connsiteY40" fmla="*/ 495215 h 1870438"/>
                <a:gd name="connsiteX41" fmla="*/ 1594034 w 1941506"/>
                <a:gd name="connsiteY41" fmla="*/ 431604 h 1870438"/>
                <a:gd name="connsiteX42" fmla="*/ 1598253 w 1941506"/>
                <a:gd name="connsiteY42" fmla="*/ 348630 h 1870438"/>
                <a:gd name="connsiteX43" fmla="*/ 1555869 w 1941506"/>
                <a:gd name="connsiteY43" fmla="*/ 306246 h 1870438"/>
                <a:gd name="connsiteX44" fmla="*/ 859588 w 1941506"/>
                <a:gd name="connsiteY44" fmla="*/ 306246 h 1870438"/>
                <a:gd name="connsiteX45" fmla="*/ 829618 w 1941506"/>
                <a:gd name="connsiteY45" fmla="*/ 318660 h 1870438"/>
                <a:gd name="connsiteX46" fmla="*/ 829440 w 1941506"/>
                <a:gd name="connsiteY46" fmla="*/ 319090 h 1870438"/>
                <a:gd name="connsiteX47" fmla="*/ 829353 w 1941506"/>
                <a:gd name="connsiteY47" fmla="*/ 318964 h 1870438"/>
                <a:gd name="connsiteX48" fmla="*/ 789352 w 1941506"/>
                <a:gd name="connsiteY48" fmla="*/ 374350 h 1870438"/>
                <a:gd name="connsiteX49" fmla="*/ 732907 w 1941506"/>
                <a:gd name="connsiteY49" fmla="*/ 443531 h 1870438"/>
                <a:gd name="connsiteX50" fmla="*/ 514906 w 1941506"/>
                <a:gd name="connsiteY50" fmla="*/ 653419 h 1870438"/>
                <a:gd name="connsiteX51" fmla="*/ 277748 w 1941506"/>
                <a:gd name="connsiteY51" fmla="*/ 837994 h 1870438"/>
                <a:gd name="connsiteX52" fmla="*/ 254980 w 1941506"/>
                <a:gd name="connsiteY52" fmla="*/ 855869 h 1870438"/>
                <a:gd name="connsiteX53" fmla="*/ 38529 w 1941506"/>
                <a:gd name="connsiteY53" fmla="*/ 829811 h 1870438"/>
                <a:gd name="connsiteX54" fmla="*/ 11003 w 1941506"/>
                <a:gd name="connsiteY54" fmla="*/ 775133 h 1870438"/>
                <a:gd name="connsiteX55" fmla="*/ 10356 w 1941506"/>
                <a:gd name="connsiteY55" fmla="*/ 766208 h 1870438"/>
                <a:gd name="connsiteX56" fmla="*/ 176 w 1941506"/>
                <a:gd name="connsiteY56" fmla="*/ 718814 h 1870438"/>
                <a:gd name="connsiteX57" fmla="*/ 6134 w 1941506"/>
                <a:gd name="connsiteY57" fmla="*/ 660696 h 1870438"/>
                <a:gd name="connsiteX58" fmla="*/ 25958 w 1941506"/>
                <a:gd name="connsiteY58" fmla="*/ 623423 h 1870438"/>
                <a:gd name="connsiteX59" fmla="*/ 128608 w 1941506"/>
                <a:gd name="connsiteY59" fmla="*/ 538946 h 1870438"/>
                <a:gd name="connsiteX60" fmla="*/ 216072 w 1941506"/>
                <a:gd name="connsiteY60" fmla="*/ 479312 h 1870438"/>
                <a:gd name="connsiteX61" fmla="*/ 319439 w 1941506"/>
                <a:gd name="connsiteY61" fmla="*/ 387872 h 1870438"/>
                <a:gd name="connsiteX62" fmla="*/ 414855 w 1941506"/>
                <a:gd name="connsiteY62" fmla="*/ 292456 h 1870438"/>
                <a:gd name="connsiteX63" fmla="*/ 482441 w 1941506"/>
                <a:gd name="connsiteY63" fmla="*/ 212943 h 1870438"/>
                <a:gd name="connsiteX64" fmla="*/ 526173 w 1941506"/>
                <a:gd name="connsiteY64" fmla="*/ 141381 h 1870438"/>
                <a:gd name="connsiteX65" fmla="*/ 565930 w 1941506"/>
                <a:gd name="connsiteY65" fmla="*/ 57892 h 1870438"/>
                <a:gd name="connsiteX66" fmla="*/ 566418 w 1941506"/>
                <a:gd name="connsiteY66" fmla="*/ 58594 h 1870438"/>
                <a:gd name="connsiteX67" fmla="*/ 590997 w 1941506"/>
                <a:gd name="connsiteY67" fmla="*/ 29377 h 1870438"/>
                <a:gd name="connsiteX68" fmla="*/ 667990 w 1941506"/>
                <a:gd name="connsiteY68" fmla="*/ 6692 h 1870438"/>
                <a:gd name="connsiteX69" fmla="*/ 992441 w 1941506"/>
                <a:gd name="connsiteY69" fmla="*/ 0 h 1870438"/>
                <a:gd name="connsiteX0" fmla="*/ 992441 w 1941506"/>
                <a:gd name="connsiteY0" fmla="*/ 0 h 1870438"/>
                <a:gd name="connsiteX1" fmla="*/ 1713777 w 1941506"/>
                <a:gd name="connsiteY1" fmla="*/ 0 h 1870438"/>
                <a:gd name="connsiteX2" fmla="*/ 1912620 w 1941506"/>
                <a:gd name="connsiteY2" fmla="*/ 131802 h 1870438"/>
                <a:gd name="connsiteX3" fmla="*/ 1920722 w 1941506"/>
                <a:gd name="connsiteY3" fmla="*/ 157901 h 1870438"/>
                <a:gd name="connsiteX4" fmla="*/ 1921628 w 1941506"/>
                <a:gd name="connsiteY4" fmla="*/ 157285 h 1870438"/>
                <a:gd name="connsiteX5" fmla="*/ 1922999 w 1941506"/>
                <a:gd name="connsiteY5" fmla="*/ 165238 h 1870438"/>
                <a:gd name="connsiteX6" fmla="*/ 1925195 w 1941506"/>
                <a:gd name="connsiteY6" fmla="*/ 172310 h 1870438"/>
                <a:gd name="connsiteX7" fmla="*/ 1926569 w 1941506"/>
                <a:gd name="connsiteY7" fmla="*/ 185943 h 1870438"/>
                <a:gd name="connsiteX8" fmla="*/ 1941506 w 1941506"/>
                <a:gd name="connsiteY8" fmla="*/ 272579 h 1870438"/>
                <a:gd name="connsiteX9" fmla="*/ 1941506 w 1941506"/>
                <a:gd name="connsiteY9" fmla="*/ 391848 h 1870438"/>
                <a:gd name="connsiteX10" fmla="*/ 1929579 w 1941506"/>
                <a:gd name="connsiteY10" fmla="*/ 527020 h 1870438"/>
                <a:gd name="connsiteX11" fmla="*/ 1893798 w 1941506"/>
                <a:gd name="connsiteY11" fmla="*/ 721827 h 1870438"/>
                <a:gd name="connsiteX12" fmla="*/ 1854042 w 1941506"/>
                <a:gd name="connsiteY12" fmla="*/ 857000 h 1870438"/>
                <a:gd name="connsiteX13" fmla="*/ 1786456 w 1941506"/>
                <a:gd name="connsiteY13" fmla="*/ 996147 h 1870438"/>
                <a:gd name="connsiteX14" fmla="*/ 1675138 w 1941506"/>
                <a:gd name="connsiteY14" fmla="*/ 1167100 h 1870438"/>
                <a:gd name="connsiteX15" fmla="*/ 1551892 w 1941506"/>
                <a:gd name="connsiteY15" fmla="*/ 1318175 h 1870438"/>
                <a:gd name="connsiteX16" fmla="*/ 1416720 w 1941506"/>
                <a:gd name="connsiteY16" fmla="*/ 1453347 h 1870438"/>
                <a:gd name="connsiteX17" fmla="*/ 1261670 w 1941506"/>
                <a:gd name="connsiteY17" fmla="*/ 1580568 h 1870438"/>
                <a:gd name="connsiteX18" fmla="*/ 1046985 w 1941506"/>
                <a:gd name="connsiteY18" fmla="*/ 1691886 h 1870438"/>
                <a:gd name="connsiteX19" fmla="*/ 804469 w 1941506"/>
                <a:gd name="connsiteY19" fmla="*/ 1783327 h 1870438"/>
                <a:gd name="connsiteX20" fmla="*/ 518223 w 1941506"/>
                <a:gd name="connsiteY20" fmla="*/ 1858864 h 1870438"/>
                <a:gd name="connsiteX21" fmla="*/ 430931 w 1941506"/>
                <a:gd name="connsiteY21" fmla="*/ 1866635 h 1870438"/>
                <a:gd name="connsiteX22" fmla="*/ 270865 w 1941506"/>
                <a:gd name="connsiteY22" fmla="*/ 1810240 h 1870438"/>
                <a:gd name="connsiteX23" fmla="*/ 259125 w 1941506"/>
                <a:gd name="connsiteY23" fmla="*/ 1800007 h 1870438"/>
                <a:gd name="connsiteX24" fmla="*/ 233457 w 1941506"/>
                <a:gd name="connsiteY24" fmla="*/ 1748190 h 1870438"/>
                <a:gd name="connsiteX25" fmla="*/ 230110 w 1941506"/>
                <a:gd name="connsiteY25" fmla="*/ 1736538 h 1870438"/>
                <a:gd name="connsiteX26" fmla="*/ 326207 w 1941506"/>
                <a:gd name="connsiteY26" fmla="*/ 1562993 h 1870438"/>
                <a:gd name="connsiteX27" fmla="*/ 541385 w 1941506"/>
                <a:gd name="connsiteY27" fmla="*/ 1501188 h 1870438"/>
                <a:gd name="connsiteX28" fmla="*/ 541415 w 1941506"/>
                <a:gd name="connsiteY28" fmla="*/ 1501023 h 1870438"/>
                <a:gd name="connsiteX29" fmla="*/ 542077 w 1941506"/>
                <a:gd name="connsiteY29" fmla="*/ 1497080 h 1870438"/>
                <a:gd name="connsiteX30" fmla="*/ 724957 w 1941506"/>
                <a:gd name="connsiteY30" fmla="*/ 1441420 h 1870438"/>
                <a:gd name="connsiteX31" fmla="*/ 872056 w 1941506"/>
                <a:gd name="connsiteY31" fmla="*/ 1385761 h 1870438"/>
                <a:gd name="connsiteX32" fmla="*/ 991325 w 1941506"/>
                <a:gd name="connsiteY32" fmla="*/ 1322151 h 1870438"/>
                <a:gd name="connsiteX33" fmla="*/ 1134449 w 1941506"/>
                <a:gd name="connsiteY33" fmla="*/ 1230711 h 1870438"/>
                <a:gd name="connsiteX34" fmla="*/ 1206011 w 1941506"/>
                <a:gd name="connsiteY34" fmla="*/ 1167100 h 1870438"/>
                <a:gd name="connsiteX35" fmla="*/ 1277572 w 1941506"/>
                <a:gd name="connsiteY35" fmla="*/ 1095539 h 1870438"/>
                <a:gd name="connsiteX36" fmla="*/ 1357085 w 1941506"/>
                <a:gd name="connsiteY36" fmla="*/ 1008074 h 1870438"/>
                <a:gd name="connsiteX37" fmla="*/ 1424671 w 1941506"/>
                <a:gd name="connsiteY37" fmla="*/ 904707 h 1870438"/>
                <a:gd name="connsiteX38" fmla="*/ 1496233 w 1941506"/>
                <a:gd name="connsiteY38" fmla="*/ 785438 h 1870438"/>
                <a:gd name="connsiteX39" fmla="*/ 1551892 w 1941506"/>
                <a:gd name="connsiteY39" fmla="*/ 614485 h 1870438"/>
                <a:gd name="connsiteX40" fmla="*/ 1587673 w 1941506"/>
                <a:gd name="connsiteY40" fmla="*/ 495215 h 1870438"/>
                <a:gd name="connsiteX41" fmla="*/ 1594034 w 1941506"/>
                <a:gd name="connsiteY41" fmla="*/ 431604 h 1870438"/>
                <a:gd name="connsiteX42" fmla="*/ 1598253 w 1941506"/>
                <a:gd name="connsiteY42" fmla="*/ 348630 h 1870438"/>
                <a:gd name="connsiteX43" fmla="*/ 1555869 w 1941506"/>
                <a:gd name="connsiteY43" fmla="*/ 306246 h 1870438"/>
                <a:gd name="connsiteX44" fmla="*/ 859588 w 1941506"/>
                <a:gd name="connsiteY44" fmla="*/ 306246 h 1870438"/>
                <a:gd name="connsiteX45" fmla="*/ 829618 w 1941506"/>
                <a:gd name="connsiteY45" fmla="*/ 318660 h 1870438"/>
                <a:gd name="connsiteX46" fmla="*/ 829440 w 1941506"/>
                <a:gd name="connsiteY46" fmla="*/ 319090 h 1870438"/>
                <a:gd name="connsiteX47" fmla="*/ 829353 w 1941506"/>
                <a:gd name="connsiteY47" fmla="*/ 318964 h 1870438"/>
                <a:gd name="connsiteX48" fmla="*/ 789352 w 1941506"/>
                <a:gd name="connsiteY48" fmla="*/ 374350 h 1870438"/>
                <a:gd name="connsiteX49" fmla="*/ 732907 w 1941506"/>
                <a:gd name="connsiteY49" fmla="*/ 443531 h 1870438"/>
                <a:gd name="connsiteX50" fmla="*/ 514906 w 1941506"/>
                <a:gd name="connsiteY50" fmla="*/ 653419 h 1870438"/>
                <a:gd name="connsiteX51" fmla="*/ 277748 w 1941506"/>
                <a:gd name="connsiteY51" fmla="*/ 837994 h 1870438"/>
                <a:gd name="connsiteX52" fmla="*/ 254980 w 1941506"/>
                <a:gd name="connsiteY52" fmla="*/ 855869 h 1870438"/>
                <a:gd name="connsiteX53" fmla="*/ 38529 w 1941506"/>
                <a:gd name="connsiteY53" fmla="*/ 829811 h 1870438"/>
                <a:gd name="connsiteX54" fmla="*/ 11003 w 1941506"/>
                <a:gd name="connsiteY54" fmla="*/ 775133 h 1870438"/>
                <a:gd name="connsiteX55" fmla="*/ 10356 w 1941506"/>
                <a:gd name="connsiteY55" fmla="*/ 766208 h 1870438"/>
                <a:gd name="connsiteX56" fmla="*/ 176 w 1941506"/>
                <a:gd name="connsiteY56" fmla="*/ 718814 h 1870438"/>
                <a:gd name="connsiteX57" fmla="*/ 6134 w 1941506"/>
                <a:gd name="connsiteY57" fmla="*/ 660696 h 1870438"/>
                <a:gd name="connsiteX58" fmla="*/ 25958 w 1941506"/>
                <a:gd name="connsiteY58" fmla="*/ 623423 h 1870438"/>
                <a:gd name="connsiteX59" fmla="*/ 128608 w 1941506"/>
                <a:gd name="connsiteY59" fmla="*/ 538946 h 1870438"/>
                <a:gd name="connsiteX60" fmla="*/ 216072 w 1941506"/>
                <a:gd name="connsiteY60" fmla="*/ 479312 h 1870438"/>
                <a:gd name="connsiteX61" fmla="*/ 319439 w 1941506"/>
                <a:gd name="connsiteY61" fmla="*/ 387872 h 1870438"/>
                <a:gd name="connsiteX62" fmla="*/ 414855 w 1941506"/>
                <a:gd name="connsiteY62" fmla="*/ 292456 h 1870438"/>
                <a:gd name="connsiteX63" fmla="*/ 482441 w 1941506"/>
                <a:gd name="connsiteY63" fmla="*/ 212943 h 1870438"/>
                <a:gd name="connsiteX64" fmla="*/ 526173 w 1941506"/>
                <a:gd name="connsiteY64" fmla="*/ 141381 h 1870438"/>
                <a:gd name="connsiteX65" fmla="*/ 565930 w 1941506"/>
                <a:gd name="connsiteY65" fmla="*/ 57892 h 1870438"/>
                <a:gd name="connsiteX66" fmla="*/ 566418 w 1941506"/>
                <a:gd name="connsiteY66" fmla="*/ 58594 h 1870438"/>
                <a:gd name="connsiteX67" fmla="*/ 590997 w 1941506"/>
                <a:gd name="connsiteY67" fmla="*/ 29377 h 1870438"/>
                <a:gd name="connsiteX68" fmla="*/ 667990 w 1941506"/>
                <a:gd name="connsiteY68" fmla="*/ 6692 h 1870438"/>
                <a:gd name="connsiteX69" fmla="*/ 992441 w 1941506"/>
                <a:gd name="connsiteY69" fmla="*/ 0 h 1870438"/>
                <a:gd name="connsiteX0" fmla="*/ 992441 w 1941506"/>
                <a:gd name="connsiteY0" fmla="*/ 0 h 1870438"/>
                <a:gd name="connsiteX1" fmla="*/ 1713777 w 1941506"/>
                <a:gd name="connsiteY1" fmla="*/ 0 h 1870438"/>
                <a:gd name="connsiteX2" fmla="*/ 1912620 w 1941506"/>
                <a:gd name="connsiteY2" fmla="*/ 131802 h 1870438"/>
                <a:gd name="connsiteX3" fmla="*/ 1920722 w 1941506"/>
                <a:gd name="connsiteY3" fmla="*/ 157901 h 1870438"/>
                <a:gd name="connsiteX4" fmla="*/ 1921628 w 1941506"/>
                <a:gd name="connsiteY4" fmla="*/ 157285 h 1870438"/>
                <a:gd name="connsiteX5" fmla="*/ 1922999 w 1941506"/>
                <a:gd name="connsiteY5" fmla="*/ 165238 h 1870438"/>
                <a:gd name="connsiteX6" fmla="*/ 1925195 w 1941506"/>
                <a:gd name="connsiteY6" fmla="*/ 172310 h 1870438"/>
                <a:gd name="connsiteX7" fmla="*/ 1926569 w 1941506"/>
                <a:gd name="connsiteY7" fmla="*/ 185943 h 1870438"/>
                <a:gd name="connsiteX8" fmla="*/ 1941506 w 1941506"/>
                <a:gd name="connsiteY8" fmla="*/ 272579 h 1870438"/>
                <a:gd name="connsiteX9" fmla="*/ 1941506 w 1941506"/>
                <a:gd name="connsiteY9" fmla="*/ 391848 h 1870438"/>
                <a:gd name="connsiteX10" fmla="*/ 1929579 w 1941506"/>
                <a:gd name="connsiteY10" fmla="*/ 527020 h 1870438"/>
                <a:gd name="connsiteX11" fmla="*/ 1893798 w 1941506"/>
                <a:gd name="connsiteY11" fmla="*/ 721827 h 1870438"/>
                <a:gd name="connsiteX12" fmla="*/ 1854042 w 1941506"/>
                <a:gd name="connsiteY12" fmla="*/ 857000 h 1870438"/>
                <a:gd name="connsiteX13" fmla="*/ 1786456 w 1941506"/>
                <a:gd name="connsiteY13" fmla="*/ 996147 h 1870438"/>
                <a:gd name="connsiteX14" fmla="*/ 1675138 w 1941506"/>
                <a:gd name="connsiteY14" fmla="*/ 1167100 h 1870438"/>
                <a:gd name="connsiteX15" fmla="*/ 1551892 w 1941506"/>
                <a:gd name="connsiteY15" fmla="*/ 1318175 h 1870438"/>
                <a:gd name="connsiteX16" fmla="*/ 1416720 w 1941506"/>
                <a:gd name="connsiteY16" fmla="*/ 1453347 h 1870438"/>
                <a:gd name="connsiteX17" fmla="*/ 1261670 w 1941506"/>
                <a:gd name="connsiteY17" fmla="*/ 1580568 h 1870438"/>
                <a:gd name="connsiteX18" fmla="*/ 1046985 w 1941506"/>
                <a:gd name="connsiteY18" fmla="*/ 1691886 h 1870438"/>
                <a:gd name="connsiteX19" fmla="*/ 804469 w 1941506"/>
                <a:gd name="connsiteY19" fmla="*/ 1783327 h 1870438"/>
                <a:gd name="connsiteX20" fmla="*/ 518223 w 1941506"/>
                <a:gd name="connsiteY20" fmla="*/ 1858864 h 1870438"/>
                <a:gd name="connsiteX21" fmla="*/ 430931 w 1941506"/>
                <a:gd name="connsiteY21" fmla="*/ 1866635 h 1870438"/>
                <a:gd name="connsiteX22" fmla="*/ 270865 w 1941506"/>
                <a:gd name="connsiteY22" fmla="*/ 1810240 h 1870438"/>
                <a:gd name="connsiteX23" fmla="*/ 259125 w 1941506"/>
                <a:gd name="connsiteY23" fmla="*/ 1800007 h 1870438"/>
                <a:gd name="connsiteX24" fmla="*/ 233457 w 1941506"/>
                <a:gd name="connsiteY24" fmla="*/ 1748190 h 1870438"/>
                <a:gd name="connsiteX25" fmla="*/ 230110 w 1941506"/>
                <a:gd name="connsiteY25" fmla="*/ 1736538 h 1870438"/>
                <a:gd name="connsiteX26" fmla="*/ 326207 w 1941506"/>
                <a:gd name="connsiteY26" fmla="*/ 1562993 h 1870438"/>
                <a:gd name="connsiteX27" fmla="*/ 541385 w 1941506"/>
                <a:gd name="connsiteY27" fmla="*/ 1501188 h 1870438"/>
                <a:gd name="connsiteX28" fmla="*/ 541415 w 1941506"/>
                <a:gd name="connsiteY28" fmla="*/ 1501023 h 1870438"/>
                <a:gd name="connsiteX29" fmla="*/ 542077 w 1941506"/>
                <a:gd name="connsiteY29" fmla="*/ 1497080 h 1870438"/>
                <a:gd name="connsiteX30" fmla="*/ 724957 w 1941506"/>
                <a:gd name="connsiteY30" fmla="*/ 1441420 h 1870438"/>
                <a:gd name="connsiteX31" fmla="*/ 872056 w 1941506"/>
                <a:gd name="connsiteY31" fmla="*/ 1385761 h 1870438"/>
                <a:gd name="connsiteX32" fmla="*/ 991325 w 1941506"/>
                <a:gd name="connsiteY32" fmla="*/ 1322151 h 1870438"/>
                <a:gd name="connsiteX33" fmla="*/ 1134449 w 1941506"/>
                <a:gd name="connsiteY33" fmla="*/ 1230711 h 1870438"/>
                <a:gd name="connsiteX34" fmla="*/ 1206011 w 1941506"/>
                <a:gd name="connsiteY34" fmla="*/ 1167100 h 1870438"/>
                <a:gd name="connsiteX35" fmla="*/ 1277572 w 1941506"/>
                <a:gd name="connsiteY35" fmla="*/ 1095539 h 1870438"/>
                <a:gd name="connsiteX36" fmla="*/ 1357085 w 1941506"/>
                <a:gd name="connsiteY36" fmla="*/ 1008074 h 1870438"/>
                <a:gd name="connsiteX37" fmla="*/ 1424671 w 1941506"/>
                <a:gd name="connsiteY37" fmla="*/ 904707 h 1870438"/>
                <a:gd name="connsiteX38" fmla="*/ 1496233 w 1941506"/>
                <a:gd name="connsiteY38" fmla="*/ 785438 h 1870438"/>
                <a:gd name="connsiteX39" fmla="*/ 1551892 w 1941506"/>
                <a:gd name="connsiteY39" fmla="*/ 614485 h 1870438"/>
                <a:gd name="connsiteX40" fmla="*/ 1587673 w 1941506"/>
                <a:gd name="connsiteY40" fmla="*/ 495215 h 1870438"/>
                <a:gd name="connsiteX41" fmla="*/ 1594034 w 1941506"/>
                <a:gd name="connsiteY41" fmla="*/ 431604 h 1870438"/>
                <a:gd name="connsiteX42" fmla="*/ 1598253 w 1941506"/>
                <a:gd name="connsiteY42" fmla="*/ 348630 h 1870438"/>
                <a:gd name="connsiteX43" fmla="*/ 1555869 w 1941506"/>
                <a:gd name="connsiteY43" fmla="*/ 306246 h 1870438"/>
                <a:gd name="connsiteX44" fmla="*/ 859588 w 1941506"/>
                <a:gd name="connsiteY44" fmla="*/ 306246 h 1870438"/>
                <a:gd name="connsiteX45" fmla="*/ 829618 w 1941506"/>
                <a:gd name="connsiteY45" fmla="*/ 318660 h 1870438"/>
                <a:gd name="connsiteX46" fmla="*/ 829440 w 1941506"/>
                <a:gd name="connsiteY46" fmla="*/ 319090 h 1870438"/>
                <a:gd name="connsiteX47" fmla="*/ 829353 w 1941506"/>
                <a:gd name="connsiteY47" fmla="*/ 318964 h 1870438"/>
                <a:gd name="connsiteX48" fmla="*/ 789352 w 1941506"/>
                <a:gd name="connsiteY48" fmla="*/ 374350 h 1870438"/>
                <a:gd name="connsiteX49" fmla="*/ 732907 w 1941506"/>
                <a:gd name="connsiteY49" fmla="*/ 443531 h 1870438"/>
                <a:gd name="connsiteX50" fmla="*/ 514906 w 1941506"/>
                <a:gd name="connsiteY50" fmla="*/ 653419 h 1870438"/>
                <a:gd name="connsiteX51" fmla="*/ 277748 w 1941506"/>
                <a:gd name="connsiteY51" fmla="*/ 837994 h 1870438"/>
                <a:gd name="connsiteX52" fmla="*/ 254980 w 1941506"/>
                <a:gd name="connsiteY52" fmla="*/ 855869 h 1870438"/>
                <a:gd name="connsiteX53" fmla="*/ 38529 w 1941506"/>
                <a:gd name="connsiteY53" fmla="*/ 829811 h 1870438"/>
                <a:gd name="connsiteX54" fmla="*/ 11003 w 1941506"/>
                <a:gd name="connsiteY54" fmla="*/ 775133 h 1870438"/>
                <a:gd name="connsiteX55" fmla="*/ 10356 w 1941506"/>
                <a:gd name="connsiteY55" fmla="*/ 766208 h 1870438"/>
                <a:gd name="connsiteX56" fmla="*/ 176 w 1941506"/>
                <a:gd name="connsiteY56" fmla="*/ 718814 h 1870438"/>
                <a:gd name="connsiteX57" fmla="*/ 6134 w 1941506"/>
                <a:gd name="connsiteY57" fmla="*/ 660696 h 1870438"/>
                <a:gd name="connsiteX58" fmla="*/ 25958 w 1941506"/>
                <a:gd name="connsiteY58" fmla="*/ 623423 h 1870438"/>
                <a:gd name="connsiteX59" fmla="*/ 128608 w 1941506"/>
                <a:gd name="connsiteY59" fmla="*/ 538946 h 1870438"/>
                <a:gd name="connsiteX60" fmla="*/ 216072 w 1941506"/>
                <a:gd name="connsiteY60" fmla="*/ 479312 h 1870438"/>
                <a:gd name="connsiteX61" fmla="*/ 319439 w 1941506"/>
                <a:gd name="connsiteY61" fmla="*/ 387872 h 1870438"/>
                <a:gd name="connsiteX62" fmla="*/ 414855 w 1941506"/>
                <a:gd name="connsiteY62" fmla="*/ 292456 h 1870438"/>
                <a:gd name="connsiteX63" fmla="*/ 482441 w 1941506"/>
                <a:gd name="connsiteY63" fmla="*/ 212943 h 1870438"/>
                <a:gd name="connsiteX64" fmla="*/ 526173 w 1941506"/>
                <a:gd name="connsiteY64" fmla="*/ 141381 h 1870438"/>
                <a:gd name="connsiteX65" fmla="*/ 565930 w 1941506"/>
                <a:gd name="connsiteY65" fmla="*/ 57892 h 1870438"/>
                <a:gd name="connsiteX66" fmla="*/ 566418 w 1941506"/>
                <a:gd name="connsiteY66" fmla="*/ 58594 h 1870438"/>
                <a:gd name="connsiteX67" fmla="*/ 590997 w 1941506"/>
                <a:gd name="connsiteY67" fmla="*/ 29377 h 1870438"/>
                <a:gd name="connsiteX68" fmla="*/ 667990 w 1941506"/>
                <a:gd name="connsiteY68" fmla="*/ 6692 h 1870438"/>
                <a:gd name="connsiteX69" fmla="*/ 992441 w 1941506"/>
                <a:gd name="connsiteY69" fmla="*/ 0 h 1870438"/>
                <a:gd name="connsiteX0" fmla="*/ 992441 w 1941506"/>
                <a:gd name="connsiteY0" fmla="*/ 0 h 1870438"/>
                <a:gd name="connsiteX1" fmla="*/ 1713777 w 1941506"/>
                <a:gd name="connsiteY1" fmla="*/ 0 h 1870438"/>
                <a:gd name="connsiteX2" fmla="*/ 1912620 w 1941506"/>
                <a:gd name="connsiteY2" fmla="*/ 131802 h 1870438"/>
                <a:gd name="connsiteX3" fmla="*/ 1920722 w 1941506"/>
                <a:gd name="connsiteY3" fmla="*/ 157901 h 1870438"/>
                <a:gd name="connsiteX4" fmla="*/ 1921628 w 1941506"/>
                <a:gd name="connsiteY4" fmla="*/ 157285 h 1870438"/>
                <a:gd name="connsiteX5" fmla="*/ 1922999 w 1941506"/>
                <a:gd name="connsiteY5" fmla="*/ 165238 h 1870438"/>
                <a:gd name="connsiteX6" fmla="*/ 1925195 w 1941506"/>
                <a:gd name="connsiteY6" fmla="*/ 172310 h 1870438"/>
                <a:gd name="connsiteX7" fmla="*/ 1926569 w 1941506"/>
                <a:gd name="connsiteY7" fmla="*/ 185943 h 1870438"/>
                <a:gd name="connsiteX8" fmla="*/ 1941506 w 1941506"/>
                <a:gd name="connsiteY8" fmla="*/ 272579 h 1870438"/>
                <a:gd name="connsiteX9" fmla="*/ 1941506 w 1941506"/>
                <a:gd name="connsiteY9" fmla="*/ 391848 h 1870438"/>
                <a:gd name="connsiteX10" fmla="*/ 1929579 w 1941506"/>
                <a:gd name="connsiteY10" fmla="*/ 527020 h 1870438"/>
                <a:gd name="connsiteX11" fmla="*/ 1893798 w 1941506"/>
                <a:gd name="connsiteY11" fmla="*/ 721827 h 1870438"/>
                <a:gd name="connsiteX12" fmla="*/ 1854042 w 1941506"/>
                <a:gd name="connsiteY12" fmla="*/ 857000 h 1870438"/>
                <a:gd name="connsiteX13" fmla="*/ 1786456 w 1941506"/>
                <a:gd name="connsiteY13" fmla="*/ 996147 h 1870438"/>
                <a:gd name="connsiteX14" fmla="*/ 1675138 w 1941506"/>
                <a:gd name="connsiteY14" fmla="*/ 1167100 h 1870438"/>
                <a:gd name="connsiteX15" fmla="*/ 1551892 w 1941506"/>
                <a:gd name="connsiteY15" fmla="*/ 1318175 h 1870438"/>
                <a:gd name="connsiteX16" fmla="*/ 1416720 w 1941506"/>
                <a:gd name="connsiteY16" fmla="*/ 1453347 h 1870438"/>
                <a:gd name="connsiteX17" fmla="*/ 1261670 w 1941506"/>
                <a:gd name="connsiteY17" fmla="*/ 1580568 h 1870438"/>
                <a:gd name="connsiteX18" fmla="*/ 1046985 w 1941506"/>
                <a:gd name="connsiteY18" fmla="*/ 1691886 h 1870438"/>
                <a:gd name="connsiteX19" fmla="*/ 804469 w 1941506"/>
                <a:gd name="connsiteY19" fmla="*/ 1783327 h 1870438"/>
                <a:gd name="connsiteX20" fmla="*/ 518223 w 1941506"/>
                <a:gd name="connsiteY20" fmla="*/ 1858864 h 1870438"/>
                <a:gd name="connsiteX21" fmla="*/ 430931 w 1941506"/>
                <a:gd name="connsiteY21" fmla="*/ 1866635 h 1870438"/>
                <a:gd name="connsiteX22" fmla="*/ 270865 w 1941506"/>
                <a:gd name="connsiteY22" fmla="*/ 1810240 h 1870438"/>
                <a:gd name="connsiteX23" fmla="*/ 259125 w 1941506"/>
                <a:gd name="connsiteY23" fmla="*/ 1800007 h 1870438"/>
                <a:gd name="connsiteX24" fmla="*/ 233457 w 1941506"/>
                <a:gd name="connsiteY24" fmla="*/ 1748190 h 1870438"/>
                <a:gd name="connsiteX25" fmla="*/ 230110 w 1941506"/>
                <a:gd name="connsiteY25" fmla="*/ 1736538 h 1870438"/>
                <a:gd name="connsiteX26" fmla="*/ 326207 w 1941506"/>
                <a:gd name="connsiteY26" fmla="*/ 1562993 h 1870438"/>
                <a:gd name="connsiteX27" fmla="*/ 541385 w 1941506"/>
                <a:gd name="connsiteY27" fmla="*/ 1501188 h 1870438"/>
                <a:gd name="connsiteX28" fmla="*/ 541415 w 1941506"/>
                <a:gd name="connsiteY28" fmla="*/ 1501023 h 1870438"/>
                <a:gd name="connsiteX29" fmla="*/ 542077 w 1941506"/>
                <a:gd name="connsiteY29" fmla="*/ 1497080 h 1870438"/>
                <a:gd name="connsiteX30" fmla="*/ 724957 w 1941506"/>
                <a:gd name="connsiteY30" fmla="*/ 1441420 h 1870438"/>
                <a:gd name="connsiteX31" fmla="*/ 872056 w 1941506"/>
                <a:gd name="connsiteY31" fmla="*/ 1385761 h 1870438"/>
                <a:gd name="connsiteX32" fmla="*/ 991325 w 1941506"/>
                <a:gd name="connsiteY32" fmla="*/ 1322151 h 1870438"/>
                <a:gd name="connsiteX33" fmla="*/ 1134449 w 1941506"/>
                <a:gd name="connsiteY33" fmla="*/ 1230711 h 1870438"/>
                <a:gd name="connsiteX34" fmla="*/ 1206011 w 1941506"/>
                <a:gd name="connsiteY34" fmla="*/ 1167100 h 1870438"/>
                <a:gd name="connsiteX35" fmla="*/ 1277572 w 1941506"/>
                <a:gd name="connsiteY35" fmla="*/ 1095539 h 1870438"/>
                <a:gd name="connsiteX36" fmla="*/ 1357085 w 1941506"/>
                <a:gd name="connsiteY36" fmla="*/ 1008074 h 1870438"/>
                <a:gd name="connsiteX37" fmla="*/ 1424671 w 1941506"/>
                <a:gd name="connsiteY37" fmla="*/ 904707 h 1870438"/>
                <a:gd name="connsiteX38" fmla="*/ 1496233 w 1941506"/>
                <a:gd name="connsiteY38" fmla="*/ 785438 h 1870438"/>
                <a:gd name="connsiteX39" fmla="*/ 1551892 w 1941506"/>
                <a:gd name="connsiteY39" fmla="*/ 614485 h 1870438"/>
                <a:gd name="connsiteX40" fmla="*/ 1587673 w 1941506"/>
                <a:gd name="connsiteY40" fmla="*/ 495215 h 1870438"/>
                <a:gd name="connsiteX41" fmla="*/ 1594034 w 1941506"/>
                <a:gd name="connsiteY41" fmla="*/ 431604 h 1870438"/>
                <a:gd name="connsiteX42" fmla="*/ 1598253 w 1941506"/>
                <a:gd name="connsiteY42" fmla="*/ 348630 h 1870438"/>
                <a:gd name="connsiteX43" fmla="*/ 1555869 w 1941506"/>
                <a:gd name="connsiteY43" fmla="*/ 306246 h 1870438"/>
                <a:gd name="connsiteX44" fmla="*/ 859588 w 1941506"/>
                <a:gd name="connsiteY44" fmla="*/ 306246 h 1870438"/>
                <a:gd name="connsiteX45" fmla="*/ 829618 w 1941506"/>
                <a:gd name="connsiteY45" fmla="*/ 318660 h 1870438"/>
                <a:gd name="connsiteX46" fmla="*/ 829440 w 1941506"/>
                <a:gd name="connsiteY46" fmla="*/ 319090 h 1870438"/>
                <a:gd name="connsiteX47" fmla="*/ 829353 w 1941506"/>
                <a:gd name="connsiteY47" fmla="*/ 318964 h 1870438"/>
                <a:gd name="connsiteX48" fmla="*/ 789352 w 1941506"/>
                <a:gd name="connsiteY48" fmla="*/ 374350 h 1870438"/>
                <a:gd name="connsiteX49" fmla="*/ 732907 w 1941506"/>
                <a:gd name="connsiteY49" fmla="*/ 443531 h 1870438"/>
                <a:gd name="connsiteX50" fmla="*/ 514906 w 1941506"/>
                <a:gd name="connsiteY50" fmla="*/ 653419 h 1870438"/>
                <a:gd name="connsiteX51" fmla="*/ 277748 w 1941506"/>
                <a:gd name="connsiteY51" fmla="*/ 837994 h 1870438"/>
                <a:gd name="connsiteX52" fmla="*/ 254980 w 1941506"/>
                <a:gd name="connsiteY52" fmla="*/ 855869 h 1870438"/>
                <a:gd name="connsiteX53" fmla="*/ 38529 w 1941506"/>
                <a:gd name="connsiteY53" fmla="*/ 829811 h 1870438"/>
                <a:gd name="connsiteX54" fmla="*/ 11003 w 1941506"/>
                <a:gd name="connsiteY54" fmla="*/ 775133 h 1870438"/>
                <a:gd name="connsiteX55" fmla="*/ 10356 w 1941506"/>
                <a:gd name="connsiteY55" fmla="*/ 766208 h 1870438"/>
                <a:gd name="connsiteX56" fmla="*/ 176 w 1941506"/>
                <a:gd name="connsiteY56" fmla="*/ 718814 h 1870438"/>
                <a:gd name="connsiteX57" fmla="*/ 6134 w 1941506"/>
                <a:gd name="connsiteY57" fmla="*/ 660696 h 1870438"/>
                <a:gd name="connsiteX58" fmla="*/ 25958 w 1941506"/>
                <a:gd name="connsiteY58" fmla="*/ 623423 h 1870438"/>
                <a:gd name="connsiteX59" fmla="*/ 128608 w 1941506"/>
                <a:gd name="connsiteY59" fmla="*/ 538946 h 1870438"/>
                <a:gd name="connsiteX60" fmla="*/ 216072 w 1941506"/>
                <a:gd name="connsiteY60" fmla="*/ 479312 h 1870438"/>
                <a:gd name="connsiteX61" fmla="*/ 319439 w 1941506"/>
                <a:gd name="connsiteY61" fmla="*/ 387872 h 1870438"/>
                <a:gd name="connsiteX62" fmla="*/ 414855 w 1941506"/>
                <a:gd name="connsiteY62" fmla="*/ 292456 h 1870438"/>
                <a:gd name="connsiteX63" fmla="*/ 482441 w 1941506"/>
                <a:gd name="connsiteY63" fmla="*/ 212943 h 1870438"/>
                <a:gd name="connsiteX64" fmla="*/ 526173 w 1941506"/>
                <a:gd name="connsiteY64" fmla="*/ 141381 h 1870438"/>
                <a:gd name="connsiteX65" fmla="*/ 565930 w 1941506"/>
                <a:gd name="connsiteY65" fmla="*/ 57892 h 1870438"/>
                <a:gd name="connsiteX66" fmla="*/ 566418 w 1941506"/>
                <a:gd name="connsiteY66" fmla="*/ 58594 h 1870438"/>
                <a:gd name="connsiteX67" fmla="*/ 590997 w 1941506"/>
                <a:gd name="connsiteY67" fmla="*/ 29377 h 1870438"/>
                <a:gd name="connsiteX68" fmla="*/ 667990 w 1941506"/>
                <a:gd name="connsiteY68" fmla="*/ 6692 h 1870438"/>
                <a:gd name="connsiteX69" fmla="*/ 992441 w 1941506"/>
                <a:gd name="connsiteY69" fmla="*/ 0 h 1870438"/>
                <a:gd name="connsiteX0" fmla="*/ 992441 w 1941506"/>
                <a:gd name="connsiteY0" fmla="*/ 0 h 1870438"/>
                <a:gd name="connsiteX1" fmla="*/ 1713777 w 1941506"/>
                <a:gd name="connsiteY1" fmla="*/ 0 h 1870438"/>
                <a:gd name="connsiteX2" fmla="*/ 1912620 w 1941506"/>
                <a:gd name="connsiteY2" fmla="*/ 131802 h 1870438"/>
                <a:gd name="connsiteX3" fmla="*/ 1920722 w 1941506"/>
                <a:gd name="connsiteY3" fmla="*/ 157901 h 1870438"/>
                <a:gd name="connsiteX4" fmla="*/ 1921628 w 1941506"/>
                <a:gd name="connsiteY4" fmla="*/ 157285 h 1870438"/>
                <a:gd name="connsiteX5" fmla="*/ 1922999 w 1941506"/>
                <a:gd name="connsiteY5" fmla="*/ 165238 h 1870438"/>
                <a:gd name="connsiteX6" fmla="*/ 1925195 w 1941506"/>
                <a:gd name="connsiteY6" fmla="*/ 172310 h 1870438"/>
                <a:gd name="connsiteX7" fmla="*/ 1926569 w 1941506"/>
                <a:gd name="connsiteY7" fmla="*/ 185943 h 1870438"/>
                <a:gd name="connsiteX8" fmla="*/ 1941506 w 1941506"/>
                <a:gd name="connsiteY8" fmla="*/ 272579 h 1870438"/>
                <a:gd name="connsiteX9" fmla="*/ 1941506 w 1941506"/>
                <a:gd name="connsiteY9" fmla="*/ 391848 h 1870438"/>
                <a:gd name="connsiteX10" fmla="*/ 1929579 w 1941506"/>
                <a:gd name="connsiteY10" fmla="*/ 527020 h 1870438"/>
                <a:gd name="connsiteX11" fmla="*/ 1893798 w 1941506"/>
                <a:gd name="connsiteY11" fmla="*/ 721827 h 1870438"/>
                <a:gd name="connsiteX12" fmla="*/ 1854042 w 1941506"/>
                <a:gd name="connsiteY12" fmla="*/ 857000 h 1870438"/>
                <a:gd name="connsiteX13" fmla="*/ 1786456 w 1941506"/>
                <a:gd name="connsiteY13" fmla="*/ 996147 h 1870438"/>
                <a:gd name="connsiteX14" fmla="*/ 1675138 w 1941506"/>
                <a:gd name="connsiteY14" fmla="*/ 1167100 h 1870438"/>
                <a:gd name="connsiteX15" fmla="*/ 1551892 w 1941506"/>
                <a:gd name="connsiteY15" fmla="*/ 1318175 h 1870438"/>
                <a:gd name="connsiteX16" fmla="*/ 1416720 w 1941506"/>
                <a:gd name="connsiteY16" fmla="*/ 1453347 h 1870438"/>
                <a:gd name="connsiteX17" fmla="*/ 1261670 w 1941506"/>
                <a:gd name="connsiteY17" fmla="*/ 1580568 h 1870438"/>
                <a:gd name="connsiteX18" fmla="*/ 1046985 w 1941506"/>
                <a:gd name="connsiteY18" fmla="*/ 1691886 h 1870438"/>
                <a:gd name="connsiteX19" fmla="*/ 804469 w 1941506"/>
                <a:gd name="connsiteY19" fmla="*/ 1783327 h 1870438"/>
                <a:gd name="connsiteX20" fmla="*/ 518223 w 1941506"/>
                <a:gd name="connsiteY20" fmla="*/ 1858864 h 1870438"/>
                <a:gd name="connsiteX21" fmla="*/ 430931 w 1941506"/>
                <a:gd name="connsiteY21" fmla="*/ 1866635 h 1870438"/>
                <a:gd name="connsiteX22" fmla="*/ 270865 w 1941506"/>
                <a:gd name="connsiteY22" fmla="*/ 1810240 h 1870438"/>
                <a:gd name="connsiteX23" fmla="*/ 259125 w 1941506"/>
                <a:gd name="connsiteY23" fmla="*/ 1800007 h 1870438"/>
                <a:gd name="connsiteX24" fmla="*/ 233457 w 1941506"/>
                <a:gd name="connsiteY24" fmla="*/ 1748190 h 1870438"/>
                <a:gd name="connsiteX25" fmla="*/ 230110 w 1941506"/>
                <a:gd name="connsiteY25" fmla="*/ 1736538 h 1870438"/>
                <a:gd name="connsiteX26" fmla="*/ 326207 w 1941506"/>
                <a:gd name="connsiteY26" fmla="*/ 1562993 h 1870438"/>
                <a:gd name="connsiteX27" fmla="*/ 541385 w 1941506"/>
                <a:gd name="connsiteY27" fmla="*/ 1501188 h 1870438"/>
                <a:gd name="connsiteX28" fmla="*/ 541415 w 1941506"/>
                <a:gd name="connsiteY28" fmla="*/ 1501023 h 1870438"/>
                <a:gd name="connsiteX29" fmla="*/ 542077 w 1941506"/>
                <a:gd name="connsiteY29" fmla="*/ 1497080 h 1870438"/>
                <a:gd name="connsiteX30" fmla="*/ 724957 w 1941506"/>
                <a:gd name="connsiteY30" fmla="*/ 1441420 h 1870438"/>
                <a:gd name="connsiteX31" fmla="*/ 872056 w 1941506"/>
                <a:gd name="connsiteY31" fmla="*/ 1385761 h 1870438"/>
                <a:gd name="connsiteX32" fmla="*/ 991325 w 1941506"/>
                <a:gd name="connsiteY32" fmla="*/ 1322151 h 1870438"/>
                <a:gd name="connsiteX33" fmla="*/ 1134449 w 1941506"/>
                <a:gd name="connsiteY33" fmla="*/ 1230711 h 1870438"/>
                <a:gd name="connsiteX34" fmla="*/ 1206011 w 1941506"/>
                <a:gd name="connsiteY34" fmla="*/ 1167100 h 1870438"/>
                <a:gd name="connsiteX35" fmla="*/ 1277572 w 1941506"/>
                <a:gd name="connsiteY35" fmla="*/ 1095539 h 1870438"/>
                <a:gd name="connsiteX36" fmla="*/ 1357085 w 1941506"/>
                <a:gd name="connsiteY36" fmla="*/ 1008074 h 1870438"/>
                <a:gd name="connsiteX37" fmla="*/ 1424671 w 1941506"/>
                <a:gd name="connsiteY37" fmla="*/ 904707 h 1870438"/>
                <a:gd name="connsiteX38" fmla="*/ 1496233 w 1941506"/>
                <a:gd name="connsiteY38" fmla="*/ 785438 h 1870438"/>
                <a:gd name="connsiteX39" fmla="*/ 1551892 w 1941506"/>
                <a:gd name="connsiteY39" fmla="*/ 614485 h 1870438"/>
                <a:gd name="connsiteX40" fmla="*/ 1587673 w 1941506"/>
                <a:gd name="connsiteY40" fmla="*/ 495215 h 1870438"/>
                <a:gd name="connsiteX41" fmla="*/ 1594034 w 1941506"/>
                <a:gd name="connsiteY41" fmla="*/ 431604 h 1870438"/>
                <a:gd name="connsiteX42" fmla="*/ 1598253 w 1941506"/>
                <a:gd name="connsiteY42" fmla="*/ 348630 h 1870438"/>
                <a:gd name="connsiteX43" fmla="*/ 1555869 w 1941506"/>
                <a:gd name="connsiteY43" fmla="*/ 306246 h 1870438"/>
                <a:gd name="connsiteX44" fmla="*/ 859588 w 1941506"/>
                <a:gd name="connsiteY44" fmla="*/ 306246 h 1870438"/>
                <a:gd name="connsiteX45" fmla="*/ 829618 w 1941506"/>
                <a:gd name="connsiteY45" fmla="*/ 318660 h 1870438"/>
                <a:gd name="connsiteX46" fmla="*/ 829440 w 1941506"/>
                <a:gd name="connsiteY46" fmla="*/ 319090 h 1870438"/>
                <a:gd name="connsiteX47" fmla="*/ 829353 w 1941506"/>
                <a:gd name="connsiteY47" fmla="*/ 318964 h 1870438"/>
                <a:gd name="connsiteX48" fmla="*/ 789352 w 1941506"/>
                <a:gd name="connsiteY48" fmla="*/ 374350 h 1870438"/>
                <a:gd name="connsiteX49" fmla="*/ 732907 w 1941506"/>
                <a:gd name="connsiteY49" fmla="*/ 443531 h 1870438"/>
                <a:gd name="connsiteX50" fmla="*/ 514906 w 1941506"/>
                <a:gd name="connsiteY50" fmla="*/ 653419 h 1870438"/>
                <a:gd name="connsiteX51" fmla="*/ 277748 w 1941506"/>
                <a:gd name="connsiteY51" fmla="*/ 837994 h 1870438"/>
                <a:gd name="connsiteX52" fmla="*/ 254980 w 1941506"/>
                <a:gd name="connsiteY52" fmla="*/ 855869 h 1870438"/>
                <a:gd name="connsiteX53" fmla="*/ 38529 w 1941506"/>
                <a:gd name="connsiteY53" fmla="*/ 829811 h 1870438"/>
                <a:gd name="connsiteX54" fmla="*/ 11003 w 1941506"/>
                <a:gd name="connsiteY54" fmla="*/ 775133 h 1870438"/>
                <a:gd name="connsiteX55" fmla="*/ 10356 w 1941506"/>
                <a:gd name="connsiteY55" fmla="*/ 766208 h 1870438"/>
                <a:gd name="connsiteX56" fmla="*/ 176 w 1941506"/>
                <a:gd name="connsiteY56" fmla="*/ 718814 h 1870438"/>
                <a:gd name="connsiteX57" fmla="*/ 6134 w 1941506"/>
                <a:gd name="connsiteY57" fmla="*/ 660696 h 1870438"/>
                <a:gd name="connsiteX58" fmla="*/ 25958 w 1941506"/>
                <a:gd name="connsiteY58" fmla="*/ 623423 h 1870438"/>
                <a:gd name="connsiteX59" fmla="*/ 128608 w 1941506"/>
                <a:gd name="connsiteY59" fmla="*/ 538946 h 1870438"/>
                <a:gd name="connsiteX60" fmla="*/ 216072 w 1941506"/>
                <a:gd name="connsiteY60" fmla="*/ 479312 h 1870438"/>
                <a:gd name="connsiteX61" fmla="*/ 319439 w 1941506"/>
                <a:gd name="connsiteY61" fmla="*/ 387872 h 1870438"/>
                <a:gd name="connsiteX62" fmla="*/ 414855 w 1941506"/>
                <a:gd name="connsiteY62" fmla="*/ 292456 h 1870438"/>
                <a:gd name="connsiteX63" fmla="*/ 482441 w 1941506"/>
                <a:gd name="connsiteY63" fmla="*/ 212943 h 1870438"/>
                <a:gd name="connsiteX64" fmla="*/ 526173 w 1941506"/>
                <a:gd name="connsiteY64" fmla="*/ 141381 h 1870438"/>
                <a:gd name="connsiteX65" fmla="*/ 565930 w 1941506"/>
                <a:gd name="connsiteY65" fmla="*/ 57892 h 1870438"/>
                <a:gd name="connsiteX66" fmla="*/ 566418 w 1941506"/>
                <a:gd name="connsiteY66" fmla="*/ 58594 h 1870438"/>
                <a:gd name="connsiteX67" fmla="*/ 590997 w 1941506"/>
                <a:gd name="connsiteY67" fmla="*/ 29377 h 1870438"/>
                <a:gd name="connsiteX68" fmla="*/ 667990 w 1941506"/>
                <a:gd name="connsiteY68" fmla="*/ 6692 h 1870438"/>
                <a:gd name="connsiteX69" fmla="*/ 992441 w 1941506"/>
                <a:gd name="connsiteY69" fmla="*/ 0 h 1870438"/>
                <a:gd name="connsiteX0" fmla="*/ 992441 w 1941506"/>
                <a:gd name="connsiteY0" fmla="*/ 0 h 1870438"/>
                <a:gd name="connsiteX1" fmla="*/ 1713777 w 1941506"/>
                <a:gd name="connsiteY1" fmla="*/ 0 h 1870438"/>
                <a:gd name="connsiteX2" fmla="*/ 1912620 w 1941506"/>
                <a:gd name="connsiteY2" fmla="*/ 131802 h 1870438"/>
                <a:gd name="connsiteX3" fmla="*/ 1920722 w 1941506"/>
                <a:gd name="connsiteY3" fmla="*/ 157901 h 1870438"/>
                <a:gd name="connsiteX4" fmla="*/ 1921628 w 1941506"/>
                <a:gd name="connsiteY4" fmla="*/ 157285 h 1870438"/>
                <a:gd name="connsiteX5" fmla="*/ 1922999 w 1941506"/>
                <a:gd name="connsiteY5" fmla="*/ 165238 h 1870438"/>
                <a:gd name="connsiteX6" fmla="*/ 1925195 w 1941506"/>
                <a:gd name="connsiteY6" fmla="*/ 172310 h 1870438"/>
                <a:gd name="connsiteX7" fmla="*/ 1926569 w 1941506"/>
                <a:gd name="connsiteY7" fmla="*/ 185943 h 1870438"/>
                <a:gd name="connsiteX8" fmla="*/ 1941506 w 1941506"/>
                <a:gd name="connsiteY8" fmla="*/ 272579 h 1870438"/>
                <a:gd name="connsiteX9" fmla="*/ 1941506 w 1941506"/>
                <a:gd name="connsiteY9" fmla="*/ 391848 h 1870438"/>
                <a:gd name="connsiteX10" fmla="*/ 1929579 w 1941506"/>
                <a:gd name="connsiteY10" fmla="*/ 527020 h 1870438"/>
                <a:gd name="connsiteX11" fmla="*/ 1893798 w 1941506"/>
                <a:gd name="connsiteY11" fmla="*/ 721827 h 1870438"/>
                <a:gd name="connsiteX12" fmla="*/ 1854042 w 1941506"/>
                <a:gd name="connsiteY12" fmla="*/ 857000 h 1870438"/>
                <a:gd name="connsiteX13" fmla="*/ 1786456 w 1941506"/>
                <a:gd name="connsiteY13" fmla="*/ 996147 h 1870438"/>
                <a:gd name="connsiteX14" fmla="*/ 1675138 w 1941506"/>
                <a:gd name="connsiteY14" fmla="*/ 1167100 h 1870438"/>
                <a:gd name="connsiteX15" fmla="*/ 1551892 w 1941506"/>
                <a:gd name="connsiteY15" fmla="*/ 1318175 h 1870438"/>
                <a:gd name="connsiteX16" fmla="*/ 1416720 w 1941506"/>
                <a:gd name="connsiteY16" fmla="*/ 1453347 h 1870438"/>
                <a:gd name="connsiteX17" fmla="*/ 1261670 w 1941506"/>
                <a:gd name="connsiteY17" fmla="*/ 1580568 h 1870438"/>
                <a:gd name="connsiteX18" fmla="*/ 1046985 w 1941506"/>
                <a:gd name="connsiteY18" fmla="*/ 1691886 h 1870438"/>
                <a:gd name="connsiteX19" fmla="*/ 804469 w 1941506"/>
                <a:gd name="connsiteY19" fmla="*/ 1783327 h 1870438"/>
                <a:gd name="connsiteX20" fmla="*/ 518223 w 1941506"/>
                <a:gd name="connsiteY20" fmla="*/ 1858864 h 1870438"/>
                <a:gd name="connsiteX21" fmla="*/ 430931 w 1941506"/>
                <a:gd name="connsiteY21" fmla="*/ 1866635 h 1870438"/>
                <a:gd name="connsiteX22" fmla="*/ 270865 w 1941506"/>
                <a:gd name="connsiteY22" fmla="*/ 1810240 h 1870438"/>
                <a:gd name="connsiteX23" fmla="*/ 259125 w 1941506"/>
                <a:gd name="connsiteY23" fmla="*/ 1800007 h 1870438"/>
                <a:gd name="connsiteX24" fmla="*/ 233457 w 1941506"/>
                <a:gd name="connsiteY24" fmla="*/ 1748190 h 1870438"/>
                <a:gd name="connsiteX25" fmla="*/ 230110 w 1941506"/>
                <a:gd name="connsiteY25" fmla="*/ 1736538 h 1870438"/>
                <a:gd name="connsiteX26" fmla="*/ 326207 w 1941506"/>
                <a:gd name="connsiteY26" fmla="*/ 1562993 h 1870438"/>
                <a:gd name="connsiteX27" fmla="*/ 541385 w 1941506"/>
                <a:gd name="connsiteY27" fmla="*/ 1501188 h 1870438"/>
                <a:gd name="connsiteX28" fmla="*/ 541415 w 1941506"/>
                <a:gd name="connsiteY28" fmla="*/ 1501023 h 1870438"/>
                <a:gd name="connsiteX29" fmla="*/ 542077 w 1941506"/>
                <a:gd name="connsiteY29" fmla="*/ 1497080 h 1870438"/>
                <a:gd name="connsiteX30" fmla="*/ 724957 w 1941506"/>
                <a:gd name="connsiteY30" fmla="*/ 1441420 h 1870438"/>
                <a:gd name="connsiteX31" fmla="*/ 872056 w 1941506"/>
                <a:gd name="connsiteY31" fmla="*/ 1385761 h 1870438"/>
                <a:gd name="connsiteX32" fmla="*/ 991325 w 1941506"/>
                <a:gd name="connsiteY32" fmla="*/ 1322151 h 1870438"/>
                <a:gd name="connsiteX33" fmla="*/ 1134449 w 1941506"/>
                <a:gd name="connsiteY33" fmla="*/ 1230711 h 1870438"/>
                <a:gd name="connsiteX34" fmla="*/ 1206011 w 1941506"/>
                <a:gd name="connsiteY34" fmla="*/ 1167100 h 1870438"/>
                <a:gd name="connsiteX35" fmla="*/ 1277572 w 1941506"/>
                <a:gd name="connsiteY35" fmla="*/ 1095539 h 1870438"/>
                <a:gd name="connsiteX36" fmla="*/ 1357085 w 1941506"/>
                <a:gd name="connsiteY36" fmla="*/ 1008074 h 1870438"/>
                <a:gd name="connsiteX37" fmla="*/ 1424671 w 1941506"/>
                <a:gd name="connsiteY37" fmla="*/ 904707 h 1870438"/>
                <a:gd name="connsiteX38" fmla="*/ 1496233 w 1941506"/>
                <a:gd name="connsiteY38" fmla="*/ 785438 h 1870438"/>
                <a:gd name="connsiteX39" fmla="*/ 1551892 w 1941506"/>
                <a:gd name="connsiteY39" fmla="*/ 614485 h 1870438"/>
                <a:gd name="connsiteX40" fmla="*/ 1587673 w 1941506"/>
                <a:gd name="connsiteY40" fmla="*/ 495215 h 1870438"/>
                <a:gd name="connsiteX41" fmla="*/ 1594034 w 1941506"/>
                <a:gd name="connsiteY41" fmla="*/ 431604 h 1870438"/>
                <a:gd name="connsiteX42" fmla="*/ 1598253 w 1941506"/>
                <a:gd name="connsiteY42" fmla="*/ 348630 h 1870438"/>
                <a:gd name="connsiteX43" fmla="*/ 1555869 w 1941506"/>
                <a:gd name="connsiteY43" fmla="*/ 306246 h 1870438"/>
                <a:gd name="connsiteX44" fmla="*/ 859588 w 1941506"/>
                <a:gd name="connsiteY44" fmla="*/ 306246 h 1870438"/>
                <a:gd name="connsiteX45" fmla="*/ 829618 w 1941506"/>
                <a:gd name="connsiteY45" fmla="*/ 318660 h 1870438"/>
                <a:gd name="connsiteX46" fmla="*/ 829440 w 1941506"/>
                <a:gd name="connsiteY46" fmla="*/ 319090 h 1870438"/>
                <a:gd name="connsiteX47" fmla="*/ 829353 w 1941506"/>
                <a:gd name="connsiteY47" fmla="*/ 318964 h 1870438"/>
                <a:gd name="connsiteX48" fmla="*/ 789352 w 1941506"/>
                <a:gd name="connsiteY48" fmla="*/ 374350 h 1870438"/>
                <a:gd name="connsiteX49" fmla="*/ 732907 w 1941506"/>
                <a:gd name="connsiteY49" fmla="*/ 443531 h 1870438"/>
                <a:gd name="connsiteX50" fmla="*/ 514906 w 1941506"/>
                <a:gd name="connsiteY50" fmla="*/ 653419 h 1870438"/>
                <a:gd name="connsiteX51" fmla="*/ 277748 w 1941506"/>
                <a:gd name="connsiteY51" fmla="*/ 837994 h 1870438"/>
                <a:gd name="connsiteX52" fmla="*/ 254980 w 1941506"/>
                <a:gd name="connsiteY52" fmla="*/ 855869 h 1870438"/>
                <a:gd name="connsiteX53" fmla="*/ 38529 w 1941506"/>
                <a:gd name="connsiteY53" fmla="*/ 829811 h 1870438"/>
                <a:gd name="connsiteX54" fmla="*/ 11003 w 1941506"/>
                <a:gd name="connsiteY54" fmla="*/ 775133 h 1870438"/>
                <a:gd name="connsiteX55" fmla="*/ 10356 w 1941506"/>
                <a:gd name="connsiteY55" fmla="*/ 766208 h 1870438"/>
                <a:gd name="connsiteX56" fmla="*/ 176 w 1941506"/>
                <a:gd name="connsiteY56" fmla="*/ 718814 h 1870438"/>
                <a:gd name="connsiteX57" fmla="*/ 6134 w 1941506"/>
                <a:gd name="connsiteY57" fmla="*/ 660696 h 1870438"/>
                <a:gd name="connsiteX58" fmla="*/ 25958 w 1941506"/>
                <a:gd name="connsiteY58" fmla="*/ 623423 h 1870438"/>
                <a:gd name="connsiteX59" fmla="*/ 128608 w 1941506"/>
                <a:gd name="connsiteY59" fmla="*/ 538946 h 1870438"/>
                <a:gd name="connsiteX60" fmla="*/ 216072 w 1941506"/>
                <a:gd name="connsiteY60" fmla="*/ 479312 h 1870438"/>
                <a:gd name="connsiteX61" fmla="*/ 319439 w 1941506"/>
                <a:gd name="connsiteY61" fmla="*/ 387872 h 1870438"/>
                <a:gd name="connsiteX62" fmla="*/ 414855 w 1941506"/>
                <a:gd name="connsiteY62" fmla="*/ 292456 h 1870438"/>
                <a:gd name="connsiteX63" fmla="*/ 482441 w 1941506"/>
                <a:gd name="connsiteY63" fmla="*/ 212943 h 1870438"/>
                <a:gd name="connsiteX64" fmla="*/ 526173 w 1941506"/>
                <a:gd name="connsiteY64" fmla="*/ 141381 h 1870438"/>
                <a:gd name="connsiteX65" fmla="*/ 565930 w 1941506"/>
                <a:gd name="connsiteY65" fmla="*/ 57892 h 1870438"/>
                <a:gd name="connsiteX66" fmla="*/ 566418 w 1941506"/>
                <a:gd name="connsiteY66" fmla="*/ 58594 h 1870438"/>
                <a:gd name="connsiteX67" fmla="*/ 590997 w 1941506"/>
                <a:gd name="connsiteY67" fmla="*/ 29377 h 1870438"/>
                <a:gd name="connsiteX68" fmla="*/ 667990 w 1941506"/>
                <a:gd name="connsiteY68" fmla="*/ 6692 h 1870438"/>
                <a:gd name="connsiteX69" fmla="*/ 992441 w 1941506"/>
                <a:gd name="connsiteY69" fmla="*/ 0 h 1870438"/>
                <a:gd name="connsiteX0" fmla="*/ 992441 w 1941506"/>
                <a:gd name="connsiteY0" fmla="*/ 0 h 1870438"/>
                <a:gd name="connsiteX1" fmla="*/ 1713777 w 1941506"/>
                <a:gd name="connsiteY1" fmla="*/ 0 h 1870438"/>
                <a:gd name="connsiteX2" fmla="*/ 1912620 w 1941506"/>
                <a:gd name="connsiteY2" fmla="*/ 131802 h 1870438"/>
                <a:gd name="connsiteX3" fmla="*/ 1920722 w 1941506"/>
                <a:gd name="connsiteY3" fmla="*/ 157901 h 1870438"/>
                <a:gd name="connsiteX4" fmla="*/ 1921628 w 1941506"/>
                <a:gd name="connsiteY4" fmla="*/ 157285 h 1870438"/>
                <a:gd name="connsiteX5" fmla="*/ 1922999 w 1941506"/>
                <a:gd name="connsiteY5" fmla="*/ 165238 h 1870438"/>
                <a:gd name="connsiteX6" fmla="*/ 1925195 w 1941506"/>
                <a:gd name="connsiteY6" fmla="*/ 172310 h 1870438"/>
                <a:gd name="connsiteX7" fmla="*/ 1926569 w 1941506"/>
                <a:gd name="connsiteY7" fmla="*/ 185943 h 1870438"/>
                <a:gd name="connsiteX8" fmla="*/ 1941506 w 1941506"/>
                <a:gd name="connsiteY8" fmla="*/ 272579 h 1870438"/>
                <a:gd name="connsiteX9" fmla="*/ 1941506 w 1941506"/>
                <a:gd name="connsiteY9" fmla="*/ 391848 h 1870438"/>
                <a:gd name="connsiteX10" fmla="*/ 1929579 w 1941506"/>
                <a:gd name="connsiteY10" fmla="*/ 527020 h 1870438"/>
                <a:gd name="connsiteX11" fmla="*/ 1893798 w 1941506"/>
                <a:gd name="connsiteY11" fmla="*/ 721827 h 1870438"/>
                <a:gd name="connsiteX12" fmla="*/ 1854042 w 1941506"/>
                <a:gd name="connsiteY12" fmla="*/ 857000 h 1870438"/>
                <a:gd name="connsiteX13" fmla="*/ 1786456 w 1941506"/>
                <a:gd name="connsiteY13" fmla="*/ 996147 h 1870438"/>
                <a:gd name="connsiteX14" fmla="*/ 1675138 w 1941506"/>
                <a:gd name="connsiteY14" fmla="*/ 1167100 h 1870438"/>
                <a:gd name="connsiteX15" fmla="*/ 1551892 w 1941506"/>
                <a:gd name="connsiteY15" fmla="*/ 1318175 h 1870438"/>
                <a:gd name="connsiteX16" fmla="*/ 1416720 w 1941506"/>
                <a:gd name="connsiteY16" fmla="*/ 1453347 h 1870438"/>
                <a:gd name="connsiteX17" fmla="*/ 1261670 w 1941506"/>
                <a:gd name="connsiteY17" fmla="*/ 1580568 h 1870438"/>
                <a:gd name="connsiteX18" fmla="*/ 1046985 w 1941506"/>
                <a:gd name="connsiteY18" fmla="*/ 1691886 h 1870438"/>
                <a:gd name="connsiteX19" fmla="*/ 804469 w 1941506"/>
                <a:gd name="connsiteY19" fmla="*/ 1783327 h 1870438"/>
                <a:gd name="connsiteX20" fmla="*/ 518223 w 1941506"/>
                <a:gd name="connsiteY20" fmla="*/ 1858864 h 1870438"/>
                <a:gd name="connsiteX21" fmla="*/ 430931 w 1941506"/>
                <a:gd name="connsiteY21" fmla="*/ 1866635 h 1870438"/>
                <a:gd name="connsiteX22" fmla="*/ 270865 w 1941506"/>
                <a:gd name="connsiteY22" fmla="*/ 1810240 h 1870438"/>
                <a:gd name="connsiteX23" fmla="*/ 259125 w 1941506"/>
                <a:gd name="connsiteY23" fmla="*/ 1800007 h 1870438"/>
                <a:gd name="connsiteX24" fmla="*/ 233457 w 1941506"/>
                <a:gd name="connsiteY24" fmla="*/ 1748190 h 1870438"/>
                <a:gd name="connsiteX25" fmla="*/ 230110 w 1941506"/>
                <a:gd name="connsiteY25" fmla="*/ 1736538 h 1870438"/>
                <a:gd name="connsiteX26" fmla="*/ 326207 w 1941506"/>
                <a:gd name="connsiteY26" fmla="*/ 1562993 h 1870438"/>
                <a:gd name="connsiteX27" fmla="*/ 541385 w 1941506"/>
                <a:gd name="connsiteY27" fmla="*/ 1501188 h 1870438"/>
                <a:gd name="connsiteX28" fmla="*/ 541415 w 1941506"/>
                <a:gd name="connsiteY28" fmla="*/ 1501023 h 1870438"/>
                <a:gd name="connsiteX29" fmla="*/ 724957 w 1941506"/>
                <a:gd name="connsiteY29" fmla="*/ 1441420 h 1870438"/>
                <a:gd name="connsiteX30" fmla="*/ 872056 w 1941506"/>
                <a:gd name="connsiteY30" fmla="*/ 1385761 h 1870438"/>
                <a:gd name="connsiteX31" fmla="*/ 991325 w 1941506"/>
                <a:gd name="connsiteY31" fmla="*/ 1322151 h 1870438"/>
                <a:gd name="connsiteX32" fmla="*/ 1134449 w 1941506"/>
                <a:gd name="connsiteY32" fmla="*/ 1230711 h 1870438"/>
                <a:gd name="connsiteX33" fmla="*/ 1206011 w 1941506"/>
                <a:gd name="connsiteY33" fmla="*/ 1167100 h 1870438"/>
                <a:gd name="connsiteX34" fmla="*/ 1277572 w 1941506"/>
                <a:gd name="connsiteY34" fmla="*/ 1095539 h 1870438"/>
                <a:gd name="connsiteX35" fmla="*/ 1357085 w 1941506"/>
                <a:gd name="connsiteY35" fmla="*/ 1008074 h 1870438"/>
                <a:gd name="connsiteX36" fmla="*/ 1424671 w 1941506"/>
                <a:gd name="connsiteY36" fmla="*/ 904707 h 1870438"/>
                <a:gd name="connsiteX37" fmla="*/ 1496233 w 1941506"/>
                <a:gd name="connsiteY37" fmla="*/ 785438 h 1870438"/>
                <a:gd name="connsiteX38" fmla="*/ 1551892 w 1941506"/>
                <a:gd name="connsiteY38" fmla="*/ 614485 h 1870438"/>
                <a:gd name="connsiteX39" fmla="*/ 1587673 w 1941506"/>
                <a:gd name="connsiteY39" fmla="*/ 495215 h 1870438"/>
                <a:gd name="connsiteX40" fmla="*/ 1594034 w 1941506"/>
                <a:gd name="connsiteY40" fmla="*/ 431604 h 1870438"/>
                <a:gd name="connsiteX41" fmla="*/ 1598253 w 1941506"/>
                <a:gd name="connsiteY41" fmla="*/ 348630 h 1870438"/>
                <a:gd name="connsiteX42" fmla="*/ 1555869 w 1941506"/>
                <a:gd name="connsiteY42" fmla="*/ 306246 h 1870438"/>
                <a:gd name="connsiteX43" fmla="*/ 859588 w 1941506"/>
                <a:gd name="connsiteY43" fmla="*/ 306246 h 1870438"/>
                <a:gd name="connsiteX44" fmla="*/ 829618 w 1941506"/>
                <a:gd name="connsiteY44" fmla="*/ 318660 h 1870438"/>
                <a:gd name="connsiteX45" fmla="*/ 829440 w 1941506"/>
                <a:gd name="connsiteY45" fmla="*/ 319090 h 1870438"/>
                <a:gd name="connsiteX46" fmla="*/ 829353 w 1941506"/>
                <a:gd name="connsiteY46" fmla="*/ 318964 h 1870438"/>
                <a:gd name="connsiteX47" fmla="*/ 789352 w 1941506"/>
                <a:gd name="connsiteY47" fmla="*/ 374350 h 1870438"/>
                <a:gd name="connsiteX48" fmla="*/ 732907 w 1941506"/>
                <a:gd name="connsiteY48" fmla="*/ 443531 h 1870438"/>
                <a:gd name="connsiteX49" fmla="*/ 514906 w 1941506"/>
                <a:gd name="connsiteY49" fmla="*/ 653419 h 1870438"/>
                <a:gd name="connsiteX50" fmla="*/ 277748 w 1941506"/>
                <a:gd name="connsiteY50" fmla="*/ 837994 h 1870438"/>
                <a:gd name="connsiteX51" fmla="*/ 254980 w 1941506"/>
                <a:gd name="connsiteY51" fmla="*/ 855869 h 1870438"/>
                <a:gd name="connsiteX52" fmla="*/ 38529 w 1941506"/>
                <a:gd name="connsiteY52" fmla="*/ 829811 h 1870438"/>
                <a:gd name="connsiteX53" fmla="*/ 11003 w 1941506"/>
                <a:gd name="connsiteY53" fmla="*/ 775133 h 1870438"/>
                <a:gd name="connsiteX54" fmla="*/ 10356 w 1941506"/>
                <a:gd name="connsiteY54" fmla="*/ 766208 h 1870438"/>
                <a:gd name="connsiteX55" fmla="*/ 176 w 1941506"/>
                <a:gd name="connsiteY55" fmla="*/ 718814 h 1870438"/>
                <a:gd name="connsiteX56" fmla="*/ 6134 w 1941506"/>
                <a:gd name="connsiteY56" fmla="*/ 660696 h 1870438"/>
                <a:gd name="connsiteX57" fmla="*/ 25958 w 1941506"/>
                <a:gd name="connsiteY57" fmla="*/ 623423 h 1870438"/>
                <a:gd name="connsiteX58" fmla="*/ 128608 w 1941506"/>
                <a:gd name="connsiteY58" fmla="*/ 538946 h 1870438"/>
                <a:gd name="connsiteX59" fmla="*/ 216072 w 1941506"/>
                <a:gd name="connsiteY59" fmla="*/ 479312 h 1870438"/>
                <a:gd name="connsiteX60" fmla="*/ 319439 w 1941506"/>
                <a:gd name="connsiteY60" fmla="*/ 387872 h 1870438"/>
                <a:gd name="connsiteX61" fmla="*/ 414855 w 1941506"/>
                <a:gd name="connsiteY61" fmla="*/ 292456 h 1870438"/>
                <a:gd name="connsiteX62" fmla="*/ 482441 w 1941506"/>
                <a:gd name="connsiteY62" fmla="*/ 212943 h 1870438"/>
                <a:gd name="connsiteX63" fmla="*/ 526173 w 1941506"/>
                <a:gd name="connsiteY63" fmla="*/ 141381 h 1870438"/>
                <a:gd name="connsiteX64" fmla="*/ 565930 w 1941506"/>
                <a:gd name="connsiteY64" fmla="*/ 57892 h 1870438"/>
                <a:gd name="connsiteX65" fmla="*/ 566418 w 1941506"/>
                <a:gd name="connsiteY65" fmla="*/ 58594 h 1870438"/>
                <a:gd name="connsiteX66" fmla="*/ 590997 w 1941506"/>
                <a:gd name="connsiteY66" fmla="*/ 29377 h 1870438"/>
                <a:gd name="connsiteX67" fmla="*/ 667990 w 1941506"/>
                <a:gd name="connsiteY67" fmla="*/ 6692 h 1870438"/>
                <a:gd name="connsiteX68" fmla="*/ 992441 w 1941506"/>
                <a:gd name="connsiteY68" fmla="*/ 0 h 1870438"/>
                <a:gd name="connsiteX0" fmla="*/ 992441 w 1941506"/>
                <a:gd name="connsiteY0" fmla="*/ 0 h 1870438"/>
                <a:gd name="connsiteX1" fmla="*/ 1713777 w 1941506"/>
                <a:gd name="connsiteY1" fmla="*/ 0 h 1870438"/>
                <a:gd name="connsiteX2" fmla="*/ 1912620 w 1941506"/>
                <a:gd name="connsiteY2" fmla="*/ 131802 h 1870438"/>
                <a:gd name="connsiteX3" fmla="*/ 1920722 w 1941506"/>
                <a:gd name="connsiteY3" fmla="*/ 157901 h 1870438"/>
                <a:gd name="connsiteX4" fmla="*/ 1921628 w 1941506"/>
                <a:gd name="connsiteY4" fmla="*/ 157285 h 1870438"/>
                <a:gd name="connsiteX5" fmla="*/ 1922999 w 1941506"/>
                <a:gd name="connsiteY5" fmla="*/ 165238 h 1870438"/>
                <a:gd name="connsiteX6" fmla="*/ 1925195 w 1941506"/>
                <a:gd name="connsiteY6" fmla="*/ 172310 h 1870438"/>
                <a:gd name="connsiteX7" fmla="*/ 1926569 w 1941506"/>
                <a:gd name="connsiteY7" fmla="*/ 185943 h 1870438"/>
                <a:gd name="connsiteX8" fmla="*/ 1941506 w 1941506"/>
                <a:gd name="connsiteY8" fmla="*/ 272579 h 1870438"/>
                <a:gd name="connsiteX9" fmla="*/ 1941506 w 1941506"/>
                <a:gd name="connsiteY9" fmla="*/ 391848 h 1870438"/>
                <a:gd name="connsiteX10" fmla="*/ 1929579 w 1941506"/>
                <a:gd name="connsiteY10" fmla="*/ 527020 h 1870438"/>
                <a:gd name="connsiteX11" fmla="*/ 1893798 w 1941506"/>
                <a:gd name="connsiteY11" fmla="*/ 721827 h 1870438"/>
                <a:gd name="connsiteX12" fmla="*/ 1854042 w 1941506"/>
                <a:gd name="connsiteY12" fmla="*/ 857000 h 1870438"/>
                <a:gd name="connsiteX13" fmla="*/ 1786456 w 1941506"/>
                <a:gd name="connsiteY13" fmla="*/ 996147 h 1870438"/>
                <a:gd name="connsiteX14" fmla="*/ 1675138 w 1941506"/>
                <a:gd name="connsiteY14" fmla="*/ 1167100 h 1870438"/>
                <a:gd name="connsiteX15" fmla="*/ 1551892 w 1941506"/>
                <a:gd name="connsiteY15" fmla="*/ 1318175 h 1870438"/>
                <a:gd name="connsiteX16" fmla="*/ 1416720 w 1941506"/>
                <a:gd name="connsiteY16" fmla="*/ 1453347 h 1870438"/>
                <a:gd name="connsiteX17" fmla="*/ 1261670 w 1941506"/>
                <a:gd name="connsiteY17" fmla="*/ 1580568 h 1870438"/>
                <a:gd name="connsiteX18" fmla="*/ 1046985 w 1941506"/>
                <a:gd name="connsiteY18" fmla="*/ 1691886 h 1870438"/>
                <a:gd name="connsiteX19" fmla="*/ 804469 w 1941506"/>
                <a:gd name="connsiteY19" fmla="*/ 1783327 h 1870438"/>
                <a:gd name="connsiteX20" fmla="*/ 518223 w 1941506"/>
                <a:gd name="connsiteY20" fmla="*/ 1858864 h 1870438"/>
                <a:gd name="connsiteX21" fmla="*/ 430931 w 1941506"/>
                <a:gd name="connsiteY21" fmla="*/ 1866635 h 1870438"/>
                <a:gd name="connsiteX22" fmla="*/ 270865 w 1941506"/>
                <a:gd name="connsiteY22" fmla="*/ 1810240 h 1870438"/>
                <a:gd name="connsiteX23" fmla="*/ 259125 w 1941506"/>
                <a:gd name="connsiteY23" fmla="*/ 1800007 h 1870438"/>
                <a:gd name="connsiteX24" fmla="*/ 233457 w 1941506"/>
                <a:gd name="connsiteY24" fmla="*/ 1748190 h 1870438"/>
                <a:gd name="connsiteX25" fmla="*/ 230110 w 1941506"/>
                <a:gd name="connsiteY25" fmla="*/ 1736538 h 1870438"/>
                <a:gd name="connsiteX26" fmla="*/ 326207 w 1941506"/>
                <a:gd name="connsiteY26" fmla="*/ 1562993 h 1870438"/>
                <a:gd name="connsiteX27" fmla="*/ 541385 w 1941506"/>
                <a:gd name="connsiteY27" fmla="*/ 1501188 h 1870438"/>
                <a:gd name="connsiteX28" fmla="*/ 541415 w 1941506"/>
                <a:gd name="connsiteY28" fmla="*/ 1501023 h 1870438"/>
                <a:gd name="connsiteX29" fmla="*/ 724957 w 1941506"/>
                <a:gd name="connsiteY29" fmla="*/ 1441420 h 1870438"/>
                <a:gd name="connsiteX30" fmla="*/ 872056 w 1941506"/>
                <a:gd name="connsiteY30" fmla="*/ 1385761 h 1870438"/>
                <a:gd name="connsiteX31" fmla="*/ 991325 w 1941506"/>
                <a:gd name="connsiteY31" fmla="*/ 1322151 h 1870438"/>
                <a:gd name="connsiteX32" fmla="*/ 1134449 w 1941506"/>
                <a:gd name="connsiteY32" fmla="*/ 1230711 h 1870438"/>
                <a:gd name="connsiteX33" fmla="*/ 1206011 w 1941506"/>
                <a:gd name="connsiteY33" fmla="*/ 1167100 h 1870438"/>
                <a:gd name="connsiteX34" fmla="*/ 1277572 w 1941506"/>
                <a:gd name="connsiteY34" fmla="*/ 1095539 h 1870438"/>
                <a:gd name="connsiteX35" fmla="*/ 1357085 w 1941506"/>
                <a:gd name="connsiteY35" fmla="*/ 1008074 h 1870438"/>
                <a:gd name="connsiteX36" fmla="*/ 1424671 w 1941506"/>
                <a:gd name="connsiteY36" fmla="*/ 904707 h 1870438"/>
                <a:gd name="connsiteX37" fmla="*/ 1496233 w 1941506"/>
                <a:gd name="connsiteY37" fmla="*/ 785438 h 1870438"/>
                <a:gd name="connsiteX38" fmla="*/ 1551892 w 1941506"/>
                <a:gd name="connsiteY38" fmla="*/ 614485 h 1870438"/>
                <a:gd name="connsiteX39" fmla="*/ 1587673 w 1941506"/>
                <a:gd name="connsiteY39" fmla="*/ 495215 h 1870438"/>
                <a:gd name="connsiteX40" fmla="*/ 1594034 w 1941506"/>
                <a:gd name="connsiteY40" fmla="*/ 431604 h 1870438"/>
                <a:gd name="connsiteX41" fmla="*/ 1598253 w 1941506"/>
                <a:gd name="connsiteY41" fmla="*/ 348630 h 1870438"/>
                <a:gd name="connsiteX42" fmla="*/ 1555869 w 1941506"/>
                <a:gd name="connsiteY42" fmla="*/ 306246 h 1870438"/>
                <a:gd name="connsiteX43" fmla="*/ 859588 w 1941506"/>
                <a:gd name="connsiteY43" fmla="*/ 306246 h 1870438"/>
                <a:gd name="connsiteX44" fmla="*/ 829618 w 1941506"/>
                <a:gd name="connsiteY44" fmla="*/ 318660 h 1870438"/>
                <a:gd name="connsiteX45" fmla="*/ 829440 w 1941506"/>
                <a:gd name="connsiteY45" fmla="*/ 319090 h 1870438"/>
                <a:gd name="connsiteX46" fmla="*/ 829353 w 1941506"/>
                <a:gd name="connsiteY46" fmla="*/ 318964 h 1870438"/>
                <a:gd name="connsiteX47" fmla="*/ 789352 w 1941506"/>
                <a:gd name="connsiteY47" fmla="*/ 374350 h 1870438"/>
                <a:gd name="connsiteX48" fmla="*/ 732907 w 1941506"/>
                <a:gd name="connsiteY48" fmla="*/ 443531 h 1870438"/>
                <a:gd name="connsiteX49" fmla="*/ 514906 w 1941506"/>
                <a:gd name="connsiteY49" fmla="*/ 653419 h 1870438"/>
                <a:gd name="connsiteX50" fmla="*/ 277748 w 1941506"/>
                <a:gd name="connsiteY50" fmla="*/ 837994 h 1870438"/>
                <a:gd name="connsiteX51" fmla="*/ 254980 w 1941506"/>
                <a:gd name="connsiteY51" fmla="*/ 855869 h 1870438"/>
                <a:gd name="connsiteX52" fmla="*/ 38529 w 1941506"/>
                <a:gd name="connsiteY52" fmla="*/ 829811 h 1870438"/>
                <a:gd name="connsiteX53" fmla="*/ 11003 w 1941506"/>
                <a:gd name="connsiteY53" fmla="*/ 775133 h 1870438"/>
                <a:gd name="connsiteX54" fmla="*/ 10356 w 1941506"/>
                <a:gd name="connsiteY54" fmla="*/ 766208 h 1870438"/>
                <a:gd name="connsiteX55" fmla="*/ 176 w 1941506"/>
                <a:gd name="connsiteY55" fmla="*/ 718814 h 1870438"/>
                <a:gd name="connsiteX56" fmla="*/ 6134 w 1941506"/>
                <a:gd name="connsiteY56" fmla="*/ 660696 h 1870438"/>
                <a:gd name="connsiteX57" fmla="*/ 25958 w 1941506"/>
                <a:gd name="connsiteY57" fmla="*/ 623423 h 1870438"/>
                <a:gd name="connsiteX58" fmla="*/ 128608 w 1941506"/>
                <a:gd name="connsiteY58" fmla="*/ 538946 h 1870438"/>
                <a:gd name="connsiteX59" fmla="*/ 216072 w 1941506"/>
                <a:gd name="connsiteY59" fmla="*/ 479312 h 1870438"/>
                <a:gd name="connsiteX60" fmla="*/ 319439 w 1941506"/>
                <a:gd name="connsiteY60" fmla="*/ 387872 h 1870438"/>
                <a:gd name="connsiteX61" fmla="*/ 414855 w 1941506"/>
                <a:gd name="connsiteY61" fmla="*/ 292456 h 1870438"/>
                <a:gd name="connsiteX62" fmla="*/ 482441 w 1941506"/>
                <a:gd name="connsiteY62" fmla="*/ 212943 h 1870438"/>
                <a:gd name="connsiteX63" fmla="*/ 526173 w 1941506"/>
                <a:gd name="connsiteY63" fmla="*/ 141381 h 1870438"/>
                <a:gd name="connsiteX64" fmla="*/ 565930 w 1941506"/>
                <a:gd name="connsiteY64" fmla="*/ 57892 h 1870438"/>
                <a:gd name="connsiteX65" fmla="*/ 566418 w 1941506"/>
                <a:gd name="connsiteY65" fmla="*/ 58594 h 1870438"/>
                <a:gd name="connsiteX66" fmla="*/ 590997 w 1941506"/>
                <a:gd name="connsiteY66" fmla="*/ 29377 h 1870438"/>
                <a:gd name="connsiteX67" fmla="*/ 667990 w 1941506"/>
                <a:gd name="connsiteY67" fmla="*/ 6692 h 1870438"/>
                <a:gd name="connsiteX68" fmla="*/ 992441 w 1941506"/>
                <a:gd name="connsiteY68" fmla="*/ 0 h 1870438"/>
                <a:gd name="connsiteX0" fmla="*/ 992441 w 1941506"/>
                <a:gd name="connsiteY0" fmla="*/ 0 h 1870438"/>
                <a:gd name="connsiteX1" fmla="*/ 1713777 w 1941506"/>
                <a:gd name="connsiteY1" fmla="*/ 0 h 1870438"/>
                <a:gd name="connsiteX2" fmla="*/ 1912620 w 1941506"/>
                <a:gd name="connsiteY2" fmla="*/ 131802 h 1870438"/>
                <a:gd name="connsiteX3" fmla="*/ 1920722 w 1941506"/>
                <a:gd name="connsiteY3" fmla="*/ 157901 h 1870438"/>
                <a:gd name="connsiteX4" fmla="*/ 1921628 w 1941506"/>
                <a:gd name="connsiteY4" fmla="*/ 157285 h 1870438"/>
                <a:gd name="connsiteX5" fmla="*/ 1922999 w 1941506"/>
                <a:gd name="connsiteY5" fmla="*/ 165238 h 1870438"/>
                <a:gd name="connsiteX6" fmla="*/ 1925195 w 1941506"/>
                <a:gd name="connsiteY6" fmla="*/ 172310 h 1870438"/>
                <a:gd name="connsiteX7" fmla="*/ 1926569 w 1941506"/>
                <a:gd name="connsiteY7" fmla="*/ 185943 h 1870438"/>
                <a:gd name="connsiteX8" fmla="*/ 1941506 w 1941506"/>
                <a:gd name="connsiteY8" fmla="*/ 272579 h 1870438"/>
                <a:gd name="connsiteX9" fmla="*/ 1941506 w 1941506"/>
                <a:gd name="connsiteY9" fmla="*/ 391848 h 1870438"/>
                <a:gd name="connsiteX10" fmla="*/ 1929579 w 1941506"/>
                <a:gd name="connsiteY10" fmla="*/ 527020 h 1870438"/>
                <a:gd name="connsiteX11" fmla="*/ 1893798 w 1941506"/>
                <a:gd name="connsiteY11" fmla="*/ 721827 h 1870438"/>
                <a:gd name="connsiteX12" fmla="*/ 1854042 w 1941506"/>
                <a:gd name="connsiteY12" fmla="*/ 857000 h 1870438"/>
                <a:gd name="connsiteX13" fmla="*/ 1786456 w 1941506"/>
                <a:gd name="connsiteY13" fmla="*/ 996147 h 1870438"/>
                <a:gd name="connsiteX14" fmla="*/ 1675138 w 1941506"/>
                <a:gd name="connsiteY14" fmla="*/ 1167100 h 1870438"/>
                <a:gd name="connsiteX15" fmla="*/ 1551892 w 1941506"/>
                <a:gd name="connsiteY15" fmla="*/ 1318175 h 1870438"/>
                <a:gd name="connsiteX16" fmla="*/ 1416720 w 1941506"/>
                <a:gd name="connsiteY16" fmla="*/ 1453347 h 1870438"/>
                <a:gd name="connsiteX17" fmla="*/ 1261670 w 1941506"/>
                <a:gd name="connsiteY17" fmla="*/ 1580568 h 1870438"/>
                <a:gd name="connsiteX18" fmla="*/ 1046985 w 1941506"/>
                <a:gd name="connsiteY18" fmla="*/ 1691886 h 1870438"/>
                <a:gd name="connsiteX19" fmla="*/ 804469 w 1941506"/>
                <a:gd name="connsiteY19" fmla="*/ 1783327 h 1870438"/>
                <a:gd name="connsiteX20" fmla="*/ 518223 w 1941506"/>
                <a:gd name="connsiteY20" fmla="*/ 1858864 h 1870438"/>
                <a:gd name="connsiteX21" fmla="*/ 430931 w 1941506"/>
                <a:gd name="connsiteY21" fmla="*/ 1866635 h 1870438"/>
                <a:gd name="connsiteX22" fmla="*/ 270865 w 1941506"/>
                <a:gd name="connsiteY22" fmla="*/ 1810240 h 1870438"/>
                <a:gd name="connsiteX23" fmla="*/ 259125 w 1941506"/>
                <a:gd name="connsiteY23" fmla="*/ 1800007 h 1870438"/>
                <a:gd name="connsiteX24" fmla="*/ 233457 w 1941506"/>
                <a:gd name="connsiteY24" fmla="*/ 1748190 h 1870438"/>
                <a:gd name="connsiteX25" fmla="*/ 230110 w 1941506"/>
                <a:gd name="connsiteY25" fmla="*/ 1736538 h 1870438"/>
                <a:gd name="connsiteX26" fmla="*/ 326207 w 1941506"/>
                <a:gd name="connsiteY26" fmla="*/ 1560612 h 1870438"/>
                <a:gd name="connsiteX27" fmla="*/ 541385 w 1941506"/>
                <a:gd name="connsiteY27" fmla="*/ 1501188 h 1870438"/>
                <a:gd name="connsiteX28" fmla="*/ 541415 w 1941506"/>
                <a:gd name="connsiteY28" fmla="*/ 1501023 h 1870438"/>
                <a:gd name="connsiteX29" fmla="*/ 724957 w 1941506"/>
                <a:gd name="connsiteY29" fmla="*/ 1441420 h 1870438"/>
                <a:gd name="connsiteX30" fmla="*/ 872056 w 1941506"/>
                <a:gd name="connsiteY30" fmla="*/ 1385761 h 1870438"/>
                <a:gd name="connsiteX31" fmla="*/ 991325 w 1941506"/>
                <a:gd name="connsiteY31" fmla="*/ 1322151 h 1870438"/>
                <a:gd name="connsiteX32" fmla="*/ 1134449 w 1941506"/>
                <a:gd name="connsiteY32" fmla="*/ 1230711 h 1870438"/>
                <a:gd name="connsiteX33" fmla="*/ 1206011 w 1941506"/>
                <a:gd name="connsiteY33" fmla="*/ 1167100 h 1870438"/>
                <a:gd name="connsiteX34" fmla="*/ 1277572 w 1941506"/>
                <a:gd name="connsiteY34" fmla="*/ 1095539 h 1870438"/>
                <a:gd name="connsiteX35" fmla="*/ 1357085 w 1941506"/>
                <a:gd name="connsiteY35" fmla="*/ 1008074 h 1870438"/>
                <a:gd name="connsiteX36" fmla="*/ 1424671 w 1941506"/>
                <a:gd name="connsiteY36" fmla="*/ 904707 h 1870438"/>
                <a:gd name="connsiteX37" fmla="*/ 1496233 w 1941506"/>
                <a:gd name="connsiteY37" fmla="*/ 785438 h 1870438"/>
                <a:gd name="connsiteX38" fmla="*/ 1551892 w 1941506"/>
                <a:gd name="connsiteY38" fmla="*/ 614485 h 1870438"/>
                <a:gd name="connsiteX39" fmla="*/ 1587673 w 1941506"/>
                <a:gd name="connsiteY39" fmla="*/ 495215 h 1870438"/>
                <a:gd name="connsiteX40" fmla="*/ 1594034 w 1941506"/>
                <a:gd name="connsiteY40" fmla="*/ 431604 h 1870438"/>
                <a:gd name="connsiteX41" fmla="*/ 1598253 w 1941506"/>
                <a:gd name="connsiteY41" fmla="*/ 348630 h 1870438"/>
                <a:gd name="connsiteX42" fmla="*/ 1555869 w 1941506"/>
                <a:gd name="connsiteY42" fmla="*/ 306246 h 1870438"/>
                <a:gd name="connsiteX43" fmla="*/ 859588 w 1941506"/>
                <a:gd name="connsiteY43" fmla="*/ 306246 h 1870438"/>
                <a:gd name="connsiteX44" fmla="*/ 829618 w 1941506"/>
                <a:gd name="connsiteY44" fmla="*/ 318660 h 1870438"/>
                <a:gd name="connsiteX45" fmla="*/ 829440 w 1941506"/>
                <a:gd name="connsiteY45" fmla="*/ 319090 h 1870438"/>
                <a:gd name="connsiteX46" fmla="*/ 829353 w 1941506"/>
                <a:gd name="connsiteY46" fmla="*/ 318964 h 1870438"/>
                <a:gd name="connsiteX47" fmla="*/ 789352 w 1941506"/>
                <a:gd name="connsiteY47" fmla="*/ 374350 h 1870438"/>
                <a:gd name="connsiteX48" fmla="*/ 732907 w 1941506"/>
                <a:gd name="connsiteY48" fmla="*/ 443531 h 1870438"/>
                <a:gd name="connsiteX49" fmla="*/ 514906 w 1941506"/>
                <a:gd name="connsiteY49" fmla="*/ 653419 h 1870438"/>
                <a:gd name="connsiteX50" fmla="*/ 277748 w 1941506"/>
                <a:gd name="connsiteY50" fmla="*/ 837994 h 1870438"/>
                <a:gd name="connsiteX51" fmla="*/ 254980 w 1941506"/>
                <a:gd name="connsiteY51" fmla="*/ 855869 h 1870438"/>
                <a:gd name="connsiteX52" fmla="*/ 38529 w 1941506"/>
                <a:gd name="connsiteY52" fmla="*/ 829811 h 1870438"/>
                <a:gd name="connsiteX53" fmla="*/ 11003 w 1941506"/>
                <a:gd name="connsiteY53" fmla="*/ 775133 h 1870438"/>
                <a:gd name="connsiteX54" fmla="*/ 10356 w 1941506"/>
                <a:gd name="connsiteY54" fmla="*/ 766208 h 1870438"/>
                <a:gd name="connsiteX55" fmla="*/ 176 w 1941506"/>
                <a:gd name="connsiteY55" fmla="*/ 718814 h 1870438"/>
                <a:gd name="connsiteX56" fmla="*/ 6134 w 1941506"/>
                <a:gd name="connsiteY56" fmla="*/ 660696 h 1870438"/>
                <a:gd name="connsiteX57" fmla="*/ 25958 w 1941506"/>
                <a:gd name="connsiteY57" fmla="*/ 623423 h 1870438"/>
                <a:gd name="connsiteX58" fmla="*/ 128608 w 1941506"/>
                <a:gd name="connsiteY58" fmla="*/ 538946 h 1870438"/>
                <a:gd name="connsiteX59" fmla="*/ 216072 w 1941506"/>
                <a:gd name="connsiteY59" fmla="*/ 479312 h 1870438"/>
                <a:gd name="connsiteX60" fmla="*/ 319439 w 1941506"/>
                <a:gd name="connsiteY60" fmla="*/ 387872 h 1870438"/>
                <a:gd name="connsiteX61" fmla="*/ 414855 w 1941506"/>
                <a:gd name="connsiteY61" fmla="*/ 292456 h 1870438"/>
                <a:gd name="connsiteX62" fmla="*/ 482441 w 1941506"/>
                <a:gd name="connsiteY62" fmla="*/ 212943 h 1870438"/>
                <a:gd name="connsiteX63" fmla="*/ 526173 w 1941506"/>
                <a:gd name="connsiteY63" fmla="*/ 141381 h 1870438"/>
                <a:gd name="connsiteX64" fmla="*/ 565930 w 1941506"/>
                <a:gd name="connsiteY64" fmla="*/ 57892 h 1870438"/>
                <a:gd name="connsiteX65" fmla="*/ 566418 w 1941506"/>
                <a:gd name="connsiteY65" fmla="*/ 58594 h 1870438"/>
                <a:gd name="connsiteX66" fmla="*/ 590997 w 1941506"/>
                <a:gd name="connsiteY66" fmla="*/ 29377 h 1870438"/>
                <a:gd name="connsiteX67" fmla="*/ 667990 w 1941506"/>
                <a:gd name="connsiteY67" fmla="*/ 6692 h 1870438"/>
                <a:gd name="connsiteX68" fmla="*/ 992441 w 1941506"/>
                <a:gd name="connsiteY68" fmla="*/ 0 h 1870438"/>
                <a:gd name="connsiteX0" fmla="*/ 992441 w 1941506"/>
                <a:gd name="connsiteY0" fmla="*/ 0 h 1870438"/>
                <a:gd name="connsiteX1" fmla="*/ 1713777 w 1941506"/>
                <a:gd name="connsiteY1" fmla="*/ 0 h 1870438"/>
                <a:gd name="connsiteX2" fmla="*/ 1912620 w 1941506"/>
                <a:gd name="connsiteY2" fmla="*/ 131802 h 1870438"/>
                <a:gd name="connsiteX3" fmla="*/ 1920722 w 1941506"/>
                <a:gd name="connsiteY3" fmla="*/ 157901 h 1870438"/>
                <a:gd name="connsiteX4" fmla="*/ 1921628 w 1941506"/>
                <a:gd name="connsiteY4" fmla="*/ 157285 h 1870438"/>
                <a:gd name="connsiteX5" fmla="*/ 1922999 w 1941506"/>
                <a:gd name="connsiteY5" fmla="*/ 165238 h 1870438"/>
                <a:gd name="connsiteX6" fmla="*/ 1925195 w 1941506"/>
                <a:gd name="connsiteY6" fmla="*/ 172310 h 1870438"/>
                <a:gd name="connsiteX7" fmla="*/ 1926569 w 1941506"/>
                <a:gd name="connsiteY7" fmla="*/ 185943 h 1870438"/>
                <a:gd name="connsiteX8" fmla="*/ 1941506 w 1941506"/>
                <a:gd name="connsiteY8" fmla="*/ 272579 h 1870438"/>
                <a:gd name="connsiteX9" fmla="*/ 1941506 w 1941506"/>
                <a:gd name="connsiteY9" fmla="*/ 391848 h 1870438"/>
                <a:gd name="connsiteX10" fmla="*/ 1929579 w 1941506"/>
                <a:gd name="connsiteY10" fmla="*/ 527020 h 1870438"/>
                <a:gd name="connsiteX11" fmla="*/ 1893798 w 1941506"/>
                <a:gd name="connsiteY11" fmla="*/ 721827 h 1870438"/>
                <a:gd name="connsiteX12" fmla="*/ 1854042 w 1941506"/>
                <a:gd name="connsiteY12" fmla="*/ 857000 h 1870438"/>
                <a:gd name="connsiteX13" fmla="*/ 1786456 w 1941506"/>
                <a:gd name="connsiteY13" fmla="*/ 996147 h 1870438"/>
                <a:gd name="connsiteX14" fmla="*/ 1675138 w 1941506"/>
                <a:gd name="connsiteY14" fmla="*/ 1167100 h 1870438"/>
                <a:gd name="connsiteX15" fmla="*/ 1551892 w 1941506"/>
                <a:gd name="connsiteY15" fmla="*/ 1318175 h 1870438"/>
                <a:gd name="connsiteX16" fmla="*/ 1416720 w 1941506"/>
                <a:gd name="connsiteY16" fmla="*/ 1453347 h 1870438"/>
                <a:gd name="connsiteX17" fmla="*/ 1261670 w 1941506"/>
                <a:gd name="connsiteY17" fmla="*/ 1580568 h 1870438"/>
                <a:gd name="connsiteX18" fmla="*/ 1046985 w 1941506"/>
                <a:gd name="connsiteY18" fmla="*/ 1691886 h 1870438"/>
                <a:gd name="connsiteX19" fmla="*/ 804469 w 1941506"/>
                <a:gd name="connsiteY19" fmla="*/ 1783327 h 1870438"/>
                <a:gd name="connsiteX20" fmla="*/ 518223 w 1941506"/>
                <a:gd name="connsiteY20" fmla="*/ 1858864 h 1870438"/>
                <a:gd name="connsiteX21" fmla="*/ 430931 w 1941506"/>
                <a:gd name="connsiteY21" fmla="*/ 1866635 h 1870438"/>
                <a:gd name="connsiteX22" fmla="*/ 270865 w 1941506"/>
                <a:gd name="connsiteY22" fmla="*/ 1810240 h 1870438"/>
                <a:gd name="connsiteX23" fmla="*/ 259125 w 1941506"/>
                <a:gd name="connsiteY23" fmla="*/ 1800007 h 1870438"/>
                <a:gd name="connsiteX24" fmla="*/ 233457 w 1941506"/>
                <a:gd name="connsiteY24" fmla="*/ 1748190 h 1870438"/>
                <a:gd name="connsiteX25" fmla="*/ 230110 w 1941506"/>
                <a:gd name="connsiteY25" fmla="*/ 1736538 h 1870438"/>
                <a:gd name="connsiteX26" fmla="*/ 326207 w 1941506"/>
                <a:gd name="connsiteY26" fmla="*/ 1560612 h 1870438"/>
                <a:gd name="connsiteX27" fmla="*/ 541385 w 1941506"/>
                <a:gd name="connsiteY27" fmla="*/ 1501188 h 1870438"/>
                <a:gd name="connsiteX28" fmla="*/ 541415 w 1941506"/>
                <a:gd name="connsiteY28" fmla="*/ 1501023 h 1870438"/>
                <a:gd name="connsiteX29" fmla="*/ 724957 w 1941506"/>
                <a:gd name="connsiteY29" fmla="*/ 1441420 h 1870438"/>
                <a:gd name="connsiteX30" fmla="*/ 872056 w 1941506"/>
                <a:gd name="connsiteY30" fmla="*/ 1385761 h 1870438"/>
                <a:gd name="connsiteX31" fmla="*/ 991325 w 1941506"/>
                <a:gd name="connsiteY31" fmla="*/ 1322151 h 1870438"/>
                <a:gd name="connsiteX32" fmla="*/ 1134449 w 1941506"/>
                <a:gd name="connsiteY32" fmla="*/ 1230711 h 1870438"/>
                <a:gd name="connsiteX33" fmla="*/ 1206011 w 1941506"/>
                <a:gd name="connsiteY33" fmla="*/ 1167100 h 1870438"/>
                <a:gd name="connsiteX34" fmla="*/ 1277572 w 1941506"/>
                <a:gd name="connsiteY34" fmla="*/ 1095539 h 1870438"/>
                <a:gd name="connsiteX35" fmla="*/ 1357085 w 1941506"/>
                <a:gd name="connsiteY35" fmla="*/ 1008074 h 1870438"/>
                <a:gd name="connsiteX36" fmla="*/ 1424671 w 1941506"/>
                <a:gd name="connsiteY36" fmla="*/ 904707 h 1870438"/>
                <a:gd name="connsiteX37" fmla="*/ 1496233 w 1941506"/>
                <a:gd name="connsiteY37" fmla="*/ 785438 h 1870438"/>
                <a:gd name="connsiteX38" fmla="*/ 1551892 w 1941506"/>
                <a:gd name="connsiteY38" fmla="*/ 614485 h 1870438"/>
                <a:gd name="connsiteX39" fmla="*/ 1587673 w 1941506"/>
                <a:gd name="connsiteY39" fmla="*/ 495215 h 1870438"/>
                <a:gd name="connsiteX40" fmla="*/ 1594034 w 1941506"/>
                <a:gd name="connsiteY40" fmla="*/ 431604 h 1870438"/>
                <a:gd name="connsiteX41" fmla="*/ 1598253 w 1941506"/>
                <a:gd name="connsiteY41" fmla="*/ 348630 h 1870438"/>
                <a:gd name="connsiteX42" fmla="*/ 1555869 w 1941506"/>
                <a:gd name="connsiteY42" fmla="*/ 306246 h 1870438"/>
                <a:gd name="connsiteX43" fmla="*/ 859588 w 1941506"/>
                <a:gd name="connsiteY43" fmla="*/ 306246 h 1870438"/>
                <a:gd name="connsiteX44" fmla="*/ 829618 w 1941506"/>
                <a:gd name="connsiteY44" fmla="*/ 318660 h 1870438"/>
                <a:gd name="connsiteX45" fmla="*/ 829440 w 1941506"/>
                <a:gd name="connsiteY45" fmla="*/ 319090 h 1870438"/>
                <a:gd name="connsiteX46" fmla="*/ 829353 w 1941506"/>
                <a:gd name="connsiteY46" fmla="*/ 318964 h 1870438"/>
                <a:gd name="connsiteX47" fmla="*/ 789352 w 1941506"/>
                <a:gd name="connsiteY47" fmla="*/ 374350 h 1870438"/>
                <a:gd name="connsiteX48" fmla="*/ 732907 w 1941506"/>
                <a:gd name="connsiteY48" fmla="*/ 443531 h 1870438"/>
                <a:gd name="connsiteX49" fmla="*/ 514906 w 1941506"/>
                <a:gd name="connsiteY49" fmla="*/ 653419 h 1870438"/>
                <a:gd name="connsiteX50" fmla="*/ 277748 w 1941506"/>
                <a:gd name="connsiteY50" fmla="*/ 837994 h 1870438"/>
                <a:gd name="connsiteX51" fmla="*/ 254980 w 1941506"/>
                <a:gd name="connsiteY51" fmla="*/ 855869 h 1870438"/>
                <a:gd name="connsiteX52" fmla="*/ 38529 w 1941506"/>
                <a:gd name="connsiteY52" fmla="*/ 829811 h 1870438"/>
                <a:gd name="connsiteX53" fmla="*/ 11003 w 1941506"/>
                <a:gd name="connsiteY53" fmla="*/ 775133 h 1870438"/>
                <a:gd name="connsiteX54" fmla="*/ 10356 w 1941506"/>
                <a:gd name="connsiteY54" fmla="*/ 766208 h 1870438"/>
                <a:gd name="connsiteX55" fmla="*/ 176 w 1941506"/>
                <a:gd name="connsiteY55" fmla="*/ 718814 h 1870438"/>
                <a:gd name="connsiteX56" fmla="*/ 6134 w 1941506"/>
                <a:gd name="connsiteY56" fmla="*/ 660696 h 1870438"/>
                <a:gd name="connsiteX57" fmla="*/ 25958 w 1941506"/>
                <a:gd name="connsiteY57" fmla="*/ 623423 h 1870438"/>
                <a:gd name="connsiteX58" fmla="*/ 128608 w 1941506"/>
                <a:gd name="connsiteY58" fmla="*/ 538946 h 1870438"/>
                <a:gd name="connsiteX59" fmla="*/ 216072 w 1941506"/>
                <a:gd name="connsiteY59" fmla="*/ 479312 h 1870438"/>
                <a:gd name="connsiteX60" fmla="*/ 319439 w 1941506"/>
                <a:gd name="connsiteY60" fmla="*/ 387872 h 1870438"/>
                <a:gd name="connsiteX61" fmla="*/ 414855 w 1941506"/>
                <a:gd name="connsiteY61" fmla="*/ 292456 h 1870438"/>
                <a:gd name="connsiteX62" fmla="*/ 482441 w 1941506"/>
                <a:gd name="connsiteY62" fmla="*/ 212943 h 1870438"/>
                <a:gd name="connsiteX63" fmla="*/ 526173 w 1941506"/>
                <a:gd name="connsiteY63" fmla="*/ 141381 h 1870438"/>
                <a:gd name="connsiteX64" fmla="*/ 565930 w 1941506"/>
                <a:gd name="connsiteY64" fmla="*/ 57892 h 1870438"/>
                <a:gd name="connsiteX65" fmla="*/ 566418 w 1941506"/>
                <a:gd name="connsiteY65" fmla="*/ 58594 h 1870438"/>
                <a:gd name="connsiteX66" fmla="*/ 590997 w 1941506"/>
                <a:gd name="connsiteY66" fmla="*/ 29377 h 1870438"/>
                <a:gd name="connsiteX67" fmla="*/ 667990 w 1941506"/>
                <a:gd name="connsiteY67" fmla="*/ 6692 h 1870438"/>
                <a:gd name="connsiteX68" fmla="*/ 992441 w 1941506"/>
                <a:gd name="connsiteY68" fmla="*/ 0 h 1870438"/>
                <a:gd name="connsiteX0" fmla="*/ 992441 w 1941506"/>
                <a:gd name="connsiteY0" fmla="*/ 0 h 1870438"/>
                <a:gd name="connsiteX1" fmla="*/ 1713777 w 1941506"/>
                <a:gd name="connsiteY1" fmla="*/ 0 h 1870438"/>
                <a:gd name="connsiteX2" fmla="*/ 1912620 w 1941506"/>
                <a:gd name="connsiteY2" fmla="*/ 131802 h 1870438"/>
                <a:gd name="connsiteX3" fmla="*/ 1920722 w 1941506"/>
                <a:gd name="connsiteY3" fmla="*/ 157901 h 1870438"/>
                <a:gd name="connsiteX4" fmla="*/ 1921628 w 1941506"/>
                <a:gd name="connsiteY4" fmla="*/ 157285 h 1870438"/>
                <a:gd name="connsiteX5" fmla="*/ 1922999 w 1941506"/>
                <a:gd name="connsiteY5" fmla="*/ 165238 h 1870438"/>
                <a:gd name="connsiteX6" fmla="*/ 1925195 w 1941506"/>
                <a:gd name="connsiteY6" fmla="*/ 172310 h 1870438"/>
                <a:gd name="connsiteX7" fmla="*/ 1926569 w 1941506"/>
                <a:gd name="connsiteY7" fmla="*/ 185943 h 1870438"/>
                <a:gd name="connsiteX8" fmla="*/ 1941506 w 1941506"/>
                <a:gd name="connsiteY8" fmla="*/ 272579 h 1870438"/>
                <a:gd name="connsiteX9" fmla="*/ 1941506 w 1941506"/>
                <a:gd name="connsiteY9" fmla="*/ 391848 h 1870438"/>
                <a:gd name="connsiteX10" fmla="*/ 1929579 w 1941506"/>
                <a:gd name="connsiteY10" fmla="*/ 527020 h 1870438"/>
                <a:gd name="connsiteX11" fmla="*/ 1893798 w 1941506"/>
                <a:gd name="connsiteY11" fmla="*/ 721827 h 1870438"/>
                <a:gd name="connsiteX12" fmla="*/ 1854042 w 1941506"/>
                <a:gd name="connsiteY12" fmla="*/ 857000 h 1870438"/>
                <a:gd name="connsiteX13" fmla="*/ 1786456 w 1941506"/>
                <a:gd name="connsiteY13" fmla="*/ 996147 h 1870438"/>
                <a:gd name="connsiteX14" fmla="*/ 1675138 w 1941506"/>
                <a:gd name="connsiteY14" fmla="*/ 1167100 h 1870438"/>
                <a:gd name="connsiteX15" fmla="*/ 1551892 w 1941506"/>
                <a:gd name="connsiteY15" fmla="*/ 1318175 h 1870438"/>
                <a:gd name="connsiteX16" fmla="*/ 1416720 w 1941506"/>
                <a:gd name="connsiteY16" fmla="*/ 1453347 h 1870438"/>
                <a:gd name="connsiteX17" fmla="*/ 1261670 w 1941506"/>
                <a:gd name="connsiteY17" fmla="*/ 1580568 h 1870438"/>
                <a:gd name="connsiteX18" fmla="*/ 1046985 w 1941506"/>
                <a:gd name="connsiteY18" fmla="*/ 1691886 h 1870438"/>
                <a:gd name="connsiteX19" fmla="*/ 804469 w 1941506"/>
                <a:gd name="connsiteY19" fmla="*/ 1783327 h 1870438"/>
                <a:gd name="connsiteX20" fmla="*/ 430931 w 1941506"/>
                <a:gd name="connsiteY20" fmla="*/ 1866635 h 1870438"/>
                <a:gd name="connsiteX21" fmla="*/ 270865 w 1941506"/>
                <a:gd name="connsiteY21" fmla="*/ 1810240 h 1870438"/>
                <a:gd name="connsiteX22" fmla="*/ 259125 w 1941506"/>
                <a:gd name="connsiteY22" fmla="*/ 1800007 h 1870438"/>
                <a:gd name="connsiteX23" fmla="*/ 233457 w 1941506"/>
                <a:gd name="connsiteY23" fmla="*/ 1748190 h 1870438"/>
                <a:gd name="connsiteX24" fmla="*/ 230110 w 1941506"/>
                <a:gd name="connsiteY24" fmla="*/ 1736538 h 1870438"/>
                <a:gd name="connsiteX25" fmla="*/ 326207 w 1941506"/>
                <a:gd name="connsiteY25" fmla="*/ 1560612 h 1870438"/>
                <a:gd name="connsiteX26" fmla="*/ 541385 w 1941506"/>
                <a:gd name="connsiteY26" fmla="*/ 1501188 h 1870438"/>
                <a:gd name="connsiteX27" fmla="*/ 541415 w 1941506"/>
                <a:gd name="connsiteY27" fmla="*/ 1501023 h 1870438"/>
                <a:gd name="connsiteX28" fmla="*/ 724957 w 1941506"/>
                <a:gd name="connsiteY28" fmla="*/ 1441420 h 1870438"/>
                <a:gd name="connsiteX29" fmla="*/ 872056 w 1941506"/>
                <a:gd name="connsiteY29" fmla="*/ 1385761 h 1870438"/>
                <a:gd name="connsiteX30" fmla="*/ 991325 w 1941506"/>
                <a:gd name="connsiteY30" fmla="*/ 1322151 h 1870438"/>
                <a:gd name="connsiteX31" fmla="*/ 1134449 w 1941506"/>
                <a:gd name="connsiteY31" fmla="*/ 1230711 h 1870438"/>
                <a:gd name="connsiteX32" fmla="*/ 1206011 w 1941506"/>
                <a:gd name="connsiteY32" fmla="*/ 1167100 h 1870438"/>
                <a:gd name="connsiteX33" fmla="*/ 1277572 w 1941506"/>
                <a:gd name="connsiteY33" fmla="*/ 1095539 h 1870438"/>
                <a:gd name="connsiteX34" fmla="*/ 1357085 w 1941506"/>
                <a:gd name="connsiteY34" fmla="*/ 1008074 h 1870438"/>
                <a:gd name="connsiteX35" fmla="*/ 1424671 w 1941506"/>
                <a:gd name="connsiteY35" fmla="*/ 904707 h 1870438"/>
                <a:gd name="connsiteX36" fmla="*/ 1496233 w 1941506"/>
                <a:gd name="connsiteY36" fmla="*/ 785438 h 1870438"/>
                <a:gd name="connsiteX37" fmla="*/ 1551892 w 1941506"/>
                <a:gd name="connsiteY37" fmla="*/ 614485 h 1870438"/>
                <a:gd name="connsiteX38" fmla="*/ 1587673 w 1941506"/>
                <a:gd name="connsiteY38" fmla="*/ 495215 h 1870438"/>
                <a:gd name="connsiteX39" fmla="*/ 1594034 w 1941506"/>
                <a:gd name="connsiteY39" fmla="*/ 431604 h 1870438"/>
                <a:gd name="connsiteX40" fmla="*/ 1598253 w 1941506"/>
                <a:gd name="connsiteY40" fmla="*/ 348630 h 1870438"/>
                <a:gd name="connsiteX41" fmla="*/ 1555869 w 1941506"/>
                <a:gd name="connsiteY41" fmla="*/ 306246 h 1870438"/>
                <a:gd name="connsiteX42" fmla="*/ 859588 w 1941506"/>
                <a:gd name="connsiteY42" fmla="*/ 306246 h 1870438"/>
                <a:gd name="connsiteX43" fmla="*/ 829618 w 1941506"/>
                <a:gd name="connsiteY43" fmla="*/ 318660 h 1870438"/>
                <a:gd name="connsiteX44" fmla="*/ 829440 w 1941506"/>
                <a:gd name="connsiteY44" fmla="*/ 319090 h 1870438"/>
                <a:gd name="connsiteX45" fmla="*/ 829353 w 1941506"/>
                <a:gd name="connsiteY45" fmla="*/ 318964 h 1870438"/>
                <a:gd name="connsiteX46" fmla="*/ 789352 w 1941506"/>
                <a:gd name="connsiteY46" fmla="*/ 374350 h 1870438"/>
                <a:gd name="connsiteX47" fmla="*/ 732907 w 1941506"/>
                <a:gd name="connsiteY47" fmla="*/ 443531 h 1870438"/>
                <a:gd name="connsiteX48" fmla="*/ 514906 w 1941506"/>
                <a:gd name="connsiteY48" fmla="*/ 653419 h 1870438"/>
                <a:gd name="connsiteX49" fmla="*/ 277748 w 1941506"/>
                <a:gd name="connsiteY49" fmla="*/ 837994 h 1870438"/>
                <a:gd name="connsiteX50" fmla="*/ 254980 w 1941506"/>
                <a:gd name="connsiteY50" fmla="*/ 855869 h 1870438"/>
                <a:gd name="connsiteX51" fmla="*/ 38529 w 1941506"/>
                <a:gd name="connsiteY51" fmla="*/ 829811 h 1870438"/>
                <a:gd name="connsiteX52" fmla="*/ 11003 w 1941506"/>
                <a:gd name="connsiteY52" fmla="*/ 775133 h 1870438"/>
                <a:gd name="connsiteX53" fmla="*/ 10356 w 1941506"/>
                <a:gd name="connsiteY53" fmla="*/ 766208 h 1870438"/>
                <a:gd name="connsiteX54" fmla="*/ 176 w 1941506"/>
                <a:gd name="connsiteY54" fmla="*/ 718814 h 1870438"/>
                <a:gd name="connsiteX55" fmla="*/ 6134 w 1941506"/>
                <a:gd name="connsiteY55" fmla="*/ 660696 h 1870438"/>
                <a:gd name="connsiteX56" fmla="*/ 25958 w 1941506"/>
                <a:gd name="connsiteY56" fmla="*/ 623423 h 1870438"/>
                <a:gd name="connsiteX57" fmla="*/ 128608 w 1941506"/>
                <a:gd name="connsiteY57" fmla="*/ 538946 h 1870438"/>
                <a:gd name="connsiteX58" fmla="*/ 216072 w 1941506"/>
                <a:gd name="connsiteY58" fmla="*/ 479312 h 1870438"/>
                <a:gd name="connsiteX59" fmla="*/ 319439 w 1941506"/>
                <a:gd name="connsiteY59" fmla="*/ 387872 h 1870438"/>
                <a:gd name="connsiteX60" fmla="*/ 414855 w 1941506"/>
                <a:gd name="connsiteY60" fmla="*/ 292456 h 1870438"/>
                <a:gd name="connsiteX61" fmla="*/ 482441 w 1941506"/>
                <a:gd name="connsiteY61" fmla="*/ 212943 h 1870438"/>
                <a:gd name="connsiteX62" fmla="*/ 526173 w 1941506"/>
                <a:gd name="connsiteY62" fmla="*/ 141381 h 1870438"/>
                <a:gd name="connsiteX63" fmla="*/ 565930 w 1941506"/>
                <a:gd name="connsiteY63" fmla="*/ 57892 h 1870438"/>
                <a:gd name="connsiteX64" fmla="*/ 566418 w 1941506"/>
                <a:gd name="connsiteY64" fmla="*/ 58594 h 1870438"/>
                <a:gd name="connsiteX65" fmla="*/ 590997 w 1941506"/>
                <a:gd name="connsiteY65" fmla="*/ 29377 h 1870438"/>
                <a:gd name="connsiteX66" fmla="*/ 667990 w 1941506"/>
                <a:gd name="connsiteY66" fmla="*/ 6692 h 1870438"/>
                <a:gd name="connsiteX67" fmla="*/ 992441 w 1941506"/>
                <a:gd name="connsiteY67" fmla="*/ 0 h 1870438"/>
                <a:gd name="connsiteX0" fmla="*/ 992441 w 1941506"/>
                <a:gd name="connsiteY0" fmla="*/ 0 h 1867270"/>
                <a:gd name="connsiteX1" fmla="*/ 1713777 w 1941506"/>
                <a:gd name="connsiteY1" fmla="*/ 0 h 1867270"/>
                <a:gd name="connsiteX2" fmla="*/ 1912620 w 1941506"/>
                <a:gd name="connsiteY2" fmla="*/ 131802 h 1867270"/>
                <a:gd name="connsiteX3" fmla="*/ 1920722 w 1941506"/>
                <a:gd name="connsiteY3" fmla="*/ 157901 h 1867270"/>
                <a:gd name="connsiteX4" fmla="*/ 1921628 w 1941506"/>
                <a:gd name="connsiteY4" fmla="*/ 157285 h 1867270"/>
                <a:gd name="connsiteX5" fmla="*/ 1922999 w 1941506"/>
                <a:gd name="connsiteY5" fmla="*/ 165238 h 1867270"/>
                <a:gd name="connsiteX6" fmla="*/ 1925195 w 1941506"/>
                <a:gd name="connsiteY6" fmla="*/ 172310 h 1867270"/>
                <a:gd name="connsiteX7" fmla="*/ 1926569 w 1941506"/>
                <a:gd name="connsiteY7" fmla="*/ 185943 h 1867270"/>
                <a:gd name="connsiteX8" fmla="*/ 1941506 w 1941506"/>
                <a:gd name="connsiteY8" fmla="*/ 272579 h 1867270"/>
                <a:gd name="connsiteX9" fmla="*/ 1941506 w 1941506"/>
                <a:gd name="connsiteY9" fmla="*/ 391848 h 1867270"/>
                <a:gd name="connsiteX10" fmla="*/ 1929579 w 1941506"/>
                <a:gd name="connsiteY10" fmla="*/ 527020 h 1867270"/>
                <a:gd name="connsiteX11" fmla="*/ 1893798 w 1941506"/>
                <a:gd name="connsiteY11" fmla="*/ 721827 h 1867270"/>
                <a:gd name="connsiteX12" fmla="*/ 1854042 w 1941506"/>
                <a:gd name="connsiteY12" fmla="*/ 857000 h 1867270"/>
                <a:gd name="connsiteX13" fmla="*/ 1786456 w 1941506"/>
                <a:gd name="connsiteY13" fmla="*/ 996147 h 1867270"/>
                <a:gd name="connsiteX14" fmla="*/ 1675138 w 1941506"/>
                <a:gd name="connsiteY14" fmla="*/ 1167100 h 1867270"/>
                <a:gd name="connsiteX15" fmla="*/ 1551892 w 1941506"/>
                <a:gd name="connsiteY15" fmla="*/ 1318175 h 1867270"/>
                <a:gd name="connsiteX16" fmla="*/ 1416720 w 1941506"/>
                <a:gd name="connsiteY16" fmla="*/ 1453347 h 1867270"/>
                <a:gd name="connsiteX17" fmla="*/ 1261670 w 1941506"/>
                <a:gd name="connsiteY17" fmla="*/ 1580568 h 1867270"/>
                <a:gd name="connsiteX18" fmla="*/ 1046985 w 1941506"/>
                <a:gd name="connsiteY18" fmla="*/ 1691886 h 1867270"/>
                <a:gd name="connsiteX19" fmla="*/ 804469 w 1941506"/>
                <a:gd name="connsiteY19" fmla="*/ 1783327 h 1867270"/>
                <a:gd name="connsiteX20" fmla="*/ 430931 w 1941506"/>
                <a:gd name="connsiteY20" fmla="*/ 1866635 h 1867270"/>
                <a:gd name="connsiteX21" fmla="*/ 270865 w 1941506"/>
                <a:gd name="connsiteY21" fmla="*/ 1810240 h 1867270"/>
                <a:gd name="connsiteX22" fmla="*/ 259125 w 1941506"/>
                <a:gd name="connsiteY22" fmla="*/ 1800007 h 1867270"/>
                <a:gd name="connsiteX23" fmla="*/ 233457 w 1941506"/>
                <a:gd name="connsiteY23" fmla="*/ 1748190 h 1867270"/>
                <a:gd name="connsiteX24" fmla="*/ 230110 w 1941506"/>
                <a:gd name="connsiteY24" fmla="*/ 1736538 h 1867270"/>
                <a:gd name="connsiteX25" fmla="*/ 326207 w 1941506"/>
                <a:gd name="connsiteY25" fmla="*/ 1560612 h 1867270"/>
                <a:gd name="connsiteX26" fmla="*/ 541385 w 1941506"/>
                <a:gd name="connsiteY26" fmla="*/ 1501188 h 1867270"/>
                <a:gd name="connsiteX27" fmla="*/ 541415 w 1941506"/>
                <a:gd name="connsiteY27" fmla="*/ 1501023 h 1867270"/>
                <a:gd name="connsiteX28" fmla="*/ 724957 w 1941506"/>
                <a:gd name="connsiteY28" fmla="*/ 1441420 h 1867270"/>
                <a:gd name="connsiteX29" fmla="*/ 872056 w 1941506"/>
                <a:gd name="connsiteY29" fmla="*/ 1385761 h 1867270"/>
                <a:gd name="connsiteX30" fmla="*/ 991325 w 1941506"/>
                <a:gd name="connsiteY30" fmla="*/ 1322151 h 1867270"/>
                <a:gd name="connsiteX31" fmla="*/ 1134449 w 1941506"/>
                <a:gd name="connsiteY31" fmla="*/ 1230711 h 1867270"/>
                <a:gd name="connsiteX32" fmla="*/ 1206011 w 1941506"/>
                <a:gd name="connsiteY32" fmla="*/ 1167100 h 1867270"/>
                <a:gd name="connsiteX33" fmla="*/ 1277572 w 1941506"/>
                <a:gd name="connsiteY33" fmla="*/ 1095539 h 1867270"/>
                <a:gd name="connsiteX34" fmla="*/ 1357085 w 1941506"/>
                <a:gd name="connsiteY34" fmla="*/ 1008074 h 1867270"/>
                <a:gd name="connsiteX35" fmla="*/ 1424671 w 1941506"/>
                <a:gd name="connsiteY35" fmla="*/ 904707 h 1867270"/>
                <a:gd name="connsiteX36" fmla="*/ 1496233 w 1941506"/>
                <a:gd name="connsiteY36" fmla="*/ 785438 h 1867270"/>
                <a:gd name="connsiteX37" fmla="*/ 1551892 w 1941506"/>
                <a:gd name="connsiteY37" fmla="*/ 614485 h 1867270"/>
                <a:gd name="connsiteX38" fmla="*/ 1587673 w 1941506"/>
                <a:gd name="connsiteY38" fmla="*/ 495215 h 1867270"/>
                <a:gd name="connsiteX39" fmla="*/ 1594034 w 1941506"/>
                <a:gd name="connsiteY39" fmla="*/ 431604 h 1867270"/>
                <a:gd name="connsiteX40" fmla="*/ 1598253 w 1941506"/>
                <a:gd name="connsiteY40" fmla="*/ 348630 h 1867270"/>
                <a:gd name="connsiteX41" fmla="*/ 1555869 w 1941506"/>
                <a:gd name="connsiteY41" fmla="*/ 306246 h 1867270"/>
                <a:gd name="connsiteX42" fmla="*/ 859588 w 1941506"/>
                <a:gd name="connsiteY42" fmla="*/ 306246 h 1867270"/>
                <a:gd name="connsiteX43" fmla="*/ 829618 w 1941506"/>
                <a:gd name="connsiteY43" fmla="*/ 318660 h 1867270"/>
                <a:gd name="connsiteX44" fmla="*/ 829440 w 1941506"/>
                <a:gd name="connsiteY44" fmla="*/ 319090 h 1867270"/>
                <a:gd name="connsiteX45" fmla="*/ 829353 w 1941506"/>
                <a:gd name="connsiteY45" fmla="*/ 318964 h 1867270"/>
                <a:gd name="connsiteX46" fmla="*/ 789352 w 1941506"/>
                <a:gd name="connsiteY46" fmla="*/ 374350 h 1867270"/>
                <a:gd name="connsiteX47" fmla="*/ 732907 w 1941506"/>
                <a:gd name="connsiteY47" fmla="*/ 443531 h 1867270"/>
                <a:gd name="connsiteX48" fmla="*/ 514906 w 1941506"/>
                <a:gd name="connsiteY48" fmla="*/ 653419 h 1867270"/>
                <a:gd name="connsiteX49" fmla="*/ 277748 w 1941506"/>
                <a:gd name="connsiteY49" fmla="*/ 837994 h 1867270"/>
                <a:gd name="connsiteX50" fmla="*/ 254980 w 1941506"/>
                <a:gd name="connsiteY50" fmla="*/ 855869 h 1867270"/>
                <a:gd name="connsiteX51" fmla="*/ 38529 w 1941506"/>
                <a:gd name="connsiteY51" fmla="*/ 829811 h 1867270"/>
                <a:gd name="connsiteX52" fmla="*/ 11003 w 1941506"/>
                <a:gd name="connsiteY52" fmla="*/ 775133 h 1867270"/>
                <a:gd name="connsiteX53" fmla="*/ 10356 w 1941506"/>
                <a:gd name="connsiteY53" fmla="*/ 766208 h 1867270"/>
                <a:gd name="connsiteX54" fmla="*/ 176 w 1941506"/>
                <a:gd name="connsiteY54" fmla="*/ 718814 h 1867270"/>
                <a:gd name="connsiteX55" fmla="*/ 6134 w 1941506"/>
                <a:gd name="connsiteY55" fmla="*/ 660696 h 1867270"/>
                <a:gd name="connsiteX56" fmla="*/ 25958 w 1941506"/>
                <a:gd name="connsiteY56" fmla="*/ 623423 h 1867270"/>
                <a:gd name="connsiteX57" fmla="*/ 128608 w 1941506"/>
                <a:gd name="connsiteY57" fmla="*/ 538946 h 1867270"/>
                <a:gd name="connsiteX58" fmla="*/ 216072 w 1941506"/>
                <a:gd name="connsiteY58" fmla="*/ 479312 h 1867270"/>
                <a:gd name="connsiteX59" fmla="*/ 319439 w 1941506"/>
                <a:gd name="connsiteY59" fmla="*/ 387872 h 1867270"/>
                <a:gd name="connsiteX60" fmla="*/ 414855 w 1941506"/>
                <a:gd name="connsiteY60" fmla="*/ 292456 h 1867270"/>
                <a:gd name="connsiteX61" fmla="*/ 482441 w 1941506"/>
                <a:gd name="connsiteY61" fmla="*/ 212943 h 1867270"/>
                <a:gd name="connsiteX62" fmla="*/ 526173 w 1941506"/>
                <a:gd name="connsiteY62" fmla="*/ 141381 h 1867270"/>
                <a:gd name="connsiteX63" fmla="*/ 565930 w 1941506"/>
                <a:gd name="connsiteY63" fmla="*/ 57892 h 1867270"/>
                <a:gd name="connsiteX64" fmla="*/ 566418 w 1941506"/>
                <a:gd name="connsiteY64" fmla="*/ 58594 h 1867270"/>
                <a:gd name="connsiteX65" fmla="*/ 590997 w 1941506"/>
                <a:gd name="connsiteY65" fmla="*/ 29377 h 1867270"/>
                <a:gd name="connsiteX66" fmla="*/ 667990 w 1941506"/>
                <a:gd name="connsiteY66" fmla="*/ 6692 h 1867270"/>
                <a:gd name="connsiteX67" fmla="*/ 992441 w 1941506"/>
                <a:gd name="connsiteY67" fmla="*/ 0 h 1867270"/>
                <a:gd name="connsiteX0" fmla="*/ 992441 w 1941506"/>
                <a:gd name="connsiteY0" fmla="*/ 0 h 1869596"/>
                <a:gd name="connsiteX1" fmla="*/ 1713777 w 1941506"/>
                <a:gd name="connsiteY1" fmla="*/ 0 h 1869596"/>
                <a:gd name="connsiteX2" fmla="*/ 1912620 w 1941506"/>
                <a:gd name="connsiteY2" fmla="*/ 131802 h 1869596"/>
                <a:gd name="connsiteX3" fmla="*/ 1920722 w 1941506"/>
                <a:gd name="connsiteY3" fmla="*/ 157901 h 1869596"/>
                <a:gd name="connsiteX4" fmla="*/ 1921628 w 1941506"/>
                <a:gd name="connsiteY4" fmla="*/ 157285 h 1869596"/>
                <a:gd name="connsiteX5" fmla="*/ 1922999 w 1941506"/>
                <a:gd name="connsiteY5" fmla="*/ 165238 h 1869596"/>
                <a:gd name="connsiteX6" fmla="*/ 1925195 w 1941506"/>
                <a:gd name="connsiteY6" fmla="*/ 172310 h 1869596"/>
                <a:gd name="connsiteX7" fmla="*/ 1926569 w 1941506"/>
                <a:gd name="connsiteY7" fmla="*/ 185943 h 1869596"/>
                <a:gd name="connsiteX8" fmla="*/ 1941506 w 1941506"/>
                <a:gd name="connsiteY8" fmla="*/ 272579 h 1869596"/>
                <a:gd name="connsiteX9" fmla="*/ 1941506 w 1941506"/>
                <a:gd name="connsiteY9" fmla="*/ 391848 h 1869596"/>
                <a:gd name="connsiteX10" fmla="*/ 1929579 w 1941506"/>
                <a:gd name="connsiteY10" fmla="*/ 527020 h 1869596"/>
                <a:gd name="connsiteX11" fmla="*/ 1893798 w 1941506"/>
                <a:gd name="connsiteY11" fmla="*/ 721827 h 1869596"/>
                <a:gd name="connsiteX12" fmla="*/ 1854042 w 1941506"/>
                <a:gd name="connsiteY12" fmla="*/ 857000 h 1869596"/>
                <a:gd name="connsiteX13" fmla="*/ 1786456 w 1941506"/>
                <a:gd name="connsiteY13" fmla="*/ 996147 h 1869596"/>
                <a:gd name="connsiteX14" fmla="*/ 1675138 w 1941506"/>
                <a:gd name="connsiteY14" fmla="*/ 1167100 h 1869596"/>
                <a:gd name="connsiteX15" fmla="*/ 1551892 w 1941506"/>
                <a:gd name="connsiteY15" fmla="*/ 1318175 h 1869596"/>
                <a:gd name="connsiteX16" fmla="*/ 1416720 w 1941506"/>
                <a:gd name="connsiteY16" fmla="*/ 1453347 h 1869596"/>
                <a:gd name="connsiteX17" fmla="*/ 1261670 w 1941506"/>
                <a:gd name="connsiteY17" fmla="*/ 1580568 h 1869596"/>
                <a:gd name="connsiteX18" fmla="*/ 1046985 w 1941506"/>
                <a:gd name="connsiteY18" fmla="*/ 1691886 h 1869596"/>
                <a:gd name="connsiteX19" fmla="*/ 804469 w 1941506"/>
                <a:gd name="connsiteY19" fmla="*/ 1783327 h 1869596"/>
                <a:gd name="connsiteX20" fmla="*/ 430931 w 1941506"/>
                <a:gd name="connsiteY20" fmla="*/ 1869016 h 1869596"/>
                <a:gd name="connsiteX21" fmla="*/ 270865 w 1941506"/>
                <a:gd name="connsiteY21" fmla="*/ 1810240 h 1869596"/>
                <a:gd name="connsiteX22" fmla="*/ 259125 w 1941506"/>
                <a:gd name="connsiteY22" fmla="*/ 1800007 h 1869596"/>
                <a:gd name="connsiteX23" fmla="*/ 233457 w 1941506"/>
                <a:gd name="connsiteY23" fmla="*/ 1748190 h 1869596"/>
                <a:gd name="connsiteX24" fmla="*/ 230110 w 1941506"/>
                <a:gd name="connsiteY24" fmla="*/ 1736538 h 1869596"/>
                <a:gd name="connsiteX25" fmla="*/ 326207 w 1941506"/>
                <a:gd name="connsiteY25" fmla="*/ 1560612 h 1869596"/>
                <a:gd name="connsiteX26" fmla="*/ 541385 w 1941506"/>
                <a:gd name="connsiteY26" fmla="*/ 1501188 h 1869596"/>
                <a:gd name="connsiteX27" fmla="*/ 541415 w 1941506"/>
                <a:gd name="connsiteY27" fmla="*/ 1501023 h 1869596"/>
                <a:gd name="connsiteX28" fmla="*/ 724957 w 1941506"/>
                <a:gd name="connsiteY28" fmla="*/ 1441420 h 1869596"/>
                <a:gd name="connsiteX29" fmla="*/ 872056 w 1941506"/>
                <a:gd name="connsiteY29" fmla="*/ 1385761 h 1869596"/>
                <a:gd name="connsiteX30" fmla="*/ 991325 w 1941506"/>
                <a:gd name="connsiteY30" fmla="*/ 1322151 h 1869596"/>
                <a:gd name="connsiteX31" fmla="*/ 1134449 w 1941506"/>
                <a:gd name="connsiteY31" fmla="*/ 1230711 h 1869596"/>
                <a:gd name="connsiteX32" fmla="*/ 1206011 w 1941506"/>
                <a:gd name="connsiteY32" fmla="*/ 1167100 h 1869596"/>
                <a:gd name="connsiteX33" fmla="*/ 1277572 w 1941506"/>
                <a:gd name="connsiteY33" fmla="*/ 1095539 h 1869596"/>
                <a:gd name="connsiteX34" fmla="*/ 1357085 w 1941506"/>
                <a:gd name="connsiteY34" fmla="*/ 1008074 h 1869596"/>
                <a:gd name="connsiteX35" fmla="*/ 1424671 w 1941506"/>
                <a:gd name="connsiteY35" fmla="*/ 904707 h 1869596"/>
                <a:gd name="connsiteX36" fmla="*/ 1496233 w 1941506"/>
                <a:gd name="connsiteY36" fmla="*/ 785438 h 1869596"/>
                <a:gd name="connsiteX37" fmla="*/ 1551892 w 1941506"/>
                <a:gd name="connsiteY37" fmla="*/ 614485 h 1869596"/>
                <a:gd name="connsiteX38" fmla="*/ 1587673 w 1941506"/>
                <a:gd name="connsiteY38" fmla="*/ 495215 h 1869596"/>
                <a:gd name="connsiteX39" fmla="*/ 1594034 w 1941506"/>
                <a:gd name="connsiteY39" fmla="*/ 431604 h 1869596"/>
                <a:gd name="connsiteX40" fmla="*/ 1598253 w 1941506"/>
                <a:gd name="connsiteY40" fmla="*/ 348630 h 1869596"/>
                <a:gd name="connsiteX41" fmla="*/ 1555869 w 1941506"/>
                <a:gd name="connsiteY41" fmla="*/ 306246 h 1869596"/>
                <a:gd name="connsiteX42" fmla="*/ 859588 w 1941506"/>
                <a:gd name="connsiteY42" fmla="*/ 306246 h 1869596"/>
                <a:gd name="connsiteX43" fmla="*/ 829618 w 1941506"/>
                <a:gd name="connsiteY43" fmla="*/ 318660 h 1869596"/>
                <a:gd name="connsiteX44" fmla="*/ 829440 w 1941506"/>
                <a:gd name="connsiteY44" fmla="*/ 319090 h 1869596"/>
                <a:gd name="connsiteX45" fmla="*/ 829353 w 1941506"/>
                <a:gd name="connsiteY45" fmla="*/ 318964 h 1869596"/>
                <a:gd name="connsiteX46" fmla="*/ 789352 w 1941506"/>
                <a:gd name="connsiteY46" fmla="*/ 374350 h 1869596"/>
                <a:gd name="connsiteX47" fmla="*/ 732907 w 1941506"/>
                <a:gd name="connsiteY47" fmla="*/ 443531 h 1869596"/>
                <a:gd name="connsiteX48" fmla="*/ 514906 w 1941506"/>
                <a:gd name="connsiteY48" fmla="*/ 653419 h 1869596"/>
                <a:gd name="connsiteX49" fmla="*/ 277748 w 1941506"/>
                <a:gd name="connsiteY49" fmla="*/ 837994 h 1869596"/>
                <a:gd name="connsiteX50" fmla="*/ 254980 w 1941506"/>
                <a:gd name="connsiteY50" fmla="*/ 855869 h 1869596"/>
                <a:gd name="connsiteX51" fmla="*/ 38529 w 1941506"/>
                <a:gd name="connsiteY51" fmla="*/ 829811 h 1869596"/>
                <a:gd name="connsiteX52" fmla="*/ 11003 w 1941506"/>
                <a:gd name="connsiteY52" fmla="*/ 775133 h 1869596"/>
                <a:gd name="connsiteX53" fmla="*/ 10356 w 1941506"/>
                <a:gd name="connsiteY53" fmla="*/ 766208 h 1869596"/>
                <a:gd name="connsiteX54" fmla="*/ 176 w 1941506"/>
                <a:gd name="connsiteY54" fmla="*/ 718814 h 1869596"/>
                <a:gd name="connsiteX55" fmla="*/ 6134 w 1941506"/>
                <a:gd name="connsiteY55" fmla="*/ 660696 h 1869596"/>
                <a:gd name="connsiteX56" fmla="*/ 25958 w 1941506"/>
                <a:gd name="connsiteY56" fmla="*/ 623423 h 1869596"/>
                <a:gd name="connsiteX57" fmla="*/ 128608 w 1941506"/>
                <a:gd name="connsiteY57" fmla="*/ 538946 h 1869596"/>
                <a:gd name="connsiteX58" fmla="*/ 216072 w 1941506"/>
                <a:gd name="connsiteY58" fmla="*/ 479312 h 1869596"/>
                <a:gd name="connsiteX59" fmla="*/ 319439 w 1941506"/>
                <a:gd name="connsiteY59" fmla="*/ 387872 h 1869596"/>
                <a:gd name="connsiteX60" fmla="*/ 414855 w 1941506"/>
                <a:gd name="connsiteY60" fmla="*/ 292456 h 1869596"/>
                <a:gd name="connsiteX61" fmla="*/ 482441 w 1941506"/>
                <a:gd name="connsiteY61" fmla="*/ 212943 h 1869596"/>
                <a:gd name="connsiteX62" fmla="*/ 526173 w 1941506"/>
                <a:gd name="connsiteY62" fmla="*/ 141381 h 1869596"/>
                <a:gd name="connsiteX63" fmla="*/ 565930 w 1941506"/>
                <a:gd name="connsiteY63" fmla="*/ 57892 h 1869596"/>
                <a:gd name="connsiteX64" fmla="*/ 566418 w 1941506"/>
                <a:gd name="connsiteY64" fmla="*/ 58594 h 1869596"/>
                <a:gd name="connsiteX65" fmla="*/ 590997 w 1941506"/>
                <a:gd name="connsiteY65" fmla="*/ 29377 h 1869596"/>
                <a:gd name="connsiteX66" fmla="*/ 667990 w 1941506"/>
                <a:gd name="connsiteY66" fmla="*/ 6692 h 1869596"/>
                <a:gd name="connsiteX67" fmla="*/ 992441 w 1941506"/>
                <a:gd name="connsiteY67" fmla="*/ 0 h 1869596"/>
                <a:gd name="connsiteX0" fmla="*/ 992441 w 1941506"/>
                <a:gd name="connsiteY0" fmla="*/ 0 h 1869596"/>
                <a:gd name="connsiteX1" fmla="*/ 1713777 w 1941506"/>
                <a:gd name="connsiteY1" fmla="*/ 0 h 1869596"/>
                <a:gd name="connsiteX2" fmla="*/ 1912620 w 1941506"/>
                <a:gd name="connsiteY2" fmla="*/ 131802 h 1869596"/>
                <a:gd name="connsiteX3" fmla="*/ 1920722 w 1941506"/>
                <a:gd name="connsiteY3" fmla="*/ 157901 h 1869596"/>
                <a:gd name="connsiteX4" fmla="*/ 1921628 w 1941506"/>
                <a:gd name="connsiteY4" fmla="*/ 157285 h 1869596"/>
                <a:gd name="connsiteX5" fmla="*/ 1922999 w 1941506"/>
                <a:gd name="connsiteY5" fmla="*/ 165238 h 1869596"/>
                <a:gd name="connsiteX6" fmla="*/ 1925195 w 1941506"/>
                <a:gd name="connsiteY6" fmla="*/ 172310 h 1869596"/>
                <a:gd name="connsiteX7" fmla="*/ 1926569 w 1941506"/>
                <a:gd name="connsiteY7" fmla="*/ 185943 h 1869596"/>
                <a:gd name="connsiteX8" fmla="*/ 1941506 w 1941506"/>
                <a:gd name="connsiteY8" fmla="*/ 272579 h 1869596"/>
                <a:gd name="connsiteX9" fmla="*/ 1941506 w 1941506"/>
                <a:gd name="connsiteY9" fmla="*/ 391848 h 1869596"/>
                <a:gd name="connsiteX10" fmla="*/ 1929579 w 1941506"/>
                <a:gd name="connsiteY10" fmla="*/ 527020 h 1869596"/>
                <a:gd name="connsiteX11" fmla="*/ 1893798 w 1941506"/>
                <a:gd name="connsiteY11" fmla="*/ 721827 h 1869596"/>
                <a:gd name="connsiteX12" fmla="*/ 1854042 w 1941506"/>
                <a:gd name="connsiteY12" fmla="*/ 857000 h 1869596"/>
                <a:gd name="connsiteX13" fmla="*/ 1786456 w 1941506"/>
                <a:gd name="connsiteY13" fmla="*/ 996147 h 1869596"/>
                <a:gd name="connsiteX14" fmla="*/ 1675138 w 1941506"/>
                <a:gd name="connsiteY14" fmla="*/ 1167100 h 1869596"/>
                <a:gd name="connsiteX15" fmla="*/ 1551892 w 1941506"/>
                <a:gd name="connsiteY15" fmla="*/ 1318175 h 1869596"/>
                <a:gd name="connsiteX16" fmla="*/ 1416720 w 1941506"/>
                <a:gd name="connsiteY16" fmla="*/ 1453347 h 1869596"/>
                <a:gd name="connsiteX17" fmla="*/ 1261670 w 1941506"/>
                <a:gd name="connsiteY17" fmla="*/ 1580568 h 1869596"/>
                <a:gd name="connsiteX18" fmla="*/ 1046985 w 1941506"/>
                <a:gd name="connsiteY18" fmla="*/ 1691886 h 1869596"/>
                <a:gd name="connsiteX19" fmla="*/ 804469 w 1941506"/>
                <a:gd name="connsiteY19" fmla="*/ 1783327 h 1869596"/>
                <a:gd name="connsiteX20" fmla="*/ 430931 w 1941506"/>
                <a:gd name="connsiteY20" fmla="*/ 1869016 h 1869596"/>
                <a:gd name="connsiteX21" fmla="*/ 270865 w 1941506"/>
                <a:gd name="connsiteY21" fmla="*/ 1810240 h 1869596"/>
                <a:gd name="connsiteX22" fmla="*/ 259125 w 1941506"/>
                <a:gd name="connsiteY22" fmla="*/ 1800007 h 1869596"/>
                <a:gd name="connsiteX23" fmla="*/ 233457 w 1941506"/>
                <a:gd name="connsiteY23" fmla="*/ 1748190 h 1869596"/>
                <a:gd name="connsiteX24" fmla="*/ 230110 w 1941506"/>
                <a:gd name="connsiteY24" fmla="*/ 1736538 h 1869596"/>
                <a:gd name="connsiteX25" fmla="*/ 326207 w 1941506"/>
                <a:gd name="connsiteY25" fmla="*/ 1560612 h 1869596"/>
                <a:gd name="connsiteX26" fmla="*/ 541385 w 1941506"/>
                <a:gd name="connsiteY26" fmla="*/ 1501188 h 1869596"/>
                <a:gd name="connsiteX27" fmla="*/ 541415 w 1941506"/>
                <a:gd name="connsiteY27" fmla="*/ 1501023 h 1869596"/>
                <a:gd name="connsiteX28" fmla="*/ 724957 w 1941506"/>
                <a:gd name="connsiteY28" fmla="*/ 1441420 h 1869596"/>
                <a:gd name="connsiteX29" fmla="*/ 872056 w 1941506"/>
                <a:gd name="connsiteY29" fmla="*/ 1385761 h 1869596"/>
                <a:gd name="connsiteX30" fmla="*/ 991325 w 1941506"/>
                <a:gd name="connsiteY30" fmla="*/ 1322151 h 1869596"/>
                <a:gd name="connsiteX31" fmla="*/ 1134449 w 1941506"/>
                <a:gd name="connsiteY31" fmla="*/ 1230711 h 1869596"/>
                <a:gd name="connsiteX32" fmla="*/ 1206011 w 1941506"/>
                <a:gd name="connsiteY32" fmla="*/ 1167100 h 1869596"/>
                <a:gd name="connsiteX33" fmla="*/ 1277572 w 1941506"/>
                <a:gd name="connsiteY33" fmla="*/ 1095539 h 1869596"/>
                <a:gd name="connsiteX34" fmla="*/ 1357085 w 1941506"/>
                <a:gd name="connsiteY34" fmla="*/ 1008074 h 1869596"/>
                <a:gd name="connsiteX35" fmla="*/ 1424671 w 1941506"/>
                <a:gd name="connsiteY35" fmla="*/ 904707 h 1869596"/>
                <a:gd name="connsiteX36" fmla="*/ 1496233 w 1941506"/>
                <a:gd name="connsiteY36" fmla="*/ 785438 h 1869596"/>
                <a:gd name="connsiteX37" fmla="*/ 1551892 w 1941506"/>
                <a:gd name="connsiteY37" fmla="*/ 614485 h 1869596"/>
                <a:gd name="connsiteX38" fmla="*/ 1587673 w 1941506"/>
                <a:gd name="connsiteY38" fmla="*/ 495215 h 1869596"/>
                <a:gd name="connsiteX39" fmla="*/ 1594034 w 1941506"/>
                <a:gd name="connsiteY39" fmla="*/ 431604 h 1869596"/>
                <a:gd name="connsiteX40" fmla="*/ 1598253 w 1941506"/>
                <a:gd name="connsiteY40" fmla="*/ 348630 h 1869596"/>
                <a:gd name="connsiteX41" fmla="*/ 1555869 w 1941506"/>
                <a:gd name="connsiteY41" fmla="*/ 306246 h 1869596"/>
                <a:gd name="connsiteX42" fmla="*/ 859588 w 1941506"/>
                <a:gd name="connsiteY42" fmla="*/ 306246 h 1869596"/>
                <a:gd name="connsiteX43" fmla="*/ 829618 w 1941506"/>
                <a:gd name="connsiteY43" fmla="*/ 318660 h 1869596"/>
                <a:gd name="connsiteX44" fmla="*/ 829440 w 1941506"/>
                <a:gd name="connsiteY44" fmla="*/ 319090 h 1869596"/>
                <a:gd name="connsiteX45" fmla="*/ 829353 w 1941506"/>
                <a:gd name="connsiteY45" fmla="*/ 318964 h 1869596"/>
                <a:gd name="connsiteX46" fmla="*/ 789352 w 1941506"/>
                <a:gd name="connsiteY46" fmla="*/ 374350 h 1869596"/>
                <a:gd name="connsiteX47" fmla="*/ 732907 w 1941506"/>
                <a:gd name="connsiteY47" fmla="*/ 443531 h 1869596"/>
                <a:gd name="connsiteX48" fmla="*/ 514906 w 1941506"/>
                <a:gd name="connsiteY48" fmla="*/ 653419 h 1869596"/>
                <a:gd name="connsiteX49" fmla="*/ 277748 w 1941506"/>
                <a:gd name="connsiteY49" fmla="*/ 837994 h 1869596"/>
                <a:gd name="connsiteX50" fmla="*/ 254980 w 1941506"/>
                <a:gd name="connsiteY50" fmla="*/ 855869 h 1869596"/>
                <a:gd name="connsiteX51" fmla="*/ 38529 w 1941506"/>
                <a:gd name="connsiteY51" fmla="*/ 829811 h 1869596"/>
                <a:gd name="connsiteX52" fmla="*/ 11003 w 1941506"/>
                <a:gd name="connsiteY52" fmla="*/ 775133 h 1869596"/>
                <a:gd name="connsiteX53" fmla="*/ 10356 w 1941506"/>
                <a:gd name="connsiteY53" fmla="*/ 766208 h 1869596"/>
                <a:gd name="connsiteX54" fmla="*/ 176 w 1941506"/>
                <a:gd name="connsiteY54" fmla="*/ 718814 h 1869596"/>
                <a:gd name="connsiteX55" fmla="*/ 6134 w 1941506"/>
                <a:gd name="connsiteY55" fmla="*/ 660696 h 1869596"/>
                <a:gd name="connsiteX56" fmla="*/ 25958 w 1941506"/>
                <a:gd name="connsiteY56" fmla="*/ 623423 h 1869596"/>
                <a:gd name="connsiteX57" fmla="*/ 128608 w 1941506"/>
                <a:gd name="connsiteY57" fmla="*/ 538946 h 1869596"/>
                <a:gd name="connsiteX58" fmla="*/ 216072 w 1941506"/>
                <a:gd name="connsiteY58" fmla="*/ 479312 h 1869596"/>
                <a:gd name="connsiteX59" fmla="*/ 319439 w 1941506"/>
                <a:gd name="connsiteY59" fmla="*/ 387872 h 1869596"/>
                <a:gd name="connsiteX60" fmla="*/ 414855 w 1941506"/>
                <a:gd name="connsiteY60" fmla="*/ 292456 h 1869596"/>
                <a:gd name="connsiteX61" fmla="*/ 482441 w 1941506"/>
                <a:gd name="connsiteY61" fmla="*/ 212943 h 1869596"/>
                <a:gd name="connsiteX62" fmla="*/ 526173 w 1941506"/>
                <a:gd name="connsiteY62" fmla="*/ 141381 h 1869596"/>
                <a:gd name="connsiteX63" fmla="*/ 565930 w 1941506"/>
                <a:gd name="connsiteY63" fmla="*/ 57892 h 1869596"/>
                <a:gd name="connsiteX64" fmla="*/ 566418 w 1941506"/>
                <a:gd name="connsiteY64" fmla="*/ 58594 h 1869596"/>
                <a:gd name="connsiteX65" fmla="*/ 590997 w 1941506"/>
                <a:gd name="connsiteY65" fmla="*/ 29377 h 1869596"/>
                <a:gd name="connsiteX66" fmla="*/ 667990 w 1941506"/>
                <a:gd name="connsiteY66" fmla="*/ 6692 h 1869596"/>
                <a:gd name="connsiteX67" fmla="*/ 992441 w 1941506"/>
                <a:gd name="connsiteY67" fmla="*/ 0 h 1869596"/>
                <a:gd name="connsiteX0" fmla="*/ 992441 w 1941506"/>
                <a:gd name="connsiteY0" fmla="*/ 0 h 1869102"/>
                <a:gd name="connsiteX1" fmla="*/ 1713777 w 1941506"/>
                <a:gd name="connsiteY1" fmla="*/ 0 h 1869102"/>
                <a:gd name="connsiteX2" fmla="*/ 1912620 w 1941506"/>
                <a:gd name="connsiteY2" fmla="*/ 131802 h 1869102"/>
                <a:gd name="connsiteX3" fmla="*/ 1920722 w 1941506"/>
                <a:gd name="connsiteY3" fmla="*/ 157901 h 1869102"/>
                <a:gd name="connsiteX4" fmla="*/ 1921628 w 1941506"/>
                <a:gd name="connsiteY4" fmla="*/ 157285 h 1869102"/>
                <a:gd name="connsiteX5" fmla="*/ 1922999 w 1941506"/>
                <a:gd name="connsiteY5" fmla="*/ 165238 h 1869102"/>
                <a:gd name="connsiteX6" fmla="*/ 1925195 w 1941506"/>
                <a:gd name="connsiteY6" fmla="*/ 172310 h 1869102"/>
                <a:gd name="connsiteX7" fmla="*/ 1926569 w 1941506"/>
                <a:gd name="connsiteY7" fmla="*/ 185943 h 1869102"/>
                <a:gd name="connsiteX8" fmla="*/ 1941506 w 1941506"/>
                <a:gd name="connsiteY8" fmla="*/ 272579 h 1869102"/>
                <a:gd name="connsiteX9" fmla="*/ 1941506 w 1941506"/>
                <a:gd name="connsiteY9" fmla="*/ 391848 h 1869102"/>
                <a:gd name="connsiteX10" fmla="*/ 1929579 w 1941506"/>
                <a:gd name="connsiteY10" fmla="*/ 527020 h 1869102"/>
                <a:gd name="connsiteX11" fmla="*/ 1893798 w 1941506"/>
                <a:gd name="connsiteY11" fmla="*/ 721827 h 1869102"/>
                <a:gd name="connsiteX12" fmla="*/ 1854042 w 1941506"/>
                <a:gd name="connsiteY12" fmla="*/ 857000 h 1869102"/>
                <a:gd name="connsiteX13" fmla="*/ 1786456 w 1941506"/>
                <a:gd name="connsiteY13" fmla="*/ 996147 h 1869102"/>
                <a:gd name="connsiteX14" fmla="*/ 1675138 w 1941506"/>
                <a:gd name="connsiteY14" fmla="*/ 1167100 h 1869102"/>
                <a:gd name="connsiteX15" fmla="*/ 1551892 w 1941506"/>
                <a:gd name="connsiteY15" fmla="*/ 1318175 h 1869102"/>
                <a:gd name="connsiteX16" fmla="*/ 1416720 w 1941506"/>
                <a:gd name="connsiteY16" fmla="*/ 1453347 h 1869102"/>
                <a:gd name="connsiteX17" fmla="*/ 1261670 w 1941506"/>
                <a:gd name="connsiteY17" fmla="*/ 1580568 h 1869102"/>
                <a:gd name="connsiteX18" fmla="*/ 1046985 w 1941506"/>
                <a:gd name="connsiteY18" fmla="*/ 1691886 h 1869102"/>
                <a:gd name="connsiteX19" fmla="*/ 804469 w 1941506"/>
                <a:gd name="connsiteY19" fmla="*/ 1783327 h 1869102"/>
                <a:gd name="connsiteX20" fmla="*/ 430931 w 1941506"/>
                <a:gd name="connsiteY20" fmla="*/ 1869016 h 1869102"/>
                <a:gd name="connsiteX21" fmla="*/ 270865 w 1941506"/>
                <a:gd name="connsiteY21" fmla="*/ 1810240 h 1869102"/>
                <a:gd name="connsiteX22" fmla="*/ 259125 w 1941506"/>
                <a:gd name="connsiteY22" fmla="*/ 1800007 h 1869102"/>
                <a:gd name="connsiteX23" fmla="*/ 233457 w 1941506"/>
                <a:gd name="connsiteY23" fmla="*/ 1748190 h 1869102"/>
                <a:gd name="connsiteX24" fmla="*/ 230110 w 1941506"/>
                <a:gd name="connsiteY24" fmla="*/ 1736538 h 1869102"/>
                <a:gd name="connsiteX25" fmla="*/ 326207 w 1941506"/>
                <a:gd name="connsiteY25" fmla="*/ 1560612 h 1869102"/>
                <a:gd name="connsiteX26" fmla="*/ 541385 w 1941506"/>
                <a:gd name="connsiteY26" fmla="*/ 1501188 h 1869102"/>
                <a:gd name="connsiteX27" fmla="*/ 541415 w 1941506"/>
                <a:gd name="connsiteY27" fmla="*/ 1501023 h 1869102"/>
                <a:gd name="connsiteX28" fmla="*/ 724957 w 1941506"/>
                <a:gd name="connsiteY28" fmla="*/ 1441420 h 1869102"/>
                <a:gd name="connsiteX29" fmla="*/ 872056 w 1941506"/>
                <a:gd name="connsiteY29" fmla="*/ 1385761 h 1869102"/>
                <a:gd name="connsiteX30" fmla="*/ 991325 w 1941506"/>
                <a:gd name="connsiteY30" fmla="*/ 1322151 h 1869102"/>
                <a:gd name="connsiteX31" fmla="*/ 1134449 w 1941506"/>
                <a:gd name="connsiteY31" fmla="*/ 1230711 h 1869102"/>
                <a:gd name="connsiteX32" fmla="*/ 1206011 w 1941506"/>
                <a:gd name="connsiteY32" fmla="*/ 1167100 h 1869102"/>
                <a:gd name="connsiteX33" fmla="*/ 1277572 w 1941506"/>
                <a:gd name="connsiteY33" fmla="*/ 1095539 h 1869102"/>
                <a:gd name="connsiteX34" fmla="*/ 1357085 w 1941506"/>
                <a:gd name="connsiteY34" fmla="*/ 1008074 h 1869102"/>
                <a:gd name="connsiteX35" fmla="*/ 1424671 w 1941506"/>
                <a:gd name="connsiteY35" fmla="*/ 904707 h 1869102"/>
                <a:gd name="connsiteX36" fmla="*/ 1496233 w 1941506"/>
                <a:gd name="connsiteY36" fmla="*/ 785438 h 1869102"/>
                <a:gd name="connsiteX37" fmla="*/ 1551892 w 1941506"/>
                <a:gd name="connsiteY37" fmla="*/ 614485 h 1869102"/>
                <a:gd name="connsiteX38" fmla="*/ 1587673 w 1941506"/>
                <a:gd name="connsiteY38" fmla="*/ 495215 h 1869102"/>
                <a:gd name="connsiteX39" fmla="*/ 1594034 w 1941506"/>
                <a:gd name="connsiteY39" fmla="*/ 431604 h 1869102"/>
                <a:gd name="connsiteX40" fmla="*/ 1598253 w 1941506"/>
                <a:gd name="connsiteY40" fmla="*/ 348630 h 1869102"/>
                <a:gd name="connsiteX41" fmla="*/ 1555869 w 1941506"/>
                <a:gd name="connsiteY41" fmla="*/ 306246 h 1869102"/>
                <a:gd name="connsiteX42" fmla="*/ 859588 w 1941506"/>
                <a:gd name="connsiteY42" fmla="*/ 306246 h 1869102"/>
                <a:gd name="connsiteX43" fmla="*/ 829618 w 1941506"/>
                <a:gd name="connsiteY43" fmla="*/ 318660 h 1869102"/>
                <a:gd name="connsiteX44" fmla="*/ 829440 w 1941506"/>
                <a:gd name="connsiteY44" fmla="*/ 319090 h 1869102"/>
                <a:gd name="connsiteX45" fmla="*/ 829353 w 1941506"/>
                <a:gd name="connsiteY45" fmla="*/ 318964 h 1869102"/>
                <a:gd name="connsiteX46" fmla="*/ 789352 w 1941506"/>
                <a:gd name="connsiteY46" fmla="*/ 374350 h 1869102"/>
                <a:gd name="connsiteX47" fmla="*/ 732907 w 1941506"/>
                <a:gd name="connsiteY47" fmla="*/ 443531 h 1869102"/>
                <a:gd name="connsiteX48" fmla="*/ 514906 w 1941506"/>
                <a:gd name="connsiteY48" fmla="*/ 653419 h 1869102"/>
                <a:gd name="connsiteX49" fmla="*/ 277748 w 1941506"/>
                <a:gd name="connsiteY49" fmla="*/ 837994 h 1869102"/>
                <a:gd name="connsiteX50" fmla="*/ 254980 w 1941506"/>
                <a:gd name="connsiteY50" fmla="*/ 855869 h 1869102"/>
                <a:gd name="connsiteX51" fmla="*/ 38529 w 1941506"/>
                <a:gd name="connsiteY51" fmla="*/ 829811 h 1869102"/>
                <a:gd name="connsiteX52" fmla="*/ 11003 w 1941506"/>
                <a:gd name="connsiteY52" fmla="*/ 775133 h 1869102"/>
                <a:gd name="connsiteX53" fmla="*/ 10356 w 1941506"/>
                <a:gd name="connsiteY53" fmla="*/ 766208 h 1869102"/>
                <a:gd name="connsiteX54" fmla="*/ 176 w 1941506"/>
                <a:gd name="connsiteY54" fmla="*/ 718814 h 1869102"/>
                <a:gd name="connsiteX55" fmla="*/ 6134 w 1941506"/>
                <a:gd name="connsiteY55" fmla="*/ 660696 h 1869102"/>
                <a:gd name="connsiteX56" fmla="*/ 25958 w 1941506"/>
                <a:gd name="connsiteY56" fmla="*/ 623423 h 1869102"/>
                <a:gd name="connsiteX57" fmla="*/ 128608 w 1941506"/>
                <a:gd name="connsiteY57" fmla="*/ 538946 h 1869102"/>
                <a:gd name="connsiteX58" fmla="*/ 216072 w 1941506"/>
                <a:gd name="connsiteY58" fmla="*/ 479312 h 1869102"/>
                <a:gd name="connsiteX59" fmla="*/ 319439 w 1941506"/>
                <a:gd name="connsiteY59" fmla="*/ 387872 h 1869102"/>
                <a:gd name="connsiteX60" fmla="*/ 414855 w 1941506"/>
                <a:gd name="connsiteY60" fmla="*/ 292456 h 1869102"/>
                <a:gd name="connsiteX61" fmla="*/ 482441 w 1941506"/>
                <a:gd name="connsiteY61" fmla="*/ 212943 h 1869102"/>
                <a:gd name="connsiteX62" fmla="*/ 526173 w 1941506"/>
                <a:gd name="connsiteY62" fmla="*/ 141381 h 1869102"/>
                <a:gd name="connsiteX63" fmla="*/ 565930 w 1941506"/>
                <a:gd name="connsiteY63" fmla="*/ 57892 h 1869102"/>
                <a:gd name="connsiteX64" fmla="*/ 566418 w 1941506"/>
                <a:gd name="connsiteY64" fmla="*/ 58594 h 1869102"/>
                <a:gd name="connsiteX65" fmla="*/ 590997 w 1941506"/>
                <a:gd name="connsiteY65" fmla="*/ 29377 h 1869102"/>
                <a:gd name="connsiteX66" fmla="*/ 667990 w 1941506"/>
                <a:gd name="connsiteY66" fmla="*/ 6692 h 1869102"/>
                <a:gd name="connsiteX67" fmla="*/ 992441 w 1941506"/>
                <a:gd name="connsiteY67" fmla="*/ 0 h 1869102"/>
                <a:gd name="connsiteX0" fmla="*/ 992441 w 1941506"/>
                <a:gd name="connsiteY0" fmla="*/ 0 h 1869171"/>
                <a:gd name="connsiteX1" fmla="*/ 1713777 w 1941506"/>
                <a:gd name="connsiteY1" fmla="*/ 0 h 1869171"/>
                <a:gd name="connsiteX2" fmla="*/ 1912620 w 1941506"/>
                <a:gd name="connsiteY2" fmla="*/ 131802 h 1869171"/>
                <a:gd name="connsiteX3" fmla="*/ 1920722 w 1941506"/>
                <a:gd name="connsiteY3" fmla="*/ 157901 h 1869171"/>
                <a:gd name="connsiteX4" fmla="*/ 1921628 w 1941506"/>
                <a:gd name="connsiteY4" fmla="*/ 157285 h 1869171"/>
                <a:gd name="connsiteX5" fmla="*/ 1922999 w 1941506"/>
                <a:gd name="connsiteY5" fmla="*/ 165238 h 1869171"/>
                <a:gd name="connsiteX6" fmla="*/ 1925195 w 1941506"/>
                <a:gd name="connsiteY6" fmla="*/ 172310 h 1869171"/>
                <a:gd name="connsiteX7" fmla="*/ 1926569 w 1941506"/>
                <a:gd name="connsiteY7" fmla="*/ 185943 h 1869171"/>
                <a:gd name="connsiteX8" fmla="*/ 1941506 w 1941506"/>
                <a:gd name="connsiteY8" fmla="*/ 272579 h 1869171"/>
                <a:gd name="connsiteX9" fmla="*/ 1941506 w 1941506"/>
                <a:gd name="connsiteY9" fmla="*/ 391848 h 1869171"/>
                <a:gd name="connsiteX10" fmla="*/ 1929579 w 1941506"/>
                <a:gd name="connsiteY10" fmla="*/ 527020 h 1869171"/>
                <a:gd name="connsiteX11" fmla="*/ 1893798 w 1941506"/>
                <a:gd name="connsiteY11" fmla="*/ 721827 h 1869171"/>
                <a:gd name="connsiteX12" fmla="*/ 1854042 w 1941506"/>
                <a:gd name="connsiteY12" fmla="*/ 857000 h 1869171"/>
                <a:gd name="connsiteX13" fmla="*/ 1786456 w 1941506"/>
                <a:gd name="connsiteY13" fmla="*/ 996147 h 1869171"/>
                <a:gd name="connsiteX14" fmla="*/ 1675138 w 1941506"/>
                <a:gd name="connsiteY14" fmla="*/ 1167100 h 1869171"/>
                <a:gd name="connsiteX15" fmla="*/ 1551892 w 1941506"/>
                <a:gd name="connsiteY15" fmla="*/ 1318175 h 1869171"/>
                <a:gd name="connsiteX16" fmla="*/ 1416720 w 1941506"/>
                <a:gd name="connsiteY16" fmla="*/ 1453347 h 1869171"/>
                <a:gd name="connsiteX17" fmla="*/ 1261670 w 1941506"/>
                <a:gd name="connsiteY17" fmla="*/ 1580568 h 1869171"/>
                <a:gd name="connsiteX18" fmla="*/ 1046985 w 1941506"/>
                <a:gd name="connsiteY18" fmla="*/ 1691886 h 1869171"/>
                <a:gd name="connsiteX19" fmla="*/ 804469 w 1941506"/>
                <a:gd name="connsiteY19" fmla="*/ 1783327 h 1869171"/>
                <a:gd name="connsiteX20" fmla="*/ 430931 w 1941506"/>
                <a:gd name="connsiteY20" fmla="*/ 1869016 h 1869171"/>
                <a:gd name="connsiteX21" fmla="*/ 270865 w 1941506"/>
                <a:gd name="connsiteY21" fmla="*/ 1810240 h 1869171"/>
                <a:gd name="connsiteX22" fmla="*/ 259125 w 1941506"/>
                <a:gd name="connsiteY22" fmla="*/ 1800007 h 1869171"/>
                <a:gd name="connsiteX23" fmla="*/ 233457 w 1941506"/>
                <a:gd name="connsiteY23" fmla="*/ 1748190 h 1869171"/>
                <a:gd name="connsiteX24" fmla="*/ 230110 w 1941506"/>
                <a:gd name="connsiteY24" fmla="*/ 1736538 h 1869171"/>
                <a:gd name="connsiteX25" fmla="*/ 326207 w 1941506"/>
                <a:gd name="connsiteY25" fmla="*/ 1560612 h 1869171"/>
                <a:gd name="connsiteX26" fmla="*/ 541385 w 1941506"/>
                <a:gd name="connsiteY26" fmla="*/ 1501188 h 1869171"/>
                <a:gd name="connsiteX27" fmla="*/ 541415 w 1941506"/>
                <a:gd name="connsiteY27" fmla="*/ 1501023 h 1869171"/>
                <a:gd name="connsiteX28" fmla="*/ 724957 w 1941506"/>
                <a:gd name="connsiteY28" fmla="*/ 1441420 h 1869171"/>
                <a:gd name="connsiteX29" fmla="*/ 872056 w 1941506"/>
                <a:gd name="connsiteY29" fmla="*/ 1385761 h 1869171"/>
                <a:gd name="connsiteX30" fmla="*/ 991325 w 1941506"/>
                <a:gd name="connsiteY30" fmla="*/ 1322151 h 1869171"/>
                <a:gd name="connsiteX31" fmla="*/ 1134449 w 1941506"/>
                <a:gd name="connsiteY31" fmla="*/ 1230711 h 1869171"/>
                <a:gd name="connsiteX32" fmla="*/ 1206011 w 1941506"/>
                <a:gd name="connsiteY32" fmla="*/ 1167100 h 1869171"/>
                <a:gd name="connsiteX33" fmla="*/ 1277572 w 1941506"/>
                <a:gd name="connsiteY33" fmla="*/ 1095539 h 1869171"/>
                <a:gd name="connsiteX34" fmla="*/ 1357085 w 1941506"/>
                <a:gd name="connsiteY34" fmla="*/ 1008074 h 1869171"/>
                <a:gd name="connsiteX35" fmla="*/ 1424671 w 1941506"/>
                <a:gd name="connsiteY35" fmla="*/ 904707 h 1869171"/>
                <a:gd name="connsiteX36" fmla="*/ 1496233 w 1941506"/>
                <a:gd name="connsiteY36" fmla="*/ 785438 h 1869171"/>
                <a:gd name="connsiteX37" fmla="*/ 1551892 w 1941506"/>
                <a:gd name="connsiteY37" fmla="*/ 614485 h 1869171"/>
                <a:gd name="connsiteX38" fmla="*/ 1587673 w 1941506"/>
                <a:gd name="connsiteY38" fmla="*/ 495215 h 1869171"/>
                <a:gd name="connsiteX39" fmla="*/ 1594034 w 1941506"/>
                <a:gd name="connsiteY39" fmla="*/ 431604 h 1869171"/>
                <a:gd name="connsiteX40" fmla="*/ 1598253 w 1941506"/>
                <a:gd name="connsiteY40" fmla="*/ 348630 h 1869171"/>
                <a:gd name="connsiteX41" fmla="*/ 1555869 w 1941506"/>
                <a:gd name="connsiteY41" fmla="*/ 306246 h 1869171"/>
                <a:gd name="connsiteX42" fmla="*/ 859588 w 1941506"/>
                <a:gd name="connsiteY42" fmla="*/ 306246 h 1869171"/>
                <a:gd name="connsiteX43" fmla="*/ 829618 w 1941506"/>
                <a:gd name="connsiteY43" fmla="*/ 318660 h 1869171"/>
                <a:gd name="connsiteX44" fmla="*/ 829440 w 1941506"/>
                <a:gd name="connsiteY44" fmla="*/ 319090 h 1869171"/>
                <a:gd name="connsiteX45" fmla="*/ 829353 w 1941506"/>
                <a:gd name="connsiteY45" fmla="*/ 318964 h 1869171"/>
                <a:gd name="connsiteX46" fmla="*/ 789352 w 1941506"/>
                <a:gd name="connsiteY46" fmla="*/ 374350 h 1869171"/>
                <a:gd name="connsiteX47" fmla="*/ 732907 w 1941506"/>
                <a:gd name="connsiteY47" fmla="*/ 443531 h 1869171"/>
                <a:gd name="connsiteX48" fmla="*/ 514906 w 1941506"/>
                <a:gd name="connsiteY48" fmla="*/ 653419 h 1869171"/>
                <a:gd name="connsiteX49" fmla="*/ 277748 w 1941506"/>
                <a:gd name="connsiteY49" fmla="*/ 837994 h 1869171"/>
                <a:gd name="connsiteX50" fmla="*/ 254980 w 1941506"/>
                <a:gd name="connsiteY50" fmla="*/ 855869 h 1869171"/>
                <a:gd name="connsiteX51" fmla="*/ 38529 w 1941506"/>
                <a:gd name="connsiteY51" fmla="*/ 829811 h 1869171"/>
                <a:gd name="connsiteX52" fmla="*/ 11003 w 1941506"/>
                <a:gd name="connsiteY52" fmla="*/ 775133 h 1869171"/>
                <a:gd name="connsiteX53" fmla="*/ 10356 w 1941506"/>
                <a:gd name="connsiteY53" fmla="*/ 766208 h 1869171"/>
                <a:gd name="connsiteX54" fmla="*/ 176 w 1941506"/>
                <a:gd name="connsiteY54" fmla="*/ 718814 h 1869171"/>
                <a:gd name="connsiteX55" fmla="*/ 6134 w 1941506"/>
                <a:gd name="connsiteY55" fmla="*/ 660696 h 1869171"/>
                <a:gd name="connsiteX56" fmla="*/ 25958 w 1941506"/>
                <a:gd name="connsiteY56" fmla="*/ 623423 h 1869171"/>
                <a:gd name="connsiteX57" fmla="*/ 128608 w 1941506"/>
                <a:gd name="connsiteY57" fmla="*/ 538946 h 1869171"/>
                <a:gd name="connsiteX58" fmla="*/ 216072 w 1941506"/>
                <a:gd name="connsiteY58" fmla="*/ 479312 h 1869171"/>
                <a:gd name="connsiteX59" fmla="*/ 319439 w 1941506"/>
                <a:gd name="connsiteY59" fmla="*/ 387872 h 1869171"/>
                <a:gd name="connsiteX60" fmla="*/ 414855 w 1941506"/>
                <a:gd name="connsiteY60" fmla="*/ 292456 h 1869171"/>
                <a:gd name="connsiteX61" fmla="*/ 482441 w 1941506"/>
                <a:gd name="connsiteY61" fmla="*/ 212943 h 1869171"/>
                <a:gd name="connsiteX62" fmla="*/ 526173 w 1941506"/>
                <a:gd name="connsiteY62" fmla="*/ 141381 h 1869171"/>
                <a:gd name="connsiteX63" fmla="*/ 565930 w 1941506"/>
                <a:gd name="connsiteY63" fmla="*/ 57892 h 1869171"/>
                <a:gd name="connsiteX64" fmla="*/ 566418 w 1941506"/>
                <a:gd name="connsiteY64" fmla="*/ 58594 h 1869171"/>
                <a:gd name="connsiteX65" fmla="*/ 590997 w 1941506"/>
                <a:gd name="connsiteY65" fmla="*/ 29377 h 1869171"/>
                <a:gd name="connsiteX66" fmla="*/ 667990 w 1941506"/>
                <a:gd name="connsiteY66" fmla="*/ 6692 h 1869171"/>
                <a:gd name="connsiteX67" fmla="*/ 992441 w 1941506"/>
                <a:gd name="connsiteY67" fmla="*/ 0 h 1869171"/>
                <a:gd name="connsiteX0" fmla="*/ 992441 w 1941506"/>
                <a:gd name="connsiteY0" fmla="*/ 0 h 1869171"/>
                <a:gd name="connsiteX1" fmla="*/ 1713777 w 1941506"/>
                <a:gd name="connsiteY1" fmla="*/ 0 h 1869171"/>
                <a:gd name="connsiteX2" fmla="*/ 1912620 w 1941506"/>
                <a:gd name="connsiteY2" fmla="*/ 131802 h 1869171"/>
                <a:gd name="connsiteX3" fmla="*/ 1920722 w 1941506"/>
                <a:gd name="connsiteY3" fmla="*/ 157901 h 1869171"/>
                <a:gd name="connsiteX4" fmla="*/ 1921628 w 1941506"/>
                <a:gd name="connsiteY4" fmla="*/ 157285 h 1869171"/>
                <a:gd name="connsiteX5" fmla="*/ 1922999 w 1941506"/>
                <a:gd name="connsiteY5" fmla="*/ 165238 h 1869171"/>
                <a:gd name="connsiteX6" fmla="*/ 1925195 w 1941506"/>
                <a:gd name="connsiteY6" fmla="*/ 172310 h 1869171"/>
                <a:gd name="connsiteX7" fmla="*/ 1926569 w 1941506"/>
                <a:gd name="connsiteY7" fmla="*/ 185943 h 1869171"/>
                <a:gd name="connsiteX8" fmla="*/ 1941506 w 1941506"/>
                <a:gd name="connsiteY8" fmla="*/ 272579 h 1869171"/>
                <a:gd name="connsiteX9" fmla="*/ 1941506 w 1941506"/>
                <a:gd name="connsiteY9" fmla="*/ 391848 h 1869171"/>
                <a:gd name="connsiteX10" fmla="*/ 1929579 w 1941506"/>
                <a:gd name="connsiteY10" fmla="*/ 527020 h 1869171"/>
                <a:gd name="connsiteX11" fmla="*/ 1893798 w 1941506"/>
                <a:gd name="connsiteY11" fmla="*/ 721827 h 1869171"/>
                <a:gd name="connsiteX12" fmla="*/ 1854042 w 1941506"/>
                <a:gd name="connsiteY12" fmla="*/ 857000 h 1869171"/>
                <a:gd name="connsiteX13" fmla="*/ 1786456 w 1941506"/>
                <a:gd name="connsiteY13" fmla="*/ 996147 h 1869171"/>
                <a:gd name="connsiteX14" fmla="*/ 1675138 w 1941506"/>
                <a:gd name="connsiteY14" fmla="*/ 1167100 h 1869171"/>
                <a:gd name="connsiteX15" fmla="*/ 1551892 w 1941506"/>
                <a:gd name="connsiteY15" fmla="*/ 1318175 h 1869171"/>
                <a:gd name="connsiteX16" fmla="*/ 1416720 w 1941506"/>
                <a:gd name="connsiteY16" fmla="*/ 1453347 h 1869171"/>
                <a:gd name="connsiteX17" fmla="*/ 1261670 w 1941506"/>
                <a:gd name="connsiteY17" fmla="*/ 1580568 h 1869171"/>
                <a:gd name="connsiteX18" fmla="*/ 1046985 w 1941506"/>
                <a:gd name="connsiteY18" fmla="*/ 1691886 h 1869171"/>
                <a:gd name="connsiteX19" fmla="*/ 804469 w 1941506"/>
                <a:gd name="connsiteY19" fmla="*/ 1783327 h 1869171"/>
                <a:gd name="connsiteX20" fmla="*/ 430931 w 1941506"/>
                <a:gd name="connsiteY20" fmla="*/ 1869016 h 1869171"/>
                <a:gd name="connsiteX21" fmla="*/ 270865 w 1941506"/>
                <a:gd name="connsiteY21" fmla="*/ 1810240 h 1869171"/>
                <a:gd name="connsiteX22" fmla="*/ 259125 w 1941506"/>
                <a:gd name="connsiteY22" fmla="*/ 1800007 h 1869171"/>
                <a:gd name="connsiteX23" fmla="*/ 233457 w 1941506"/>
                <a:gd name="connsiteY23" fmla="*/ 1748190 h 1869171"/>
                <a:gd name="connsiteX24" fmla="*/ 230110 w 1941506"/>
                <a:gd name="connsiteY24" fmla="*/ 1736538 h 1869171"/>
                <a:gd name="connsiteX25" fmla="*/ 326207 w 1941506"/>
                <a:gd name="connsiteY25" fmla="*/ 1560612 h 1869171"/>
                <a:gd name="connsiteX26" fmla="*/ 541385 w 1941506"/>
                <a:gd name="connsiteY26" fmla="*/ 1501188 h 1869171"/>
                <a:gd name="connsiteX27" fmla="*/ 541415 w 1941506"/>
                <a:gd name="connsiteY27" fmla="*/ 1501023 h 1869171"/>
                <a:gd name="connsiteX28" fmla="*/ 724957 w 1941506"/>
                <a:gd name="connsiteY28" fmla="*/ 1441420 h 1869171"/>
                <a:gd name="connsiteX29" fmla="*/ 872056 w 1941506"/>
                <a:gd name="connsiteY29" fmla="*/ 1385761 h 1869171"/>
                <a:gd name="connsiteX30" fmla="*/ 991325 w 1941506"/>
                <a:gd name="connsiteY30" fmla="*/ 1322151 h 1869171"/>
                <a:gd name="connsiteX31" fmla="*/ 1134449 w 1941506"/>
                <a:gd name="connsiteY31" fmla="*/ 1230711 h 1869171"/>
                <a:gd name="connsiteX32" fmla="*/ 1206011 w 1941506"/>
                <a:gd name="connsiteY32" fmla="*/ 1167100 h 1869171"/>
                <a:gd name="connsiteX33" fmla="*/ 1277572 w 1941506"/>
                <a:gd name="connsiteY33" fmla="*/ 1095539 h 1869171"/>
                <a:gd name="connsiteX34" fmla="*/ 1357085 w 1941506"/>
                <a:gd name="connsiteY34" fmla="*/ 1008074 h 1869171"/>
                <a:gd name="connsiteX35" fmla="*/ 1424671 w 1941506"/>
                <a:gd name="connsiteY35" fmla="*/ 904707 h 1869171"/>
                <a:gd name="connsiteX36" fmla="*/ 1496233 w 1941506"/>
                <a:gd name="connsiteY36" fmla="*/ 785438 h 1869171"/>
                <a:gd name="connsiteX37" fmla="*/ 1551892 w 1941506"/>
                <a:gd name="connsiteY37" fmla="*/ 614485 h 1869171"/>
                <a:gd name="connsiteX38" fmla="*/ 1587673 w 1941506"/>
                <a:gd name="connsiteY38" fmla="*/ 495215 h 1869171"/>
                <a:gd name="connsiteX39" fmla="*/ 1594034 w 1941506"/>
                <a:gd name="connsiteY39" fmla="*/ 431604 h 1869171"/>
                <a:gd name="connsiteX40" fmla="*/ 1598253 w 1941506"/>
                <a:gd name="connsiteY40" fmla="*/ 348630 h 1869171"/>
                <a:gd name="connsiteX41" fmla="*/ 1555869 w 1941506"/>
                <a:gd name="connsiteY41" fmla="*/ 306246 h 1869171"/>
                <a:gd name="connsiteX42" fmla="*/ 859588 w 1941506"/>
                <a:gd name="connsiteY42" fmla="*/ 306246 h 1869171"/>
                <a:gd name="connsiteX43" fmla="*/ 829618 w 1941506"/>
                <a:gd name="connsiteY43" fmla="*/ 318660 h 1869171"/>
                <a:gd name="connsiteX44" fmla="*/ 829440 w 1941506"/>
                <a:gd name="connsiteY44" fmla="*/ 319090 h 1869171"/>
                <a:gd name="connsiteX45" fmla="*/ 829353 w 1941506"/>
                <a:gd name="connsiteY45" fmla="*/ 318964 h 1869171"/>
                <a:gd name="connsiteX46" fmla="*/ 789352 w 1941506"/>
                <a:gd name="connsiteY46" fmla="*/ 374350 h 1869171"/>
                <a:gd name="connsiteX47" fmla="*/ 732907 w 1941506"/>
                <a:gd name="connsiteY47" fmla="*/ 443531 h 1869171"/>
                <a:gd name="connsiteX48" fmla="*/ 514906 w 1941506"/>
                <a:gd name="connsiteY48" fmla="*/ 653419 h 1869171"/>
                <a:gd name="connsiteX49" fmla="*/ 277748 w 1941506"/>
                <a:gd name="connsiteY49" fmla="*/ 837994 h 1869171"/>
                <a:gd name="connsiteX50" fmla="*/ 254980 w 1941506"/>
                <a:gd name="connsiteY50" fmla="*/ 855869 h 1869171"/>
                <a:gd name="connsiteX51" fmla="*/ 38529 w 1941506"/>
                <a:gd name="connsiteY51" fmla="*/ 829811 h 1869171"/>
                <a:gd name="connsiteX52" fmla="*/ 11003 w 1941506"/>
                <a:gd name="connsiteY52" fmla="*/ 775133 h 1869171"/>
                <a:gd name="connsiteX53" fmla="*/ 10356 w 1941506"/>
                <a:gd name="connsiteY53" fmla="*/ 766208 h 1869171"/>
                <a:gd name="connsiteX54" fmla="*/ 176 w 1941506"/>
                <a:gd name="connsiteY54" fmla="*/ 718814 h 1869171"/>
                <a:gd name="connsiteX55" fmla="*/ 6134 w 1941506"/>
                <a:gd name="connsiteY55" fmla="*/ 660696 h 1869171"/>
                <a:gd name="connsiteX56" fmla="*/ 25958 w 1941506"/>
                <a:gd name="connsiteY56" fmla="*/ 623423 h 1869171"/>
                <a:gd name="connsiteX57" fmla="*/ 128608 w 1941506"/>
                <a:gd name="connsiteY57" fmla="*/ 538946 h 1869171"/>
                <a:gd name="connsiteX58" fmla="*/ 216072 w 1941506"/>
                <a:gd name="connsiteY58" fmla="*/ 479312 h 1869171"/>
                <a:gd name="connsiteX59" fmla="*/ 319439 w 1941506"/>
                <a:gd name="connsiteY59" fmla="*/ 387872 h 1869171"/>
                <a:gd name="connsiteX60" fmla="*/ 414855 w 1941506"/>
                <a:gd name="connsiteY60" fmla="*/ 292456 h 1869171"/>
                <a:gd name="connsiteX61" fmla="*/ 482441 w 1941506"/>
                <a:gd name="connsiteY61" fmla="*/ 212943 h 1869171"/>
                <a:gd name="connsiteX62" fmla="*/ 526173 w 1941506"/>
                <a:gd name="connsiteY62" fmla="*/ 141381 h 1869171"/>
                <a:gd name="connsiteX63" fmla="*/ 565930 w 1941506"/>
                <a:gd name="connsiteY63" fmla="*/ 57892 h 1869171"/>
                <a:gd name="connsiteX64" fmla="*/ 566418 w 1941506"/>
                <a:gd name="connsiteY64" fmla="*/ 58594 h 1869171"/>
                <a:gd name="connsiteX65" fmla="*/ 590997 w 1941506"/>
                <a:gd name="connsiteY65" fmla="*/ 29377 h 1869171"/>
                <a:gd name="connsiteX66" fmla="*/ 667990 w 1941506"/>
                <a:gd name="connsiteY66" fmla="*/ 6692 h 1869171"/>
                <a:gd name="connsiteX67" fmla="*/ 992441 w 1941506"/>
                <a:gd name="connsiteY67" fmla="*/ 0 h 1869171"/>
                <a:gd name="connsiteX0" fmla="*/ 992441 w 1941506"/>
                <a:gd name="connsiteY0" fmla="*/ 0 h 1869171"/>
                <a:gd name="connsiteX1" fmla="*/ 1713777 w 1941506"/>
                <a:gd name="connsiteY1" fmla="*/ 0 h 1869171"/>
                <a:gd name="connsiteX2" fmla="*/ 1912620 w 1941506"/>
                <a:gd name="connsiteY2" fmla="*/ 131802 h 1869171"/>
                <a:gd name="connsiteX3" fmla="*/ 1920722 w 1941506"/>
                <a:gd name="connsiteY3" fmla="*/ 157901 h 1869171"/>
                <a:gd name="connsiteX4" fmla="*/ 1921628 w 1941506"/>
                <a:gd name="connsiteY4" fmla="*/ 157285 h 1869171"/>
                <a:gd name="connsiteX5" fmla="*/ 1922999 w 1941506"/>
                <a:gd name="connsiteY5" fmla="*/ 165238 h 1869171"/>
                <a:gd name="connsiteX6" fmla="*/ 1925195 w 1941506"/>
                <a:gd name="connsiteY6" fmla="*/ 172310 h 1869171"/>
                <a:gd name="connsiteX7" fmla="*/ 1926569 w 1941506"/>
                <a:gd name="connsiteY7" fmla="*/ 185943 h 1869171"/>
                <a:gd name="connsiteX8" fmla="*/ 1941506 w 1941506"/>
                <a:gd name="connsiteY8" fmla="*/ 272579 h 1869171"/>
                <a:gd name="connsiteX9" fmla="*/ 1941506 w 1941506"/>
                <a:gd name="connsiteY9" fmla="*/ 391848 h 1869171"/>
                <a:gd name="connsiteX10" fmla="*/ 1929579 w 1941506"/>
                <a:gd name="connsiteY10" fmla="*/ 527020 h 1869171"/>
                <a:gd name="connsiteX11" fmla="*/ 1893798 w 1941506"/>
                <a:gd name="connsiteY11" fmla="*/ 721827 h 1869171"/>
                <a:gd name="connsiteX12" fmla="*/ 1854042 w 1941506"/>
                <a:gd name="connsiteY12" fmla="*/ 857000 h 1869171"/>
                <a:gd name="connsiteX13" fmla="*/ 1786456 w 1941506"/>
                <a:gd name="connsiteY13" fmla="*/ 996147 h 1869171"/>
                <a:gd name="connsiteX14" fmla="*/ 1675138 w 1941506"/>
                <a:gd name="connsiteY14" fmla="*/ 1167100 h 1869171"/>
                <a:gd name="connsiteX15" fmla="*/ 1551892 w 1941506"/>
                <a:gd name="connsiteY15" fmla="*/ 1318175 h 1869171"/>
                <a:gd name="connsiteX16" fmla="*/ 1416720 w 1941506"/>
                <a:gd name="connsiteY16" fmla="*/ 1453347 h 1869171"/>
                <a:gd name="connsiteX17" fmla="*/ 1261670 w 1941506"/>
                <a:gd name="connsiteY17" fmla="*/ 1580568 h 1869171"/>
                <a:gd name="connsiteX18" fmla="*/ 1046985 w 1941506"/>
                <a:gd name="connsiteY18" fmla="*/ 1691886 h 1869171"/>
                <a:gd name="connsiteX19" fmla="*/ 804469 w 1941506"/>
                <a:gd name="connsiteY19" fmla="*/ 1783327 h 1869171"/>
                <a:gd name="connsiteX20" fmla="*/ 430931 w 1941506"/>
                <a:gd name="connsiteY20" fmla="*/ 1869016 h 1869171"/>
                <a:gd name="connsiteX21" fmla="*/ 270865 w 1941506"/>
                <a:gd name="connsiteY21" fmla="*/ 1810240 h 1869171"/>
                <a:gd name="connsiteX22" fmla="*/ 259125 w 1941506"/>
                <a:gd name="connsiteY22" fmla="*/ 1800007 h 1869171"/>
                <a:gd name="connsiteX23" fmla="*/ 233457 w 1941506"/>
                <a:gd name="connsiteY23" fmla="*/ 1748190 h 1869171"/>
                <a:gd name="connsiteX24" fmla="*/ 230110 w 1941506"/>
                <a:gd name="connsiteY24" fmla="*/ 1736538 h 1869171"/>
                <a:gd name="connsiteX25" fmla="*/ 326207 w 1941506"/>
                <a:gd name="connsiteY25" fmla="*/ 1560612 h 1869171"/>
                <a:gd name="connsiteX26" fmla="*/ 541385 w 1941506"/>
                <a:gd name="connsiteY26" fmla="*/ 1501188 h 1869171"/>
                <a:gd name="connsiteX27" fmla="*/ 541415 w 1941506"/>
                <a:gd name="connsiteY27" fmla="*/ 1501023 h 1869171"/>
                <a:gd name="connsiteX28" fmla="*/ 724957 w 1941506"/>
                <a:gd name="connsiteY28" fmla="*/ 1441420 h 1869171"/>
                <a:gd name="connsiteX29" fmla="*/ 872056 w 1941506"/>
                <a:gd name="connsiteY29" fmla="*/ 1385761 h 1869171"/>
                <a:gd name="connsiteX30" fmla="*/ 991325 w 1941506"/>
                <a:gd name="connsiteY30" fmla="*/ 1322151 h 1869171"/>
                <a:gd name="connsiteX31" fmla="*/ 1134449 w 1941506"/>
                <a:gd name="connsiteY31" fmla="*/ 1230711 h 1869171"/>
                <a:gd name="connsiteX32" fmla="*/ 1206011 w 1941506"/>
                <a:gd name="connsiteY32" fmla="*/ 1167100 h 1869171"/>
                <a:gd name="connsiteX33" fmla="*/ 1277572 w 1941506"/>
                <a:gd name="connsiteY33" fmla="*/ 1095539 h 1869171"/>
                <a:gd name="connsiteX34" fmla="*/ 1357085 w 1941506"/>
                <a:gd name="connsiteY34" fmla="*/ 1008074 h 1869171"/>
                <a:gd name="connsiteX35" fmla="*/ 1424671 w 1941506"/>
                <a:gd name="connsiteY35" fmla="*/ 904707 h 1869171"/>
                <a:gd name="connsiteX36" fmla="*/ 1496233 w 1941506"/>
                <a:gd name="connsiteY36" fmla="*/ 785438 h 1869171"/>
                <a:gd name="connsiteX37" fmla="*/ 1551892 w 1941506"/>
                <a:gd name="connsiteY37" fmla="*/ 614485 h 1869171"/>
                <a:gd name="connsiteX38" fmla="*/ 1587673 w 1941506"/>
                <a:gd name="connsiteY38" fmla="*/ 495215 h 1869171"/>
                <a:gd name="connsiteX39" fmla="*/ 1594034 w 1941506"/>
                <a:gd name="connsiteY39" fmla="*/ 431604 h 1869171"/>
                <a:gd name="connsiteX40" fmla="*/ 1598253 w 1941506"/>
                <a:gd name="connsiteY40" fmla="*/ 348630 h 1869171"/>
                <a:gd name="connsiteX41" fmla="*/ 1555869 w 1941506"/>
                <a:gd name="connsiteY41" fmla="*/ 306246 h 1869171"/>
                <a:gd name="connsiteX42" fmla="*/ 859588 w 1941506"/>
                <a:gd name="connsiteY42" fmla="*/ 306246 h 1869171"/>
                <a:gd name="connsiteX43" fmla="*/ 829618 w 1941506"/>
                <a:gd name="connsiteY43" fmla="*/ 318660 h 1869171"/>
                <a:gd name="connsiteX44" fmla="*/ 829440 w 1941506"/>
                <a:gd name="connsiteY44" fmla="*/ 319090 h 1869171"/>
                <a:gd name="connsiteX45" fmla="*/ 829353 w 1941506"/>
                <a:gd name="connsiteY45" fmla="*/ 318964 h 1869171"/>
                <a:gd name="connsiteX46" fmla="*/ 789352 w 1941506"/>
                <a:gd name="connsiteY46" fmla="*/ 374350 h 1869171"/>
                <a:gd name="connsiteX47" fmla="*/ 732907 w 1941506"/>
                <a:gd name="connsiteY47" fmla="*/ 443531 h 1869171"/>
                <a:gd name="connsiteX48" fmla="*/ 514906 w 1941506"/>
                <a:gd name="connsiteY48" fmla="*/ 653419 h 1869171"/>
                <a:gd name="connsiteX49" fmla="*/ 277748 w 1941506"/>
                <a:gd name="connsiteY49" fmla="*/ 837994 h 1869171"/>
                <a:gd name="connsiteX50" fmla="*/ 254980 w 1941506"/>
                <a:gd name="connsiteY50" fmla="*/ 855869 h 1869171"/>
                <a:gd name="connsiteX51" fmla="*/ 38529 w 1941506"/>
                <a:gd name="connsiteY51" fmla="*/ 829811 h 1869171"/>
                <a:gd name="connsiteX52" fmla="*/ 11003 w 1941506"/>
                <a:gd name="connsiteY52" fmla="*/ 775133 h 1869171"/>
                <a:gd name="connsiteX53" fmla="*/ 10356 w 1941506"/>
                <a:gd name="connsiteY53" fmla="*/ 766208 h 1869171"/>
                <a:gd name="connsiteX54" fmla="*/ 176 w 1941506"/>
                <a:gd name="connsiteY54" fmla="*/ 718814 h 1869171"/>
                <a:gd name="connsiteX55" fmla="*/ 6134 w 1941506"/>
                <a:gd name="connsiteY55" fmla="*/ 660696 h 1869171"/>
                <a:gd name="connsiteX56" fmla="*/ 25958 w 1941506"/>
                <a:gd name="connsiteY56" fmla="*/ 623423 h 1869171"/>
                <a:gd name="connsiteX57" fmla="*/ 128608 w 1941506"/>
                <a:gd name="connsiteY57" fmla="*/ 538946 h 1869171"/>
                <a:gd name="connsiteX58" fmla="*/ 216072 w 1941506"/>
                <a:gd name="connsiteY58" fmla="*/ 479312 h 1869171"/>
                <a:gd name="connsiteX59" fmla="*/ 319439 w 1941506"/>
                <a:gd name="connsiteY59" fmla="*/ 387872 h 1869171"/>
                <a:gd name="connsiteX60" fmla="*/ 414855 w 1941506"/>
                <a:gd name="connsiteY60" fmla="*/ 292456 h 1869171"/>
                <a:gd name="connsiteX61" fmla="*/ 482441 w 1941506"/>
                <a:gd name="connsiteY61" fmla="*/ 212943 h 1869171"/>
                <a:gd name="connsiteX62" fmla="*/ 526173 w 1941506"/>
                <a:gd name="connsiteY62" fmla="*/ 141381 h 1869171"/>
                <a:gd name="connsiteX63" fmla="*/ 565930 w 1941506"/>
                <a:gd name="connsiteY63" fmla="*/ 57892 h 1869171"/>
                <a:gd name="connsiteX64" fmla="*/ 566418 w 1941506"/>
                <a:gd name="connsiteY64" fmla="*/ 58594 h 1869171"/>
                <a:gd name="connsiteX65" fmla="*/ 590997 w 1941506"/>
                <a:gd name="connsiteY65" fmla="*/ 29377 h 1869171"/>
                <a:gd name="connsiteX66" fmla="*/ 667990 w 1941506"/>
                <a:gd name="connsiteY66" fmla="*/ 6692 h 1869171"/>
                <a:gd name="connsiteX67" fmla="*/ 992441 w 1941506"/>
                <a:gd name="connsiteY67" fmla="*/ 0 h 1869171"/>
                <a:gd name="connsiteX0" fmla="*/ 992441 w 1941506"/>
                <a:gd name="connsiteY0" fmla="*/ 0 h 1869171"/>
                <a:gd name="connsiteX1" fmla="*/ 1713777 w 1941506"/>
                <a:gd name="connsiteY1" fmla="*/ 0 h 1869171"/>
                <a:gd name="connsiteX2" fmla="*/ 1912620 w 1941506"/>
                <a:gd name="connsiteY2" fmla="*/ 131802 h 1869171"/>
                <a:gd name="connsiteX3" fmla="*/ 1920722 w 1941506"/>
                <a:gd name="connsiteY3" fmla="*/ 157901 h 1869171"/>
                <a:gd name="connsiteX4" fmla="*/ 1921628 w 1941506"/>
                <a:gd name="connsiteY4" fmla="*/ 157285 h 1869171"/>
                <a:gd name="connsiteX5" fmla="*/ 1922999 w 1941506"/>
                <a:gd name="connsiteY5" fmla="*/ 165238 h 1869171"/>
                <a:gd name="connsiteX6" fmla="*/ 1925195 w 1941506"/>
                <a:gd name="connsiteY6" fmla="*/ 172310 h 1869171"/>
                <a:gd name="connsiteX7" fmla="*/ 1926569 w 1941506"/>
                <a:gd name="connsiteY7" fmla="*/ 185943 h 1869171"/>
                <a:gd name="connsiteX8" fmla="*/ 1941506 w 1941506"/>
                <a:gd name="connsiteY8" fmla="*/ 272579 h 1869171"/>
                <a:gd name="connsiteX9" fmla="*/ 1941506 w 1941506"/>
                <a:gd name="connsiteY9" fmla="*/ 391848 h 1869171"/>
                <a:gd name="connsiteX10" fmla="*/ 1929579 w 1941506"/>
                <a:gd name="connsiteY10" fmla="*/ 527020 h 1869171"/>
                <a:gd name="connsiteX11" fmla="*/ 1893798 w 1941506"/>
                <a:gd name="connsiteY11" fmla="*/ 721827 h 1869171"/>
                <a:gd name="connsiteX12" fmla="*/ 1854042 w 1941506"/>
                <a:gd name="connsiteY12" fmla="*/ 857000 h 1869171"/>
                <a:gd name="connsiteX13" fmla="*/ 1786456 w 1941506"/>
                <a:gd name="connsiteY13" fmla="*/ 996147 h 1869171"/>
                <a:gd name="connsiteX14" fmla="*/ 1675138 w 1941506"/>
                <a:gd name="connsiteY14" fmla="*/ 1167100 h 1869171"/>
                <a:gd name="connsiteX15" fmla="*/ 1551892 w 1941506"/>
                <a:gd name="connsiteY15" fmla="*/ 1318175 h 1869171"/>
                <a:gd name="connsiteX16" fmla="*/ 1416720 w 1941506"/>
                <a:gd name="connsiteY16" fmla="*/ 1453347 h 1869171"/>
                <a:gd name="connsiteX17" fmla="*/ 1261670 w 1941506"/>
                <a:gd name="connsiteY17" fmla="*/ 1580568 h 1869171"/>
                <a:gd name="connsiteX18" fmla="*/ 1046985 w 1941506"/>
                <a:gd name="connsiteY18" fmla="*/ 1691886 h 1869171"/>
                <a:gd name="connsiteX19" fmla="*/ 804469 w 1941506"/>
                <a:gd name="connsiteY19" fmla="*/ 1783327 h 1869171"/>
                <a:gd name="connsiteX20" fmla="*/ 430931 w 1941506"/>
                <a:gd name="connsiteY20" fmla="*/ 1869016 h 1869171"/>
                <a:gd name="connsiteX21" fmla="*/ 270865 w 1941506"/>
                <a:gd name="connsiteY21" fmla="*/ 1810240 h 1869171"/>
                <a:gd name="connsiteX22" fmla="*/ 259125 w 1941506"/>
                <a:gd name="connsiteY22" fmla="*/ 1800007 h 1869171"/>
                <a:gd name="connsiteX23" fmla="*/ 233457 w 1941506"/>
                <a:gd name="connsiteY23" fmla="*/ 1748190 h 1869171"/>
                <a:gd name="connsiteX24" fmla="*/ 230110 w 1941506"/>
                <a:gd name="connsiteY24" fmla="*/ 1736538 h 1869171"/>
                <a:gd name="connsiteX25" fmla="*/ 326207 w 1941506"/>
                <a:gd name="connsiteY25" fmla="*/ 1560612 h 1869171"/>
                <a:gd name="connsiteX26" fmla="*/ 541385 w 1941506"/>
                <a:gd name="connsiteY26" fmla="*/ 1501188 h 1869171"/>
                <a:gd name="connsiteX27" fmla="*/ 541415 w 1941506"/>
                <a:gd name="connsiteY27" fmla="*/ 1501023 h 1869171"/>
                <a:gd name="connsiteX28" fmla="*/ 724957 w 1941506"/>
                <a:gd name="connsiteY28" fmla="*/ 1441420 h 1869171"/>
                <a:gd name="connsiteX29" fmla="*/ 872056 w 1941506"/>
                <a:gd name="connsiteY29" fmla="*/ 1385761 h 1869171"/>
                <a:gd name="connsiteX30" fmla="*/ 991325 w 1941506"/>
                <a:gd name="connsiteY30" fmla="*/ 1322151 h 1869171"/>
                <a:gd name="connsiteX31" fmla="*/ 1134449 w 1941506"/>
                <a:gd name="connsiteY31" fmla="*/ 1230711 h 1869171"/>
                <a:gd name="connsiteX32" fmla="*/ 1206011 w 1941506"/>
                <a:gd name="connsiteY32" fmla="*/ 1167100 h 1869171"/>
                <a:gd name="connsiteX33" fmla="*/ 1277572 w 1941506"/>
                <a:gd name="connsiteY33" fmla="*/ 1095539 h 1869171"/>
                <a:gd name="connsiteX34" fmla="*/ 1357085 w 1941506"/>
                <a:gd name="connsiteY34" fmla="*/ 1008074 h 1869171"/>
                <a:gd name="connsiteX35" fmla="*/ 1424671 w 1941506"/>
                <a:gd name="connsiteY35" fmla="*/ 904707 h 1869171"/>
                <a:gd name="connsiteX36" fmla="*/ 1496233 w 1941506"/>
                <a:gd name="connsiteY36" fmla="*/ 785438 h 1869171"/>
                <a:gd name="connsiteX37" fmla="*/ 1551892 w 1941506"/>
                <a:gd name="connsiteY37" fmla="*/ 614485 h 1869171"/>
                <a:gd name="connsiteX38" fmla="*/ 1587673 w 1941506"/>
                <a:gd name="connsiteY38" fmla="*/ 495215 h 1869171"/>
                <a:gd name="connsiteX39" fmla="*/ 1594034 w 1941506"/>
                <a:gd name="connsiteY39" fmla="*/ 431604 h 1869171"/>
                <a:gd name="connsiteX40" fmla="*/ 1598253 w 1941506"/>
                <a:gd name="connsiteY40" fmla="*/ 348630 h 1869171"/>
                <a:gd name="connsiteX41" fmla="*/ 1555869 w 1941506"/>
                <a:gd name="connsiteY41" fmla="*/ 306246 h 1869171"/>
                <a:gd name="connsiteX42" fmla="*/ 859588 w 1941506"/>
                <a:gd name="connsiteY42" fmla="*/ 306246 h 1869171"/>
                <a:gd name="connsiteX43" fmla="*/ 829618 w 1941506"/>
                <a:gd name="connsiteY43" fmla="*/ 318660 h 1869171"/>
                <a:gd name="connsiteX44" fmla="*/ 829440 w 1941506"/>
                <a:gd name="connsiteY44" fmla="*/ 319090 h 1869171"/>
                <a:gd name="connsiteX45" fmla="*/ 829353 w 1941506"/>
                <a:gd name="connsiteY45" fmla="*/ 318964 h 1869171"/>
                <a:gd name="connsiteX46" fmla="*/ 789352 w 1941506"/>
                <a:gd name="connsiteY46" fmla="*/ 374350 h 1869171"/>
                <a:gd name="connsiteX47" fmla="*/ 732907 w 1941506"/>
                <a:gd name="connsiteY47" fmla="*/ 443531 h 1869171"/>
                <a:gd name="connsiteX48" fmla="*/ 514906 w 1941506"/>
                <a:gd name="connsiteY48" fmla="*/ 653419 h 1869171"/>
                <a:gd name="connsiteX49" fmla="*/ 277748 w 1941506"/>
                <a:gd name="connsiteY49" fmla="*/ 837994 h 1869171"/>
                <a:gd name="connsiteX50" fmla="*/ 254980 w 1941506"/>
                <a:gd name="connsiteY50" fmla="*/ 855869 h 1869171"/>
                <a:gd name="connsiteX51" fmla="*/ 38529 w 1941506"/>
                <a:gd name="connsiteY51" fmla="*/ 829811 h 1869171"/>
                <a:gd name="connsiteX52" fmla="*/ 11003 w 1941506"/>
                <a:gd name="connsiteY52" fmla="*/ 775133 h 1869171"/>
                <a:gd name="connsiteX53" fmla="*/ 10356 w 1941506"/>
                <a:gd name="connsiteY53" fmla="*/ 766208 h 1869171"/>
                <a:gd name="connsiteX54" fmla="*/ 176 w 1941506"/>
                <a:gd name="connsiteY54" fmla="*/ 718814 h 1869171"/>
                <a:gd name="connsiteX55" fmla="*/ 6134 w 1941506"/>
                <a:gd name="connsiteY55" fmla="*/ 660696 h 1869171"/>
                <a:gd name="connsiteX56" fmla="*/ 25958 w 1941506"/>
                <a:gd name="connsiteY56" fmla="*/ 623423 h 1869171"/>
                <a:gd name="connsiteX57" fmla="*/ 128608 w 1941506"/>
                <a:gd name="connsiteY57" fmla="*/ 538946 h 1869171"/>
                <a:gd name="connsiteX58" fmla="*/ 216072 w 1941506"/>
                <a:gd name="connsiteY58" fmla="*/ 479312 h 1869171"/>
                <a:gd name="connsiteX59" fmla="*/ 319439 w 1941506"/>
                <a:gd name="connsiteY59" fmla="*/ 387872 h 1869171"/>
                <a:gd name="connsiteX60" fmla="*/ 414855 w 1941506"/>
                <a:gd name="connsiteY60" fmla="*/ 292456 h 1869171"/>
                <a:gd name="connsiteX61" fmla="*/ 482441 w 1941506"/>
                <a:gd name="connsiteY61" fmla="*/ 212943 h 1869171"/>
                <a:gd name="connsiteX62" fmla="*/ 526173 w 1941506"/>
                <a:gd name="connsiteY62" fmla="*/ 141381 h 1869171"/>
                <a:gd name="connsiteX63" fmla="*/ 565930 w 1941506"/>
                <a:gd name="connsiteY63" fmla="*/ 57892 h 1869171"/>
                <a:gd name="connsiteX64" fmla="*/ 566418 w 1941506"/>
                <a:gd name="connsiteY64" fmla="*/ 58594 h 1869171"/>
                <a:gd name="connsiteX65" fmla="*/ 590997 w 1941506"/>
                <a:gd name="connsiteY65" fmla="*/ 29377 h 1869171"/>
                <a:gd name="connsiteX66" fmla="*/ 667990 w 1941506"/>
                <a:gd name="connsiteY66" fmla="*/ 6692 h 1869171"/>
                <a:gd name="connsiteX67" fmla="*/ 992441 w 1941506"/>
                <a:gd name="connsiteY67" fmla="*/ 0 h 1869171"/>
                <a:gd name="connsiteX0" fmla="*/ 992441 w 1941506"/>
                <a:gd name="connsiteY0" fmla="*/ 0 h 1869171"/>
                <a:gd name="connsiteX1" fmla="*/ 1713777 w 1941506"/>
                <a:gd name="connsiteY1" fmla="*/ 0 h 1869171"/>
                <a:gd name="connsiteX2" fmla="*/ 1912620 w 1941506"/>
                <a:gd name="connsiteY2" fmla="*/ 131802 h 1869171"/>
                <a:gd name="connsiteX3" fmla="*/ 1920722 w 1941506"/>
                <a:gd name="connsiteY3" fmla="*/ 157901 h 1869171"/>
                <a:gd name="connsiteX4" fmla="*/ 1921628 w 1941506"/>
                <a:gd name="connsiteY4" fmla="*/ 157285 h 1869171"/>
                <a:gd name="connsiteX5" fmla="*/ 1922999 w 1941506"/>
                <a:gd name="connsiteY5" fmla="*/ 165238 h 1869171"/>
                <a:gd name="connsiteX6" fmla="*/ 1925195 w 1941506"/>
                <a:gd name="connsiteY6" fmla="*/ 172310 h 1869171"/>
                <a:gd name="connsiteX7" fmla="*/ 1926569 w 1941506"/>
                <a:gd name="connsiteY7" fmla="*/ 185943 h 1869171"/>
                <a:gd name="connsiteX8" fmla="*/ 1941506 w 1941506"/>
                <a:gd name="connsiteY8" fmla="*/ 272579 h 1869171"/>
                <a:gd name="connsiteX9" fmla="*/ 1941506 w 1941506"/>
                <a:gd name="connsiteY9" fmla="*/ 391848 h 1869171"/>
                <a:gd name="connsiteX10" fmla="*/ 1929579 w 1941506"/>
                <a:gd name="connsiteY10" fmla="*/ 527020 h 1869171"/>
                <a:gd name="connsiteX11" fmla="*/ 1893798 w 1941506"/>
                <a:gd name="connsiteY11" fmla="*/ 721827 h 1869171"/>
                <a:gd name="connsiteX12" fmla="*/ 1854042 w 1941506"/>
                <a:gd name="connsiteY12" fmla="*/ 857000 h 1869171"/>
                <a:gd name="connsiteX13" fmla="*/ 1786456 w 1941506"/>
                <a:gd name="connsiteY13" fmla="*/ 996147 h 1869171"/>
                <a:gd name="connsiteX14" fmla="*/ 1675138 w 1941506"/>
                <a:gd name="connsiteY14" fmla="*/ 1167100 h 1869171"/>
                <a:gd name="connsiteX15" fmla="*/ 1551892 w 1941506"/>
                <a:gd name="connsiteY15" fmla="*/ 1318175 h 1869171"/>
                <a:gd name="connsiteX16" fmla="*/ 1416720 w 1941506"/>
                <a:gd name="connsiteY16" fmla="*/ 1453347 h 1869171"/>
                <a:gd name="connsiteX17" fmla="*/ 1261670 w 1941506"/>
                <a:gd name="connsiteY17" fmla="*/ 1580568 h 1869171"/>
                <a:gd name="connsiteX18" fmla="*/ 1046985 w 1941506"/>
                <a:gd name="connsiteY18" fmla="*/ 1691886 h 1869171"/>
                <a:gd name="connsiteX19" fmla="*/ 804469 w 1941506"/>
                <a:gd name="connsiteY19" fmla="*/ 1783327 h 1869171"/>
                <a:gd name="connsiteX20" fmla="*/ 430931 w 1941506"/>
                <a:gd name="connsiteY20" fmla="*/ 1869016 h 1869171"/>
                <a:gd name="connsiteX21" fmla="*/ 270865 w 1941506"/>
                <a:gd name="connsiteY21" fmla="*/ 1810240 h 1869171"/>
                <a:gd name="connsiteX22" fmla="*/ 259125 w 1941506"/>
                <a:gd name="connsiteY22" fmla="*/ 1800007 h 1869171"/>
                <a:gd name="connsiteX23" fmla="*/ 233457 w 1941506"/>
                <a:gd name="connsiteY23" fmla="*/ 1748190 h 1869171"/>
                <a:gd name="connsiteX24" fmla="*/ 230110 w 1941506"/>
                <a:gd name="connsiteY24" fmla="*/ 1736538 h 1869171"/>
                <a:gd name="connsiteX25" fmla="*/ 326207 w 1941506"/>
                <a:gd name="connsiteY25" fmla="*/ 1560612 h 1869171"/>
                <a:gd name="connsiteX26" fmla="*/ 541385 w 1941506"/>
                <a:gd name="connsiteY26" fmla="*/ 1501188 h 1869171"/>
                <a:gd name="connsiteX27" fmla="*/ 541415 w 1941506"/>
                <a:gd name="connsiteY27" fmla="*/ 1501023 h 1869171"/>
                <a:gd name="connsiteX28" fmla="*/ 724957 w 1941506"/>
                <a:gd name="connsiteY28" fmla="*/ 1441420 h 1869171"/>
                <a:gd name="connsiteX29" fmla="*/ 872056 w 1941506"/>
                <a:gd name="connsiteY29" fmla="*/ 1385761 h 1869171"/>
                <a:gd name="connsiteX30" fmla="*/ 991325 w 1941506"/>
                <a:gd name="connsiteY30" fmla="*/ 1322151 h 1869171"/>
                <a:gd name="connsiteX31" fmla="*/ 1134449 w 1941506"/>
                <a:gd name="connsiteY31" fmla="*/ 1230711 h 1869171"/>
                <a:gd name="connsiteX32" fmla="*/ 1206011 w 1941506"/>
                <a:gd name="connsiteY32" fmla="*/ 1167100 h 1869171"/>
                <a:gd name="connsiteX33" fmla="*/ 1277572 w 1941506"/>
                <a:gd name="connsiteY33" fmla="*/ 1095539 h 1869171"/>
                <a:gd name="connsiteX34" fmla="*/ 1357085 w 1941506"/>
                <a:gd name="connsiteY34" fmla="*/ 1008074 h 1869171"/>
                <a:gd name="connsiteX35" fmla="*/ 1424671 w 1941506"/>
                <a:gd name="connsiteY35" fmla="*/ 904707 h 1869171"/>
                <a:gd name="connsiteX36" fmla="*/ 1496233 w 1941506"/>
                <a:gd name="connsiteY36" fmla="*/ 785438 h 1869171"/>
                <a:gd name="connsiteX37" fmla="*/ 1551892 w 1941506"/>
                <a:gd name="connsiteY37" fmla="*/ 614485 h 1869171"/>
                <a:gd name="connsiteX38" fmla="*/ 1587673 w 1941506"/>
                <a:gd name="connsiteY38" fmla="*/ 495215 h 1869171"/>
                <a:gd name="connsiteX39" fmla="*/ 1594034 w 1941506"/>
                <a:gd name="connsiteY39" fmla="*/ 431604 h 1869171"/>
                <a:gd name="connsiteX40" fmla="*/ 1598253 w 1941506"/>
                <a:gd name="connsiteY40" fmla="*/ 348630 h 1869171"/>
                <a:gd name="connsiteX41" fmla="*/ 1555869 w 1941506"/>
                <a:gd name="connsiteY41" fmla="*/ 306246 h 1869171"/>
                <a:gd name="connsiteX42" fmla="*/ 859588 w 1941506"/>
                <a:gd name="connsiteY42" fmla="*/ 306246 h 1869171"/>
                <a:gd name="connsiteX43" fmla="*/ 829618 w 1941506"/>
                <a:gd name="connsiteY43" fmla="*/ 318660 h 1869171"/>
                <a:gd name="connsiteX44" fmla="*/ 829440 w 1941506"/>
                <a:gd name="connsiteY44" fmla="*/ 319090 h 1869171"/>
                <a:gd name="connsiteX45" fmla="*/ 829353 w 1941506"/>
                <a:gd name="connsiteY45" fmla="*/ 318964 h 1869171"/>
                <a:gd name="connsiteX46" fmla="*/ 789352 w 1941506"/>
                <a:gd name="connsiteY46" fmla="*/ 374350 h 1869171"/>
                <a:gd name="connsiteX47" fmla="*/ 732907 w 1941506"/>
                <a:gd name="connsiteY47" fmla="*/ 443531 h 1869171"/>
                <a:gd name="connsiteX48" fmla="*/ 514906 w 1941506"/>
                <a:gd name="connsiteY48" fmla="*/ 653419 h 1869171"/>
                <a:gd name="connsiteX49" fmla="*/ 277748 w 1941506"/>
                <a:gd name="connsiteY49" fmla="*/ 837994 h 1869171"/>
                <a:gd name="connsiteX50" fmla="*/ 254980 w 1941506"/>
                <a:gd name="connsiteY50" fmla="*/ 855869 h 1869171"/>
                <a:gd name="connsiteX51" fmla="*/ 38529 w 1941506"/>
                <a:gd name="connsiteY51" fmla="*/ 829811 h 1869171"/>
                <a:gd name="connsiteX52" fmla="*/ 11003 w 1941506"/>
                <a:gd name="connsiteY52" fmla="*/ 775133 h 1869171"/>
                <a:gd name="connsiteX53" fmla="*/ 10356 w 1941506"/>
                <a:gd name="connsiteY53" fmla="*/ 766208 h 1869171"/>
                <a:gd name="connsiteX54" fmla="*/ 176 w 1941506"/>
                <a:gd name="connsiteY54" fmla="*/ 718814 h 1869171"/>
                <a:gd name="connsiteX55" fmla="*/ 6134 w 1941506"/>
                <a:gd name="connsiteY55" fmla="*/ 660696 h 1869171"/>
                <a:gd name="connsiteX56" fmla="*/ 25958 w 1941506"/>
                <a:gd name="connsiteY56" fmla="*/ 623423 h 1869171"/>
                <a:gd name="connsiteX57" fmla="*/ 128608 w 1941506"/>
                <a:gd name="connsiteY57" fmla="*/ 538946 h 1869171"/>
                <a:gd name="connsiteX58" fmla="*/ 216072 w 1941506"/>
                <a:gd name="connsiteY58" fmla="*/ 479312 h 1869171"/>
                <a:gd name="connsiteX59" fmla="*/ 319439 w 1941506"/>
                <a:gd name="connsiteY59" fmla="*/ 387872 h 1869171"/>
                <a:gd name="connsiteX60" fmla="*/ 414855 w 1941506"/>
                <a:gd name="connsiteY60" fmla="*/ 292456 h 1869171"/>
                <a:gd name="connsiteX61" fmla="*/ 482441 w 1941506"/>
                <a:gd name="connsiteY61" fmla="*/ 212943 h 1869171"/>
                <a:gd name="connsiteX62" fmla="*/ 526173 w 1941506"/>
                <a:gd name="connsiteY62" fmla="*/ 141381 h 1869171"/>
                <a:gd name="connsiteX63" fmla="*/ 565930 w 1941506"/>
                <a:gd name="connsiteY63" fmla="*/ 57892 h 1869171"/>
                <a:gd name="connsiteX64" fmla="*/ 566418 w 1941506"/>
                <a:gd name="connsiteY64" fmla="*/ 58594 h 1869171"/>
                <a:gd name="connsiteX65" fmla="*/ 590997 w 1941506"/>
                <a:gd name="connsiteY65" fmla="*/ 29377 h 1869171"/>
                <a:gd name="connsiteX66" fmla="*/ 667990 w 1941506"/>
                <a:gd name="connsiteY66" fmla="*/ 6692 h 1869171"/>
                <a:gd name="connsiteX67" fmla="*/ 992441 w 1941506"/>
                <a:gd name="connsiteY67" fmla="*/ 0 h 1869171"/>
                <a:gd name="connsiteX0" fmla="*/ 992441 w 1941506"/>
                <a:gd name="connsiteY0" fmla="*/ 0 h 1869171"/>
                <a:gd name="connsiteX1" fmla="*/ 1713777 w 1941506"/>
                <a:gd name="connsiteY1" fmla="*/ 0 h 1869171"/>
                <a:gd name="connsiteX2" fmla="*/ 1912620 w 1941506"/>
                <a:gd name="connsiteY2" fmla="*/ 131802 h 1869171"/>
                <a:gd name="connsiteX3" fmla="*/ 1920722 w 1941506"/>
                <a:gd name="connsiteY3" fmla="*/ 157901 h 1869171"/>
                <a:gd name="connsiteX4" fmla="*/ 1921628 w 1941506"/>
                <a:gd name="connsiteY4" fmla="*/ 157285 h 1869171"/>
                <a:gd name="connsiteX5" fmla="*/ 1922999 w 1941506"/>
                <a:gd name="connsiteY5" fmla="*/ 165238 h 1869171"/>
                <a:gd name="connsiteX6" fmla="*/ 1925195 w 1941506"/>
                <a:gd name="connsiteY6" fmla="*/ 172310 h 1869171"/>
                <a:gd name="connsiteX7" fmla="*/ 1926569 w 1941506"/>
                <a:gd name="connsiteY7" fmla="*/ 185943 h 1869171"/>
                <a:gd name="connsiteX8" fmla="*/ 1941506 w 1941506"/>
                <a:gd name="connsiteY8" fmla="*/ 272579 h 1869171"/>
                <a:gd name="connsiteX9" fmla="*/ 1941506 w 1941506"/>
                <a:gd name="connsiteY9" fmla="*/ 391848 h 1869171"/>
                <a:gd name="connsiteX10" fmla="*/ 1929579 w 1941506"/>
                <a:gd name="connsiteY10" fmla="*/ 527020 h 1869171"/>
                <a:gd name="connsiteX11" fmla="*/ 1893798 w 1941506"/>
                <a:gd name="connsiteY11" fmla="*/ 721827 h 1869171"/>
                <a:gd name="connsiteX12" fmla="*/ 1854042 w 1941506"/>
                <a:gd name="connsiteY12" fmla="*/ 857000 h 1869171"/>
                <a:gd name="connsiteX13" fmla="*/ 1786456 w 1941506"/>
                <a:gd name="connsiteY13" fmla="*/ 996147 h 1869171"/>
                <a:gd name="connsiteX14" fmla="*/ 1675138 w 1941506"/>
                <a:gd name="connsiteY14" fmla="*/ 1167100 h 1869171"/>
                <a:gd name="connsiteX15" fmla="*/ 1551892 w 1941506"/>
                <a:gd name="connsiteY15" fmla="*/ 1318175 h 1869171"/>
                <a:gd name="connsiteX16" fmla="*/ 1416720 w 1941506"/>
                <a:gd name="connsiteY16" fmla="*/ 1453347 h 1869171"/>
                <a:gd name="connsiteX17" fmla="*/ 1261670 w 1941506"/>
                <a:gd name="connsiteY17" fmla="*/ 1580568 h 1869171"/>
                <a:gd name="connsiteX18" fmla="*/ 1046985 w 1941506"/>
                <a:gd name="connsiteY18" fmla="*/ 1691886 h 1869171"/>
                <a:gd name="connsiteX19" fmla="*/ 804469 w 1941506"/>
                <a:gd name="connsiteY19" fmla="*/ 1783327 h 1869171"/>
                <a:gd name="connsiteX20" fmla="*/ 430931 w 1941506"/>
                <a:gd name="connsiteY20" fmla="*/ 1869016 h 1869171"/>
                <a:gd name="connsiteX21" fmla="*/ 270865 w 1941506"/>
                <a:gd name="connsiteY21" fmla="*/ 1810240 h 1869171"/>
                <a:gd name="connsiteX22" fmla="*/ 259125 w 1941506"/>
                <a:gd name="connsiteY22" fmla="*/ 1800007 h 1869171"/>
                <a:gd name="connsiteX23" fmla="*/ 233457 w 1941506"/>
                <a:gd name="connsiteY23" fmla="*/ 1748190 h 1869171"/>
                <a:gd name="connsiteX24" fmla="*/ 230110 w 1941506"/>
                <a:gd name="connsiteY24" fmla="*/ 1736538 h 1869171"/>
                <a:gd name="connsiteX25" fmla="*/ 326207 w 1941506"/>
                <a:gd name="connsiteY25" fmla="*/ 1560612 h 1869171"/>
                <a:gd name="connsiteX26" fmla="*/ 541385 w 1941506"/>
                <a:gd name="connsiteY26" fmla="*/ 1501188 h 1869171"/>
                <a:gd name="connsiteX27" fmla="*/ 541415 w 1941506"/>
                <a:gd name="connsiteY27" fmla="*/ 1501023 h 1869171"/>
                <a:gd name="connsiteX28" fmla="*/ 724957 w 1941506"/>
                <a:gd name="connsiteY28" fmla="*/ 1441420 h 1869171"/>
                <a:gd name="connsiteX29" fmla="*/ 872056 w 1941506"/>
                <a:gd name="connsiteY29" fmla="*/ 1385761 h 1869171"/>
                <a:gd name="connsiteX30" fmla="*/ 991325 w 1941506"/>
                <a:gd name="connsiteY30" fmla="*/ 1322151 h 1869171"/>
                <a:gd name="connsiteX31" fmla="*/ 1134449 w 1941506"/>
                <a:gd name="connsiteY31" fmla="*/ 1230711 h 1869171"/>
                <a:gd name="connsiteX32" fmla="*/ 1206011 w 1941506"/>
                <a:gd name="connsiteY32" fmla="*/ 1167100 h 1869171"/>
                <a:gd name="connsiteX33" fmla="*/ 1277572 w 1941506"/>
                <a:gd name="connsiteY33" fmla="*/ 1095539 h 1869171"/>
                <a:gd name="connsiteX34" fmla="*/ 1357085 w 1941506"/>
                <a:gd name="connsiteY34" fmla="*/ 1008074 h 1869171"/>
                <a:gd name="connsiteX35" fmla="*/ 1424671 w 1941506"/>
                <a:gd name="connsiteY35" fmla="*/ 904707 h 1869171"/>
                <a:gd name="connsiteX36" fmla="*/ 1496233 w 1941506"/>
                <a:gd name="connsiteY36" fmla="*/ 785438 h 1869171"/>
                <a:gd name="connsiteX37" fmla="*/ 1551892 w 1941506"/>
                <a:gd name="connsiteY37" fmla="*/ 614485 h 1869171"/>
                <a:gd name="connsiteX38" fmla="*/ 1587673 w 1941506"/>
                <a:gd name="connsiteY38" fmla="*/ 495215 h 1869171"/>
                <a:gd name="connsiteX39" fmla="*/ 1594034 w 1941506"/>
                <a:gd name="connsiteY39" fmla="*/ 431604 h 1869171"/>
                <a:gd name="connsiteX40" fmla="*/ 1598253 w 1941506"/>
                <a:gd name="connsiteY40" fmla="*/ 348630 h 1869171"/>
                <a:gd name="connsiteX41" fmla="*/ 1555869 w 1941506"/>
                <a:gd name="connsiteY41" fmla="*/ 306246 h 1869171"/>
                <a:gd name="connsiteX42" fmla="*/ 859588 w 1941506"/>
                <a:gd name="connsiteY42" fmla="*/ 306246 h 1869171"/>
                <a:gd name="connsiteX43" fmla="*/ 829618 w 1941506"/>
                <a:gd name="connsiteY43" fmla="*/ 318660 h 1869171"/>
                <a:gd name="connsiteX44" fmla="*/ 829440 w 1941506"/>
                <a:gd name="connsiteY44" fmla="*/ 319090 h 1869171"/>
                <a:gd name="connsiteX45" fmla="*/ 829353 w 1941506"/>
                <a:gd name="connsiteY45" fmla="*/ 318964 h 1869171"/>
                <a:gd name="connsiteX46" fmla="*/ 789352 w 1941506"/>
                <a:gd name="connsiteY46" fmla="*/ 374350 h 1869171"/>
                <a:gd name="connsiteX47" fmla="*/ 732907 w 1941506"/>
                <a:gd name="connsiteY47" fmla="*/ 443531 h 1869171"/>
                <a:gd name="connsiteX48" fmla="*/ 514906 w 1941506"/>
                <a:gd name="connsiteY48" fmla="*/ 653419 h 1869171"/>
                <a:gd name="connsiteX49" fmla="*/ 277748 w 1941506"/>
                <a:gd name="connsiteY49" fmla="*/ 837994 h 1869171"/>
                <a:gd name="connsiteX50" fmla="*/ 254980 w 1941506"/>
                <a:gd name="connsiteY50" fmla="*/ 855869 h 1869171"/>
                <a:gd name="connsiteX51" fmla="*/ 38529 w 1941506"/>
                <a:gd name="connsiteY51" fmla="*/ 829811 h 1869171"/>
                <a:gd name="connsiteX52" fmla="*/ 11003 w 1941506"/>
                <a:gd name="connsiteY52" fmla="*/ 775133 h 1869171"/>
                <a:gd name="connsiteX53" fmla="*/ 10356 w 1941506"/>
                <a:gd name="connsiteY53" fmla="*/ 766208 h 1869171"/>
                <a:gd name="connsiteX54" fmla="*/ 176 w 1941506"/>
                <a:gd name="connsiteY54" fmla="*/ 718814 h 1869171"/>
                <a:gd name="connsiteX55" fmla="*/ 6134 w 1941506"/>
                <a:gd name="connsiteY55" fmla="*/ 660696 h 1869171"/>
                <a:gd name="connsiteX56" fmla="*/ 25958 w 1941506"/>
                <a:gd name="connsiteY56" fmla="*/ 623423 h 1869171"/>
                <a:gd name="connsiteX57" fmla="*/ 128608 w 1941506"/>
                <a:gd name="connsiteY57" fmla="*/ 538946 h 1869171"/>
                <a:gd name="connsiteX58" fmla="*/ 216072 w 1941506"/>
                <a:gd name="connsiteY58" fmla="*/ 479312 h 1869171"/>
                <a:gd name="connsiteX59" fmla="*/ 319439 w 1941506"/>
                <a:gd name="connsiteY59" fmla="*/ 387872 h 1869171"/>
                <a:gd name="connsiteX60" fmla="*/ 414855 w 1941506"/>
                <a:gd name="connsiteY60" fmla="*/ 292456 h 1869171"/>
                <a:gd name="connsiteX61" fmla="*/ 482441 w 1941506"/>
                <a:gd name="connsiteY61" fmla="*/ 212943 h 1869171"/>
                <a:gd name="connsiteX62" fmla="*/ 526173 w 1941506"/>
                <a:gd name="connsiteY62" fmla="*/ 141381 h 1869171"/>
                <a:gd name="connsiteX63" fmla="*/ 565930 w 1941506"/>
                <a:gd name="connsiteY63" fmla="*/ 57892 h 1869171"/>
                <a:gd name="connsiteX64" fmla="*/ 566418 w 1941506"/>
                <a:gd name="connsiteY64" fmla="*/ 58594 h 1869171"/>
                <a:gd name="connsiteX65" fmla="*/ 590997 w 1941506"/>
                <a:gd name="connsiteY65" fmla="*/ 29377 h 1869171"/>
                <a:gd name="connsiteX66" fmla="*/ 667990 w 1941506"/>
                <a:gd name="connsiteY66" fmla="*/ 6692 h 1869171"/>
                <a:gd name="connsiteX67" fmla="*/ 992441 w 1941506"/>
                <a:gd name="connsiteY67" fmla="*/ 0 h 1869171"/>
                <a:gd name="connsiteX0" fmla="*/ 992441 w 1941506"/>
                <a:gd name="connsiteY0" fmla="*/ 0 h 1869171"/>
                <a:gd name="connsiteX1" fmla="*/ 1713777 w 1941506"/>
                <a:gd name="connsiteY1" fmla="*/ 0 h 1869171"/>
                <a:gd name="connsiteX2" fmla="*/ 1912620 w 1941506"/>
                <a:gd name="connsiteY2" fmla="*/ 131802 h 1869171"/>
                <a:gd name="connsiteX3" fmla="*/ 1920722 w 1941506"/>
                <a:gd name="connsiteY3" fmla="*/ 157901 h 1869171"/>
                <a:gd name="connsiteX4" fmla="*/ 1921628 w 1941506"/>
                <a:gd name="connsiteY4" fmla="*/ 157285 h 1869171"/>
                <a:gd name="connsiteX5" fmla="*/ 1922999 w 1941506"/>
                <a:gd name="connsiteY5" fmla="*/ 165238 h 1869171"/>
                <a:gd name="connsiteX6" fmla="*/ 1925195 w 1941506"/>
                <a:gd name="connsiteY6" fmla="*/ 172310 h 1869171"/>
                <a:gd name="connsiteX7" fmla="*/ 1926569 w 1941506"/>
                <a:gd name="connsiteY7" fmla="*/ 185943 h 1869171"/>
                <a:gd name="connsiteX8" fmla="*/ 1941506 w 1941506"/>
                <a:gd name="connsiteY8" fmla="*/ 272579 h 1869171"/>
                <a:gd name="connsiteX9" fmla="*/ 1941506 w 1941506"/>
                <a:gd name="connsiteY9" fmla="*/ 391848 h 1869171"/>
                <a:gd name="connsiteX10" fmla="*/ 1929579 w 1941506"/>
                <a:gd name="connsiteY10" fmla="*/ 527020 h 1869171"/>
                <a:gd name="connsiteX11" fmla="*/ 1893798 w 1941506"/>
                <a:gd name="connsiteY11" fmla="*/ 721827 h 1869171"/>
                <a:gd name="connsiteX12" fmla="*/ 1854042 w 1941506"/>
                <a:gd name="connsiteY12" fmla="*/ 857000 h 1869171"/>
                <a:gd name="connsiteX13" fmla="*/ 1786456 w 1941506"/>
                <a:gd name="connsiteY13" fmla="*/ 996147 h 1869171"/>
                <a:gd name="connsiteX14" fmla="*/ 1675138 w 1941506"/>
                <a:gd name="connsiteY14" fmla="*/ 1167100 h 1869171"/>
                <a:gd name="connsiteX15" fmla="*/ 1551892 w 1941506"/>
                <a:gd name="connsiteY15" fmla="*/ 1318175 h 1869171"/>
                <a:gd name="connsiteX16" fmla="*/ 1416720 w 1941506"/>
                <a:gd name="connsiteY16" fmla="*/ 1453347 h 1869171"/>
                <a:gd name="connsiteX17" fmla="*/ 1261670 w 1941506"/>
                <a:gd name="connsiteY17" fmla="*/ 1580568 h 1869171"/>
                <a:gd name="connsiteX18" fmla="*/ 1046985 w 1941506"/>
                <a:gd name="connsiteY18" fmla="*/ 1691886 h 1869171"/>
                <a:gd name="connsiteX19" fmla="*/ 804469 w 1941506"/>
                <a:gd name="connsiteY19" fmla="*/ 1783327 h 1869171"/>
                <a:gd name="connsiteX20" fmla="*/ 430931 w 1941506"/>
                <a:gd name="connsiteY20" fmla="*/ 1869016 h 1869171"/>
                <a:gd name="connsiteX21" fmla="*/ 270865 w 1941506"/>
                <a:gd name="connsiteY21" fmla="*/ 1810240 h 1869171"/>
                <a:gd name="connsiteX22" fmla="*/ 259125 w 1941506"/>
                <a:gd name="connsiteY22" fmla="*/ 1800007 h 1869171"/>
                <a:gd name="connsiteX23" fmla="*/ 233457 w 1941506"/>
                <a:gd name="connsiteY23" fmla="*/ 1748190 h 1869171"/>
                <a:gd name="connsiteX24" fmla="*/ 230110 w 1941506"/>
                <a:gd name="connsiteY24" fmla="*/ 1736538 h 1869171"/>
                <a:gd name="connsiteX25" fmla="*/ 326207 w 1941506"/>
                <a:gd name="connsiteY25" fmla="*/ 1560612 h 1869171"/>
                <a:gd name="connsiteX26" fmla="*/ 541385 w 1941506"/>
                <a:gd name="connsiteY26" fmla="*/ 1501188 h 1869171"/>
                <a:gd name="connsiteX27" fmla="*/ 541415 w 1941506"/>
                <a:gd name="connsiteY27" fmla="*/ 1501023 h 1869171"/>
                <a:gd name="connsiteX28" fmla="*/ 724957 w 1941506"/>
                <a:gd name="connsiteY28" fmla="*/ 1441420 h 1869171"/>
                <a:gd name="connsiteX29" fmla="*/ 872056 w 1941506"/>
                <a:gd name="connsiteY29" fmla="*/ 1385761 h 1869171"/>
                <a:gd name="connsiteX30" fmla="*/ 991325 w 1941506"/>
                <a:gd name="connsiteY30" fmla="*/ 1322151 h 1869171"/>
                <a:gd name="connsiteX31" fmla="*/ 1134449 w 1941506"/>
                <a:gd name="connsiteY31" fmla="*/ 1230711 h 1869171"/>
                <a:gd name="connsiteX32" fmla="*/ 1206011 w 1941506"/>
                <a:gd name="connsiteY32" fmla="*/ 1167100 h 1869171"/>
                <a:gd name="connsiteX33" fmla="*/ 1277572 w 1941506"/>
                <a:gd name="connsiteY33" fmla="*/ 1095539 h 1869171"/>
                <a:gd name="connsiteX34" fmla="*/ 1357085 w 1941506"/>
                <a:gd name="connsiteY34" fmla="*/ 1008074 h 1869171"/>
                <a:gd name="connsiteX35" fmla="*/ 1424671 w 1941506"/>
                <a:gd name="connsiteY35" fmla="*/ 904707 h 1869171"/>
                <a:gd name="connsiteX36" fmla="*/ 1496233 w 1941506"/>
                <a:gd name="connsiteY36" fmla="*/ 785438 h 1869171"/>
                <a:gd name="connsiteX37" fmla="*/ 1551892 w 1941506"/>
                <a:gd name="connsiteY37" fmla="*/ 614485 h 1869171"/>
                <a:gd name="connsiteX38" fmla="*/ 1587673 w 1941506"/>
                <a:gd name="connsiteY38" fmla="*/ 495215 h 1869171"/>
                <a:gd name="connsiteX39" fmla="*/ 1594034 w 1941506"/>
                <a:gd name="connsiteY39" fmla="*/ 431604 h 1869171"/>
                <a:gd name="connsiteX40" fmla="*/ 1598253 w 1941506"/>
                <a:gd name="connsiteY40" fmla="*/ 348630 h 1869171"/>
                <a:gd name="connsiteX41" fmla="*/ 1555869 w 1941506"/>
                <a:gd name="connsiteY41" fmla="*/ 306246 h 1869171"/>
                <a:gd name="connsiteX42" fmla="*/ 859588 w 1941506"/>
                <a:gd name="connsiteY42" fmla="*/ 306246 h 1869171"/>
                <a:gd name="connsiteX43" fmla="*/ 829618 w 1941506"/>
                <a:gd name="connsiteY43" fmla="*/ 318660 h 1869171"/>
                <a:gd name="connsiteX44" fmla="*/ 829440 w 1941506"/>
                <a:gd name="connsiteY44" fmla="*/ 319090 h 1869171"/>
                <a:gd name="connsiteX45" fmla="*/ 829353 w 1941506"/>
                <a:gd name="connsiteY45" fmla="*/ 318964 h 1869171"/>
                <a:gd name="connsiteX46" fmla="*/ 789352 w 1941506"/>
                <a:gd name="connsiteY46" fmla="*/ 374350 h 1869171"/>
                <a:gd name="connsiteX47" fmla="*/ 732907 w 1941506"/>
                <a:gd name="connsiteY47" fmla="*/ 443531 h 1869171"/>
                <a:gd name="connsiteX48" fmla="*/ 514906 w 1941506"/>
                <a:gd name="connsiteY48" fmla="*/ 653419 h 1869171"/>
                <a:gd name="connsiteX49" fmla="*/ 277748 w 1941506"/>
                <a:gd name="connsiteY49" fmla="*/ 837994 h 1869171"/>
                <a:gd name="connsiteX50" fmla="*/ 254980 w 1941506"/>
                <a:gd name="connsiteY50" fmla="*/ 855869 h 1869171"/>
                <a:gd name="connsiteX51" fmla="*/ 38529 w 1941506"/>
                <a:gd name="connsiteY51" fmla="*/ 829811 h 1869171"/>
                <a:gd name="connsiteX52" fmla="*/ 11003 w 1941506"/>
                <a:gd name="connsiteY52" fmla="*/ 775133 h 1869171"/>
                <a:gd name="connsiteX53" fmla="*/ 10356 w 1941506"/>
                <a:gd name="connsiteY53" fmla="*/ 766208 h 1869171"/>
                <a:gd name="connsiteX54" fmla="*/ 176 w 1941506"/>
                <a:gd name="connsiteY54" fmla="*/ 718814 h 1869171"/>
                <a:gd name="connsiteX55" fmla="*/ 6134 w 1941506"/>
                <a:gd name="connsiteY55" fmla="*/ 660696 h 1869171"/>
                <a:gd name="connsiteX56" fmla="*/ 25958 w 1941506"/>
                <a:gd name="connsiteY56" fmla="*/ 623423 h 1869171"/>
                <a:gd name="connsiteX57" fmla="*/ 128608 w 1941506"/>
                <a:gd name="connsiteY57" fmla="*/ 538946 h 1869171"/>
                <a:gd name="connsiteX58" fmla="*/ 216072 w 1941506"/>
                <a:gd name="connsiteY58" fmla="*/ 479312 h 1869171"/>
                <a:gd name="connsiteX59" fmla="*/ 319439 w 1941506"/>
                <a:gd name="connsiteY59" fmla="*/ 387872 h 1869171"/>
                <a:gd name="connsiteX60" fmla="*/ 414855 w 1941506"/>
                <a:gd name="connsiteY60" fmla="*/ 292456 h 1869171"/>
                <a:gd name="connsiteX61" fmla="*/ 482441 w 1941506"/>
                <a:gd name="connsiteY61" fmla="*/ 212943 h 1869171"/>
                <a:gd name="connsiteX62" fmla="*/ 526173 w 1941506"/>
                <a:gd name="connsiteY62" fmla="*/ 141381 h 1869171"/>
                <a:gd name="connsiteX63" fmla="*/ 565930 w 1941506"/>
                <a:gd name="connsiteY63" fmla="*/ 57892 h 1869171"/>
                <a:gd name="connsiteX64" fmla="*/ 566418 w 1941506"/>
                <a:gd name="connsiteY64" fmla="*/ 58594 h 1869171"/>
                <a:gd name="connsiteX65" fmla="*/ 590997 w 1941506"/>
                <a:gd name="connsiteY65" fmla="*/ 29377 h 1869171"/>
                <a:gd name="connsiteX66" fmla="*/ 667990 w 1941506"/>
                <a:gd name="connsiteY66" fmla="*/ 6692 h 1869171"/>
                <a:gd name="connsiteX67" fmla="*/ 992441 w 1941506"/>
                <a:gd name="connsiteY67" fmla="*/ 0 h 1869171"/>
                <a:gd name="connsiteX0" fmla="*/ 992441 w 1941506"/>
                <a:gd name="connsiteY0" fmla="*/ 0 h 1869171"/>
                <a:gd name="connsiteX1" fmla="*/ 1713777 w 1941506"/>
                <a:gd name="connsiteY1" fmla="*/ 0 h 1869171"/>
                <a:gd name="connsiteX2" fmla="*/ 1912620 w 1941506"/>
                <a:gd name="connsiteY2" fmla="*/ 131802 h 1869171"/>
                <a:gd name="connsiteX3" fmla="*/ 1920722 w 1941506"/>
                <a:gd name="connsiteY3" fmla="*/ 157901 h 1869171"/>
                <a:gd name="connsiteX4" fmla="*/ 1921628 w 1941506"/>
                <a:gd name="connsiteY4" fmla="*/ 157285 h 1869171"/>
                <a:gd name="connsiteX5" fmla="*/ 1922999 w 1941506"/>
                <a:gd name="connsiteY5" fmla="*/ 165238 h 1869171"/>
                <a:gd name="connsiteX6" fmla="*/ 1925195 w 1941506"/>
                <a:gd name="connsiteY6" fmla="*/ 172310 h 1869171"/>
                <a:gd name="connsiteX7" fmla="*/ 1926569 w 1941506"/>
                <a:gd name="connsiteY7" fmla="*/ 185943 h 1869171"/>
                <a:gd name="connsiteX8" fmla="*/ 1941506 w 1941506"/>
                <a:gd name="connsiteY8" fmla="*/ 272579 h 1869171"/>
                <a:gd name="connsiteX9" fmla="*/ 1941506 w 1941506"/>
                <a:gd name="connsiteY9" fmla="*/ 391848 h 1869171"/>
                <a:gd name="connsiteX10" fmla="*/ 1929579 w 1941506"/>
                <a:gd name="connsiteY10" fmla="*/ 527020 h 1869171"/>
                <a:gd name="connsiteX11" fmla="*/ 1893798 w 1941506"/>
                <a:gd name="connsiteY11" fmla="*/ 721827 h 1869171"/>
                <a:gd name="connsiteX12" fmla="*/ 1854042 w 1941506"/>
                <a:gd name="connsiteY12" fmla="*/ 857000 h 1869171"/>
                <a:gd name="connsiteX13" fmla="*/ 1786456 w 1941506"/>
                <a:gd name="connsiteY13" fmla="*/ 996147 h 1869171"/>
                <a:gd name="connsiteX14" fmla="*/ 1675138 w 1941506"/>
                <a:gd name="connsiteY14" fmla="*/ 1167100 h 1869171"/>
                <a:gd name="connsiteX15" fmla="*/ 1551892 w 1941506"/>
                <a:gd name="connsiteY15" fmla="*/ 1318175 h 1869171"/>
                <a:gd name="connsiteX16" fmla="*/ 1416720 w 1941506"/>
                <a:gd name="connsiteY16" fmla="*/ 1453347 h 1869171"/>
                <a:gd name="connsiteX17" fmla="*/ 1261670 w 1941506"/>
                <a:gd name="connsiteY17" fmla="*/ 1580568 h 1869171"/>
                <a:gd name="connsiteX18" fmla="*/ 1046985 w 1941506"/>
                <a:gd name="connsiteY18" fmla="*/ 1691886 h 1869171"/>
                <a:gd name="connsiteX19" fmla="*/ 804469 w 1941506"/>
                <a:gd name="connsiteY19" fmla="*/ 1783327 h 1869171"/>
                <a:gd name="connsiteX20" fmla="*/ 430931 w 1941506"/>
                <a:gd name="connsiteY20" fmla="*/ 1869016 h 1869171"/>
                <a:gd name="connsiteX21" fmla="*/ 270865 w 1941506"/>
                <a:gd name="connsiteY21" fmla="*/ 1810240 h 1869171"/>
                <a:gd name="connsiteX22" fmla="*/ 259125 w 1941506"/>
                <a:gd name="connsiteY22" fmla="*/ 1800007 h 1869171"/>
                <a:gd name="connsiteX23" fmla="*/ 233457 w 1941506"/>
                <a:gd name="connsiteY23" fmla="*/ 1748190 h 1869171"/>
                <a:gd name="connsiteX24" fmla="*/ 230110 w 1941506"/>
                <a:gd name="connsiteY24" fmla="*/ 1736538 h 1869171"/>
                <a:gd name="connsiteX25" fmla="*/ 326207 w 1941506"/>
                <a:gd name="connsiteY25" fmla="*/ 1560612 h 1869171"/>
                <a:gd name="connsiteX26" fmla="*/ 541385 w 1941506"/>
                <a:gd name="connsiteY26" fmla="*/ 1501188 h 1869171"/>
                <a:gd name="connsiteX27" fmla="*/ 541415 w 1941506"/>
                <a:gd name="connsiteY27" fmla="*/ 1501023 h 1869171"/>
                <a:gd name="connsiteX28" fmla="*/ 724957 w 1941506"/>
                <a:gd name="connsiteY28" fmla="*/ 1441420 h 1869171"/>
                <a:gd name="connsiteX29" fmla="*/ 872056 w 1941506"/>
                <a:gd name="connsiteY29" fmla="*/ 1385761 h 1869171"/>
                <a:gd name="connsiteX30" fmla="*/ 991325 w 1941506"/>
                <a:gd name="connsiteY30" fmla="*/ 1322151 h 1869171"/>
                <a:gd name="connsiteX31" fmla="*/ 1134449 w 1941506"/>
                <a:gd name="connsiteY31" fmla="*/ 1230711 h 1869171"/>
                <a:gd name="connsiteX32" fmla="*/ 1206011 w 1941506"/>
                <a:gd name="connsiteY32" fmla="*/ 1167100 h 1869171"/>
                <a:gd name="connsiteX33" fmla="*/ 1277572 w 1941506"/>
                <a:gd name="connsiteY33" fmla="*/ 1095539 h 1869171"/>
                <a:gd name="connsiteX34" fmla="*/ 1357085 w 1941506"/>
                <a:gd name="connsiteY34" fmla="*/ 1008074 h 1869171"/>
                <a:gd name="connsiteX35" fmla="*/ 1424671 w 1941506"/>
                <a:gd name="connsiteY35" fmla="*/ 904707 h 1869171"/>
                <a:gd name="connsiteX36" fmla="*/ 1496233 w 1941506"/>
                <a:gd name="connsiteY36" fmla="*/ 785438 h 1869171"/>
                <a:gd name="connsiteX37" fmla="*/ 1551892 w 1941506"/>
                <a:gd name="connsiteY37" fmla="*/ 614485 h 1869171"/>
                <a:gd name="connsiteX38" fmla="*/ 1587673 w 1941506"/>
                <a:gd name="connsiteY38" fmla="*/ 495215 h 1869171"/>
                <a:gd name="connsiteX39" fmla="*/ 1594034 w 1941506"/>
                <a:gd name="connsiteY39" fmla="*/ 431604 h 1869171"/>
                <a:gd name="connsiteX40" fmla="*/ 1598253 w 1941506"/>
                <a:gd name="connsiteY40" fmla="*/ 348630 h 1869171"/>
                <a:gd name="connsiteX41" fmla="*/ 1555869 w 1941506"/>
                <a:gd name="connsiteY41" fmla="*/ 306246 h 1869171"/>
                <a:gd name="connsiteX42" fmla="*/ 859588 w 1941506"/>
                <a:gd name="connsiteY42" fmla="*/ 306246 h 1869171"/>
                <a:gd name="connsiteX43" fmla="*/ 829618 w 1941506"/>
                <a:gd name="connsiteY43" fmla="*/ 318660 h 1869171"/>
                <a:gd name="connsiteX44" fmla="*/ 829440 w 1941506"/>
                <a:gd name="connsiteY44" fmla="*/ 319090 h 1869171"/>
                <a:gd name="connsiteX45" fmla="*/ 829353 w 1941506"/>
                <a:gd name="connsiteY45" fmla="*/ 318964 h 1869171"/>
                <a:gd name="connsiteX46" fmla="*/ 789352 w 1941506"/>
                <a:gd name="connsiteY46" fmla="*/ 374350 h 1869171"/>
                <a:gd name="connsiteX47" fmla="*/ 732907 w 1941506"/>
                <a:gd name="connsiteY47" fmla="*/ 443531 h 1869171"/>
                <a:gd name="connsiteX48" fmla="*/ 514906 w 1941506"/>
                <a:gd name="connsiteY48" fmla="*/ 653419 h 1869171"/>
                <a:gd name="connsiteX49" fmla="*/ 277748 w 1941506"/>
                <a:gd name="connsiteY49" fmla="*/ 837994 h 1869171"/>
                <a:gd name="connsiteX50" fmla="*/ 254980 w 1941506"/>
                <a:gd name="connsiteY50" fmla="*/ 855869 h 1869171"/>
                <a:gd name="connsiteX51" fmla="*/ 38529 w 1941506"/>
                <a:gd name="connsiteY51" fmla="*/ 829811 h 1869171"/>
                <a:gd name="connsiteX52" fmla="*/ 11003 w 1941506"/>
                <a:gd name="connsiteY52" fmla="*/ 775133 h 1869171"/>
                <a:gd name="connsiteX53" fmla="*/ 10356 w 1941506"/>
                <a:gd name="connsiteY53" fmla="*/ 766208 h 1869171"/>
                <a:gd name="connsiteX54" fmla="*/ 176 w 1941506"/>
                <a:gd name="connsiteY54" fmla="*/ 718814 h 1869171"/>
                <a:gd name="connsiteX55" fmla="*/ 6134 w 1941506"/>
                <a:gd name="connsiteY55" fmla="*/ 660696 h 1869171"/>
                <a:gd name="connsiteX56" fmla="*/ 25958 w 1941506"/>
                <a:gd name="connsiteY56" fmla="*/ 623423 h 1869171"/>
                <a:gd name="connsiteX57" fmla="*/ 128608 w 1941506"/>
                <a:gd name="connsiteY57" fmla="*/ 538946 h 1869171"/>
                <a:gd name="connsiteX58" fmla="*/ 216072 w 1941506"/>
                <a:gd name="connsiteY58" fmla="*/ 479312 h 1869171"/>
                <a:gd name="connsiteX59" fmla="*/ 319439 w 1941506"/>
                <a:gd name="connsiteY59" fmla="*/ 387872 h 1869171"/>
                <a:gd name="connsiteX60" fmla="*/ 414855 w 1941506"/>
                <a:gd name="connsiteY60" fmla="*/ 292456 h 1869171"/>
                <a:gd name="connsiteX61" fmla="*/ 482441 w 1941506"/>
                <a:gd name="connsiteY61" fmla="*/ 212943 h 1869171"/>
                <a:gd name="connsiteX62" fmla="*/ 526173 w 1941506"/>
                <a:gd name="connsiteY62" fmla="*/ 141381 h 1869171"/>
                <a:gd name="connsiteX63" fmla="*/ 565930 w 1941506"/>
                <a:gd name="connsiteY63" fmla="*/ 57892 h 1869171"/>
                <a:gd name="connsiteX64" fmla="*/ 566418 w 1941506"/>
                <a:gd name="connsiteY64" fmla="*/ 58594 h 1869171"/>
                <a:gd name="connsiteX65" fmla="*/ 590997 w 1941506"/>
                <a:gd name="connsiteY65" fmla="*/ 29377 h 1869171"/>
                <a:gd name="connsiteX66" fmla="*/ 667990 w 1941506"/>
                <a:gd name="connsiteY66" fmla="*/ 6692 h 1869171"/>
                <a:gd name="connsiteX67" fmla="*/ 992441 w 1941506"/>
                <a:gd name="connsiteY67" fmla="*/ 0 h 1869171"/>
                <a:gd name="connsiteX0" fmla="*/ 992441 w 1941506"/>
                <a:gd name="connsiteY0" fmla="*/ 0 h 1869171"/>
                <a:gd name="connsiteX1" fmla="*/ 1713777 w 1941506"/>
                <a:gd name="connsiteY1" fmla="*/ 0 h 1869171"/>
                <a:gd name="connsiteX2" fmla="*/ 1912620 w 1941506"/>
                <a:gd name="connsiteY2" fmla="*/ 131802 h 1869171"/>
                <a:gd name="connsiteX3" fmla="*/ 1920722 w 1941506"/>
                <a:gd name="connsiteY3" fmla="*/ 157901 h 1869171"/>
                <a:gd name="connsiteX4" fmla="*/ 1921628 w 1941506"/>
                <a:gd name="connsiteY4" fmla="*/ 157285 h 1869171"/>
                <a:gd name="connsiteX5" fmla="*/ 1922999 w 1941506"/>
                <a:gd name="connsiteY5" fmla="*/ 165238 h 1869171"/>
                <a:gd name="connsiteX6" fmla="*/ 1925195 w 1941506"/>
                <a:gd name="connsiteY6" fmla="*/ 172310 h 1869171"/>
                <a:gd name="connsiteX7" fmla="*/ 1926569 w 1941506"/>
                <a:gd name="connsiteY7" fmla="*/ 185943 h 1869171"/>
                <a:gd name="connsiteX8" fmla="*/ 1941506 w 1941506"/>
                <a:gd name="connsiteY8" fmla="*/ 272579 h 1869171"/>
                <a:gd name="connsiteX9" fmla="*/ 1941506 w 1941506"/>
                <a:gd name="connsiteY9" fmla="*/ 391848 h 1869171"/>
                <a:gd name="connsiteX10" fmla="*/ 1929579 w 1941506"/>
                <a:gd name="connsiteY10" fmla="*/ 527020 h 1869171"/>
                <a:gd name="connsiteX11" fmla="*/ 1893798 w 1941506"/>
                <a:gd name="connsiteY11" fmla="*/ 721827 h 1869171"/>
                <a:gd name="connsiteX12" fmla="*/ 1854042 w 1941506"/>
                <a:gd name="connsiteY12" fmla="*/ 857000 h 1869171"/>
                <a:gd name="connsiteX13" fmla="*/ 1786456 w 1941506"/>
                <a:gd name="connsiteY13" fmla="*/ 996147 h 1869171"/>
                <a:gd name="connsiteX14" fmla="*/ 1675138 w 1941506"/>
                <a:gd name="connsiteY14" fmla="*/ 1167100 h 1869171"/>
                <a:gd name="connsiteX15" fmla="*/ 1551892 w 1941506"/>
                <a:gd name="connsiteY15" fmla="*/ 1318175 h 1869171"/>
                <a:gd name="connsiteX16" fmla="*/ 1416720 w 1941506"/>
                <a:gd name="connsiteY16" fmla="*/ 1453347 h 1869171"/>
                <a:gd name="connsiteX17" fmla="*/ 1261670 w 1941506"/>
                <a:gd name="connsiteY17" fmla="*/ 1580568 h 1869171"/>
                <a:gd name="connsiteX18" fmla="*/ 1046985 w 1941506"/>
                <a:gd name="connsiteY18" fmla="*/ 1691886 h 1869171"/>
                <a:gd name="connsiteX19" fmla="*/ 804469 w 1941506"/>
                <a:gd name="connsiteY19" fmla="*/ 1783327 h 1869171"/>
                <a:gd name="connsiteX20" fmla="*/ 430931 w 1941506"/>
                <a:gd name="connsiteY20" fmla="*/ 1869016 h 1869171"/>
                <a:gd name="connsiteX21" fmla="*/ 270865 w 1941506"/>
                <a:gd name="connsiteY21" fmla="*/ 1810240 h 1869171"/>
                <a:gd name="connsiteX22" fmla="*/ 259125 w 1941506"/>
                <a:gd name="connsiteY22" fmla="*/ 1800007 h 1869171"/>
                <a:gd name="connsiteX23" fmla="*/ 233457 w 1941506"/>
                <a:gd name="connsiteY23" fmla="*/ 1748190 h 1869171"/>
                <a:gd name="connsiteX24" fmla="*/ 230110 w 1941506"/>
                <a:gd name="connsiteY24" fmla="*/ 1736538 h 1869171"/>
                <a:gd name="connsiteX25" fmla="*/ 326207 w 1941506"/>
                <a:gd name="connsiteY25" fmla="*/ 1560612 h 1869171"/>
                <a:gd name="connsiteX26" fmla="*/ 541385 w 1941506"/>
                <a:gd name="connsiteY26" fmla="*/ 1501188 h 1869171"/>
                <a:gd name="connsiteX27" fmla="*/ 541415 w 1941506"/>
                <a:gd name="connsiteY27" fmla="*/ 1501023 h 1869171"/>
                <a:gd name="connsiteX28" fmla="*/ 724957 w 1941506"/>
                <a:gd name="connsiteY28" fmla="*/ 1441420 h 1869171"/>
                <a:gd name="connsiteX29" fmla="*/ 872056 w 1941506"/>
                <a:gd name="connsiteY29" fmla="*/ 1385761 h 1869171"/>
                <a:gd name="connsiteX30" fmla="*/ 991325 w 1941506"/>
                <a:gd name="connsiteY30" fmla="*/ 1322151 h 1869171"/>
                <a:gd name="connsiteX31" fmla="*/ 1134449 w 1941506"/>
                <a:gd name="connsiteY31" fmla="*/ 1230711 h 1869171"/>
                <a:gd name="connsiteX32" fmla="*/ 1206011 w 1941506"/>
                <a:gd name="connsiteY32" fmla="*/ 1167100 h 1869171"/>
                <a:gd name="connsiteX33" fmla="*/ 1277572 w 1941506"/>
                <a:gd name="connsiteY33" fmla="*/ 1095539 h 1869171"/>
                <a:gd name="connsiteX34" fmla="*/ 1357085 w 1941506"/>
                <a:gd name="connsiteY34" fmla="*/ 1008074 h 1869171"/>
                <a:gd name="connsiteX35" fmla="*/ 1424671 w 1941506"/>
                <a:gd name="connsiteY35" fmla="*/ 904707 h 1869171"/>
                <a:gd name="connsiteX36" fmla="*/ 1496233 w 1941506"/>
                <a:gd name="connsiteY36" fmla="*/ 785438 h 1869171"/>
                <a:gd name="connsiteX37" fmla="*/ 1551892 w 1941506"/>
                <a:gd name="connsiteY37" fmla="*/ 614485 h 1869171"/>
                <a:gd name="connsiteX38" fmla="*/ 1587673 w 1941506"/>
                <a:gd name="connsiteY38" fmla="*/ 495215 h 1869171"/>
                <a:gd name="connsiteX39" fmla="*/ 1594034 w 1941506"/>
                <a:gd name="connsiteY39" fmla="*/ 431604 h 1869171"/>
                <a:gd name="connsiteX40" fmla="*/ 1598253 w 1941506"/>
                <a:gd name="connsiteY40" fmla="*/ 348630 h 1869171"/>
                <a:gd name="connsiteX41" fmla="*/ 1555869 w 1941506"/>
                <a:gd name="connsiteY41" fmla="*/ 306246 h 1869171"/>
                <a:gd name="connsiteX42" fmla="*/ 859588 w 1941506"/>
                <a:gd name="connsiteY42" fmla="*/ 306246 h 1869171"/>
                <a:gd name="connsiteX43" fmla="*/ 829618 w 1941506"/>
                <a:gd name="connsiteY43" fmla="*/ 318660 h 1869171"/>
                <a:gd name="connsiteX44" fmla="*/ 829440 w 1941506"/>
                <a:gd name="connsiteY44" fmla="*/ 319090 h 1869171"/>
                <a:gd name="connsiteX45" fmla="*/ 829353 w 1941506"/>
                <a:gd name="connsiteY45" fmla="*/ 318964 h 1869171"/>
                <a:gd name="connsiteX46" fmla="*/ 789352 w 1941506"/>
                <a:gd name="connsiteY46" fmla="*/ 374350 h 1869171"/>
                <a:gd name="connsiteX47" fmla="*/ 732907 w 1941506"/>
                <a:gd name="connsiteY47" fmla="*/ 443531 h 1869171"/>
                <a:gd name="connsiteX48" fmla="*/ 514906 w 1941506"/>
                <a:gd name="connsiteY48" fmla="*/ 653419 h 1869171"/>
                <a:gd name="connsiteX49" fmla="*/ 277748 w 1941506"/>
                <a:gd name="connsiteY49" fmla="*/ 837994 h 1869171"/>
                <a:gd name="connsiteX50" fmla="*/ 254980 w 1941506"/>
                <a:gd name="connsiteY50" fmla="*/ 855869 h 1869171"/>
                <a:gd name="connsiteX51" fmla="*/ 38529 w 1941506"/>
                <a:gd name="connsiteY51" fmla="*/ 829811 h 1869171"/>
                <a:gd name="connsiteX52" fmla="*/ 11003 w 1941506"/>
                <a:gd name="connsiteY52" fmla="*/ 775133 h 1869171"/>
                <a:gd name="connsiteX53" fmla="*/ 10356 w 1941506"/>
                <a:gd name="connsiteY53" fmla="*/ 766208 h 1869171"/>
                <a:gd name="connsiteX54" fmla="*/ 176 w 1941506"/>
                <a:gd name="connsiteY54" fmla="*/ 718814 h 1869171"/>
                <a:gd name="connsiteX55" fmla="*/ 6134 w 1941506"/>
                <a:gd name="connsiteY55" fmla="*/ 660696 h 1869171"/>
                <a:gd name="connsiteX56" fmla="*/ 25958 w 1941506"/>
                <a:gd name="connsiteY56" fmla="*/ 623423 h 1869171"/>
                <a:gd name="connsiteX57" fmla="*/ 128608 w 1941506"/>
                <a:gd name="connsiteY57" fmla="*/ 538946 h 1869171"/>
                <a:gd name="connsiteX58" fmla="*/ 216072 w 1941506"/>
                <a:gd name="connsiteY58" fmla="*/ 479312 h 1869171"/>
                <a:gd name="connsiteX59" fmla="*/ 319439 w 1941506"/>
                <a:gd name="connsiteY59" fmla="*/ 387872 h 1869171"/>
                <a:gd name="connsiteX60" fmla="*/ 414855 w 1941506"/>
                <a:gd name="connsiteY60" fmla="*/ 292456 h 1869171"/>
                <a:gd name="connsiteX61" fmla="*/ 482441 w 1941506"/>
                <a:gd name="connsiteY61" fmla="*/ 212943 h 1869171"/>
                <a:gd name="connsiteX62" fmla="*/ 526173 w 1941506"/>
                <a:gd name="connsiteY62" fmla="*/ 141381 h 1869171"/>
                <a:gd name="connsiteX63" fmla="*/ 565930 w 1941506"/>
                <a:gd name="connsiteY63" fmla="*/ 57892 h 1869171"/>
                <a:gd name="connsiteX64" fmla="*/ 566418 w 1941506"/>
                <a:gd name="connsiteY64" fmla="*/ 58594 h 1869171"/>
                <a:gd name="connsiteX65" fmla="*/ 590997 w 1941506"/>
                <a:gd name="connsiteY65" fmla="*/ 29377 h 1869171"/>
                <a:gd name="connsiteX66" fmla="*/ 667990 w 1941506"/>
                <a:gd name="connsiteY66" fmla="*/ 6692 h 1869171"/>
                <a:gd name="connsiteX67" fmla="*/ 992441 w 1941506"/>
                <a:gd name="connsiteY67" fmla="*/ 0 h 1869171"/>
                <a:gd name="connsiteX0" fmla="*/ 992441 w 1941506"/>
                <a:gd name="connsiteY0" fmla="*/ 0 h 1869171"/>
                <a:gd name="connsiteX1" fmla="*/ 1713777 w 1941506"/>
                <a:gd name="connsiteY1" fmla="*/ 0 h 1869171"/>
                <a:gd name="connsiteX2" fmla="*/ 1912620 w 1941506"/>
                <a:gd name="connsiteY2" fmla="*/ 131802 h 1869171"/>
                <a:gd name="connsiteX3" fmla="*/ 1920722 w 1941506"/>
                <a:gd name="connsiteY3" fmla="*/ 157901 h 1869171"/>
                <a:gd name="connsiteX4" fmla="*/ 1921628 w 1941506"/>
                <a:gd name="connsiteY4" fmla="*/ 157285 h 1869171"/>
                <a:gd name="connsiteX5" fmla="*/ 1922999 w 1941506"/>
                <a:gd name="connsiteY5" fmla="*/ 165238 h 1869171"/>
                <a:gd name="connsiteX6" fmla="*/ 1925195 w 1941506"/>
                <a:gd name="connsiteY6" fmla="*/ 172310 h 1869171"/>
                <a:gd name="connsiteX7" fmla="*/ 1926569 w 1941506"/>
                <a:gd name="connsiteY7" fmla="*/ 185943 h 1869171"/>
                <a:gd name="connsiteX8" fmla="*/ 1941506 w 1941506"/>
                <a:gd name="connsiteY8" fmla="*/ 272579 h 1869171"/>
                <a:gd name="connsiteX9" fmla="*/ 1941506 w 1941506"/>
                <a:gd name="connsiteY9" fmla="*/ 391848 h 1869171"/>
                <a:gd name="connsiteX10" fmla="*/ 1929579 w 1941506"/>
                <a:gd name="connsiteY10" fmla="*/ 527020 h 1869171"/>
                <a:gd name="connsiteX11" fmla="*/ 1893798 w 1941506"/>
                <a:gd name="connsiteY11" fmla="*/ 721827 h 1869171"/>
                <a:gd name="connsiteX12" fmla="*/ 1854042 w 1941506"/>
                <a:gd name="connsiteY12" fmla="*/ 857000 h 1869171"/>
                <a:gd name="connsiteX13" fmla="*/ 1786456 w 1941506"/>
                <a:gd name="connsiteY13" fmla="*/ 996147 h 1869171"/>
                <a:gd name="connsiteX14" fmla="*/ 1675138 w 1941506"/>
                <a:gd name="connsiteY14" fmla="*/ 1167100 h 1869171"/>
                <a:gd name="connsiteX15" fmla="*/ 1551892 w 1941506"/>
                <a:gd name="connsiteY15" fmla="*/ 1318175 h 1869171"/>
                <a:gd name="connsiteX16" fmla="*/ 1416720 w 1941506"/>
                <a:gd name="connsiteY16" fmla="*/ 1453347 h 1869171"/>
                <a:gd name="connsiteX17" fmla="*/ 1261670 w 1941506"/>
                <a:gd name="connsiteY17" fmla="*/ 1580568 h 1869171"/>
                <a:gd name="connsiteX18" fmla="*/ 1046985 w 1941506"/>
                <a:gd name="connsiteY18" fmla="*/ 1691886 h 1869171"/>
                <a:gd name="connsiteX19" fmla="*/ 804469 w 1941506"/>
                <a:gd name="connsiteY19" fmla="*/ 1783327 h 1869171"/>
                <a:gd name="connsiteX20" fmla="*/ 430931 w 1941506"/>
                <a:gd name="connsiteY20" fmla="*/ 1869016 h 1869171"/>
                <a:gd name="connsiteX21" fmla="*/ 270865 w 1941506"/>
                <a:gd name="connsiteY21" fmla="*/ 1810240 h 1869171"/>
                <a:gd name="connsiteX22" fmla="*/ 259125 w 1941506"/>
                <a:gd name="connsiteY22" fmla="*/ 1800007 h 1869171"/>
                <a:gd name="connsiteX23" fmla="*/ 233457 w 1941506"/>
                <a:gd name="connsiteY23" fmla="*/ 1748190 h 1869171"/>
                <a:gd name="connsiteX24" fmla="*/ 230110 w 1941506"/>
                <a:gd name="connsiteY24" fmla="*/ 1736538 h 1869171"/>
                <a:gd name="connsiteX25" fmla="*/ 326207 w 1941506"/>
                <a:gd name="connsiteY25" fmla="*/ 1560612 h 1869171"/>
                <a:gd name="connsiteX26" fmla="*/ 541385 w 1941506"/>
                <a:gd name="connsiteY26" fmla="*/ 1501188 h 1869171"/>
                <a:gd name="connsiteX27" fmla="*/ 541415 w 1941506"/>
                <a:gd name="connsiteY27" fmla="*/ 1501023 h 1869171"/>
                <a:gd name="connsiteX28" fmla="*/ 724957 w 1941506"/>
                <a:gd name="connsiteY28" fmla="*/ 1441420 h 1869171"/>
                <a:gd name="connsiteX29" fmla="*/ 872056 w 1941506"/>
                <a:gd name="connsiteY29" fmla="*/ 1385761 h 1869171"/>
                <a:gd name="connsiteX30" fmla="*/ 991325 w 1941506"/>
                <a:gd name="connsiteY30" fmla="*/ 1322151 h 1869171"/>
                <a:gd name="connsiteX31" fmla="*/ 1134449 w 1941506"/>
                <a:gd name="connsiteY31" fmla="*/ 1230711 h 1869171"/>
                <a:gd name="connsiteX32" fmla="*/ 1206011 w 1941506"/>
                <a:gd name="connsiteY32" fmla="*/ 1167100 h 1869171"/>
                <a:gd name="connsiteX33" fmla="*/ 1277572 w 1941506"/>
                <a:gd name="connsiteY33" fmla="*/ 1095539 h 1869171"/>
                <a:gd name="connsiteX34" fmla="*/ 1357085 w 1941506"/>
                <a:gd name="connsiteY34" fmla="*/ 1008074 h 1869171"/>
                <a:gd name="connsiteX35" fmla="*/ 1424671 w 1941506"/>
                <a:gd name="connsiteY35" fmla="*/ 904707 h 1869171"/>
                <a:gd name="connsiteX36" fmla="*/ 1496233 w 1941506"/>
                <a:gd name="connsiteY36" fmla="*/ 785438 h 1869171"/>
                <a:gd name="connsiteX37" fmla="*/ 1551892 w 1941506"/>
                <a:gd name="connsiteY37" fmla="*/ 614485 h 1869171"/>
                <a:gd name="connsiteX38" fmla="*/ 1587673 w 1941506"/>
                <a:gd name="connsiteY38" fmla="*/ 495215 h 1869171"/>
                <a:gd name="connsiteX39" fmla="*/ 1594034 w 1941506"/>
                <a:gd name="connsiteY39" fmla="*/ 431604 h 1869171"/>
                <a:gd name="connsiteX40" fmla="*/ 1598253 w 1941506"/>
                <a:gd name="connsiteY40" fmla="*/ 348630 h 1869171"/>
                <a:gd name="connsiteX41" fmla="*/ 1555869 w 1941506"/>
                <a:gd name="connsiteY41" fmla="*/ 306246 h 1869171"/>
                <a:gd name="connsiteX42" fmla="*/ 859588 w 1941506"/>
                <a:gd name="connsiteY42" fmla="*/ 306246 h 1869171"/>
                <a:gd name="connsiteX43" fmla="*/ 829618 w 1941506"/>
                <a:gd name="connsiteY43" fmla="*/ 318660 h 1869171"/>
                <a:gd name="connsiteX44" fmla="*/ 829440 w 1941506"/>
                <a:gd name="connsiteY44" fmla="*/ 319090 h 1869171"/>
                <a:gd name="connsiteX45" fmla="*/ 829353 w 1941506"/>
                <a:gd name="connsiteY45" fmla="*/ 318964 h 1869171"/>
                <a:gd name="connsiteX46" fmla="*/ 789352 w 1941506"/>
                <a:gd name="connsiteY46" fmla="*/ 374350 h 1869171"/>
                <a:gd name="connsiteX47" fmla="*/ 732907 w 1941506"/>
                <a:gd name="connsiteY47" fmla="*/ 443531 h 1869171"/>
                <a:gd name="connsiteX48" fmla="*/ 514906 w 1941506"/>
                <a:gd name="connsiteY48" fmla="*/ 653419 h 1869171"/>
                <a:gd name="connsiteX49" fmla="*/ 277748 w 1941506"/>
                <a:gd name="connsiteY49" fmla="*/ 837994 h 1869171"/>
                <a:gd name="connsiteX50" fmla="*/ 254980 w 1941506"/>
                <a:gd name="connsiteY50" fmla="*/ 855869 h 1869171"/>
                <a:gd name="connsiteX51" fmla="*/ 38529 w 1941506"/>
                <a:gd name="connsiteY51" fmla="*/ 829811 h 1869171"/>
                <a:gd name="connsiteX52" fmla="*/ 11003 w 1941506"/>
                <a:gd name="connsiteY52" fmla="*/ 775133 h 1869171"/>
                <a:gd name="connsiteX53" fmla="*/ 10356 w 1941506"/>
                <a:gd name="connsiteY53" fmla="*/ 766208 h 1869171"/>
                <a:gd name="connsiteX54" fmla="*/ 176 w 1941506"/>
                <a:gd name="connsiteY54" fmla="*/ 718814 h 1869171"/>
                <a:gd name="connsiteX55" fmla="*/ 6134 w 1941506"/>
                <a:gd name="connsiteY55" fmla="*/ 660696 h 1869171"/>
                <a:gd name="connsiteX56" fmla="*/ 25958 w 1941506"/>
                <a:gd name="connsiteY56" fmla="*/ 623423 h 1869171"/>
                <a:gd name="connsiteX57" fmla="*/ 128608 w 1941506"/>
                <a:gd name="connsiteY57" fmla="*/ 538946 h 1869171"/>
                <a:gd name="connsiteX58" fmla="*/ 216072 w 1941506"/>
                <a:gd name="connsiteY58" fmla="*/ 479312 h 1869171"/>
                <a:gd name="connsiteX59" fmla="*/ 319439 w 1941506"/>
                <a:gd name="connsiteY59" fmla="*/ 387872 h 1869171"/>
                <a:gd name="connsiteX60" fmla="*/ 414855 w 1941506"/>
                <a:gd name="connsiteY60" fmla="*/ 292456 h 1869171"/>
                <a:gd name="connsiteX61" fmla="*/ 482441 w 1941506"/>
                <a:gd name="connsiteY61" fmla="*/ 212943 h 1869171"/>
                <a:gd name="connsiteX62" fmla="*/ 526173 w 1941506"/>
                <a:gd name="connsiteY62" fmla="*/ 141381 h 1869171"/>
                <a:gd name="connsiteX63" fmla="*/ 565930 w 1941506"/>
                <a:gd name="connsiteY63" fmla="*/ 57892 h 1869171"/>
                <a:gd name="connsiteX64" fmla="*/ 566418 w 1941506"/>
                <a:gd name="connsiteY64" fmla="*/ 58594 h 1869171"/>
                <a:gd name="connsiteX65" fmla="*/ 590997 w 1941506"/>
                <a:gd name="connsiteY65" fmla="*/ 29377 h 1869171"/>
                <a:gd name="connsiteX66" fmla="*/ 667990 w 1941506"/>
                <a:gd name="connsiteY66" fmla="*/ 6692 h 1869171"/>
                <a:gd name="connsiteX67" fmla="*/ 992441 w 1941506"/>
                <a:gd name="connsiteY67" fmla="*/ 0 h 1869171"/>
                <a:gd name="connsiteX0" fmla="*/ 992441 w 1941506"/>
                <a:gd name="connsiteY0" fmla="*/ 0 h 1869171"/>
                <a:gd name="connsiteX1" fmla="*/ 1713777 w 1941506"/>
                <a:gd name="connsiteY1" fmla="*/ 0 h 1869171"/>
                <a:gd name="connsiteX2" fmla="*/ 1912620 w 1941506"/>
                <a:gd name="connsiteY2" fmla="*/ 131802 h 1869171"/>
                <a:gd name="connsiteX3" fmla="*/ 1920722 w 1941506"/>
                <a:gd name="connsiteY3" fmla="*/ 157901 h 1869171"/>
                <a:gd name="connsiteX4" fmla="*/ 1921628 w 1941506"/>
                <a:gd name="connsiteY4" fmla="*/ 157285 h 1869171"/>
                <a:gd name="connsiteX5" fmla="*/ 1922999 w 1941506"/>
                <a:gd name="connsiteY5" fmla="*/ 165238 h 1869171"/>
                <a:gd name="connsiteX6" fmla="*/ 1925195 w 1941506"/>
                <a:gd name="connsiteY6" fmla="*/ 172310 h 1869171"/>
                <a:gd name="connsiteX7" fmla="*/ 1926569 w 1941506"/>
                <a:gd name="connsiteY7" fmla="*/ 185943 h 1869171"/>
                <a:gd name="connsiteX8" fmla="*/ 1941506 w 1941506"/>
                <a:gd name="connsiteY8" fmla="*/ 272579 h 1869171"/>
                <a:gd name="connsiteX9" fmla="*/ 1941506 w 1941506"/>
                <a:gd name="connsiteY9" fmla="*/ 391848 h 1869171"/>
                <a:gd name="connsiteX10" fmla="*/ 1929579 w 1941506"/>
                <a:gd name="connsiteY10" fmla="*/ 527020 h 1869171"/>
                <a:gd name="connsiteX11" fmla="*/ 1893798 w 1941506"/>
                <a:gd name="connsiteY11" fmla="*/ 721827 h 1869171"/>
                <a:gd name="connsiteX12" fmla="*/ 1854042 w 1941506"/>
                <a:gd name="connsiteY12" fmla="*/ 857000 h 1869171"/>
                <a:gd name="connsiteX13" fmla="*/ 1786456 w 1941506"/>
                <a:gd name="connsiteY13" fmla="*/ 996147 h 1869171"/>
                <a:gd name="connsiteX14" fmla="*/ 1675138 w 1941506"/>
                <a:gd name="connsiteY14" fmla="*/ 1167100 h 1869171"/>
                <a:gd name="connsiteX15" fmla="*/ 1551892 w 1941506"/>
                <a:gd name="connsiteY15" fmla="*/ 1318175 h 1869171"/>
                <a:gd name="connsiteX16" fmla="*/ 1416720 w 1941506"/>
                <a:gd name="connsiteY16" fmla="*/ 1453347 h 1869171"/>
                <a:gd name="connsiteX17" fmla="*/ 1261670 w 1941506"/>
                <a:gd name="connsiteY17" fmla="*/ 1580568 h 1869171"/>
                <a:gd name="connsiteX18" fmla="*/ 1046985 w 1941506"/>
                <a:gd name="connsiteY18" fmla="*/ 1691886 h 1869171"/>
                <a:gd name="connsiteX19" fmla="*/ 804469 w 1941506"/>
                <a:gd name="connsiteY19" fmla="*/ 1783327 h 1869171"/>
                <a:gd name="connsiteX20" fmla="*/ 430931 w 1941506"/>
                <a:gd name="connsiteY20" fmla="*/ 1869016 h 1869171"/>
                <a:gd name="connsiteX21" fmla="*/ 270865 w 1941506"/>
                <a:gd name="connsiteY21" fmla="*/ 1810240 h 1869171"/>
                <a:gd name="connsiteX22" fmla="*/ 259125 w 1941506"/>
                <a:gd name="connsiteY22" fmla="*/ 1800007 h 1869171"/>
                <a:gd name="connsiteX23" fmla="*/ 233457 w 1941506"/>
                <a:gd name="connsiteY23" fmla="*/ 1748190 h 1869171"/>
                <a:gd name="connsiteX24" fmla="*/ 230110 w 1941506"/>
                <a:gd name="connsiteY24" fmla="*/ 1736538 h 1869171"/>
                <a:gd name="connsiteX25" fmla="*/ 326207 w 1941506"/>
                <a:gd name="connsiteY25" fmla="*/ 1560612 h 1869171"/>
                <a:gd name="connsiteX26" fmla="*/ 541385 w 1941506"/>
                <a:gd name="connsiteY26" fmla="*/ 1501188 h 1869171"/>
                <a:gd name="connsiteX27" fmla="*/ 541415 w 1941506"/>
                <a:gd name="connsiteY27" fmla="*/ 1501023 h 1869171"/>
                <a:gd name="connsiteX28" fmla="*/ 724957 w 1941506"/>
                <a:gd name="connsiteY28" fmla="*/ 1441420 h 1869171"/>
                <a:gd name="connsiteX29" fmla="*/ 872056 w 1941506"/>
                <a:gd name="connsiteY29" fmla="*/ 1385761 h 1869171"/>
                <a:gd name="connsiteX30" fmla="*/ 991325 w 1941506"/>
                <a:gd name="connsiteY30" fmla="*/ 1322151 h 1869171"/>
                <a:gd name="connsiteX31" fmla="*/ 1134449 w 1941506"/>
                <a:gd name="connsiteY31" fmla="*/ 1230711 h 1869171"/>
                <a:gd name="connsiteX32" fmla="*/ 1206011 w 1941506"/>
                <a:gd name="connsiteY32" fmla="*/ 1167100 h 1869171"/>
                <a:gd name="connsiteX33" fmla="*/ 1277572 w 1941506"/>
                <a:gd name="connsiteY33" fmla="*/ 1095539 h 1869171"/>
                <a:gd name="connsiteX34" fmla="*/ 1357085 w 1941506"/>
                <a:gd name="connsiteY34" fmla="*/ 1008074 h 1869171"/>
                <a:gd name="connsiteX35" fmla="*/ 1424671 w 1941506"/>
                <a:gd name="connsiteY35" fmla="*/ 904707 h 1869171"/>
                <a:gd name="connsiteX36" fmla="*/ 1496233 w 1941506"/>
                <a:gd name="connsiteY36" fmla="*/ 785438 h 1869171"/>
                <a:gd name="connsiteX37" fmla="*/ 1551892 w 1941506"/>
                <a:gd name="connsiteY37" fmla="*/ 614485 h 1869171"/>
                <a:gd name="connsiteX38" fmla="*/ 1587673 w 1941506"/>
                <a:gd name="connsiteY38" fmla="*/ 495215 h 1869171"/>
                <a:gd name="connsiteX39" fmla="*/ 1594034 w 1941506"/>
                <a:gd name="connsiteY39" fmla="*/ 431604 h 1869171"/>
                <a:gd name="connsiteX40" fmla="*/ 1598253 w 1941506"/>
                <a:gd name="connsiteY40" fmla="*/ 348630 h 1869171"/>
                <a:gd name="connsiteX41" fmla="*/ 1555869 w 1941506"/>
                <a:gd name="connsiteY41" fmla="*/ 306246 h 1869171"/>
                <a:gd name="connsiteX42" fmla="*/ 859588 w 1941506"/>
                <a:gd name="connsiteY42" fmla="*/ 306246 h 1869171"/>
                <a:gd name="connsiteX43" fmla="*/ 829618 w 1941506"/>
                <a:gd name="connsiteY43" fmla="*/ 318660 h 1869171"/>
                <a:gd name="connsiteX44" fmla="*/ 829440 w 1941506"/>
                <a:gd name="connsiteY44" fmla="*/ 319090 h 1869171"/>
                <a:gd name="connsiteX45" fmla="*/ 829353 w 1941506"/>
                <a:gd name="connsiteY45" fmla="*/ 318964 h 1869171"/>
                <a:gd name="connsiteX46" fmla="*/ 789352 w 1941506"/>
                <a:gd name="connsiteY46" fmla="*/ 374350 h 1869171"/>
                <a:gd name="connsiteX47" fmla="*/ 732907 w 1941506"/>
                <a:gd name="connsiteY47" fmla="*/ 443531 h 1869171"/>
                <a:gd name="connsiteX48" fmla="*/ 514906 w 1941506"/>
                <a:gd name="connsiteY48" fmla="*/ 653419 h 1869171"/>
                <a:gd name="connsiteX49" fmla="*/ 277748 w 1941506"/>
                <a:gd name="connsiteY49" fmla="*/ 837994 h 1869171"/>
                <a:gd name="connsiteX50" fmla="*/ 254980 w 1941506"/>
                <a:gd name="connsiteY50" fmla="*/ 855869 h 1869171"/>
                <a:gd name="connsiteX51" fmla="*/ 38529 w 1941506"/>
                <a:gd name="connsiteY51" fmla="*/ 829811 h 1869171"/>
                <a:gd name="connsiteX52" fmla="*/ 11003 w 1941506"/>
                <a:gd name="connsiteY52" fmla="*/ 775133 h 1869171"/>
                <a:gd name="connsiteX53" fmla="*/ 10356 w 1941506"/>
                <a:gd name="connsiteY53" fmla="*/ 766208 h 1869171"/>
                <a:gd name="connsiteX54" fmla="*/ 176 w 1941506"/>
                <a:gd name="connsiteY54" fmla="*/ 718814 h 1869171"/>
                <a:gd name="connsiteX55" fmla="*/ 6134 w 1941506"/>
                <a:gd name="connsiteY55" fmla="*/ 660696 h 1869171"/>
                <a:gd name="connsiteX56" fmla="*/ 25958 w 1941506"/>
                <a:gd name="connsiteY56" fmla="*/ 623423 h 1869171"/>
                <a:gd name="connsiteX57" fmla="*/ 128608 w 1941506"/>
                <a:gd name="connsiteY57" fmla="*/ 538946 h 1869171"/>
                <a:gd name="connsiteX58" fmla="*/ 216072 w 1941506"/>
                <a:gd name="connsiteY58" fmla="*/ 479312 h 1869171"/>
                <a:gd name="connsiteX59" fmla="*/ 319439 w 1941506"/>
                <a:gd name="connsiteY59" fmla="*/ 387872 h 1869171"/>
                <a:gd name="connsiteX60" fmla="*/ 414855 w 1941506"/>
                <a:gd name="connsiteY60" fmla="*/ 292456 h 1869171"/>
                <a:gd name="connsiteX61" fmla="*/ 482441 w 1941506"/>
                <a:gd name="connsiteY61" fmla="*/ 212943 h 1869171"/>
                <a:gd name="connsiteX62" fmla="*/ 526173 w 1941506"/>
                <a:gd name="connsiteY62" fmla="*/ 141381 h 1869171"/>
                <a:gd name="connsiteX63" fmla="*/ 565930 w 1941506"/>
                <a:gd name="connsiteY63" fmla="*/ 57892 h 1869171"/>
                <a:gd name="connsiteX64" fmla="*/ 566418 w 1941506"/>
                <a:gd name="connsiteY64" fmla="*/ 58594 h 1869171"/>
                <a:gd name="connsiteX65" fmla="*/ 590997 w 1941506"/>
                <a:gd name="connsiteY65" fmla="*/ 29377 h 1869171"/>
                <a:gd name="connsiteX66" fmla="*/ 667990 w 1941506"/>
                <a:gd name="connsiteY66" fmla="*/ 6692 h 1869171"/>
                <a:gd name="connsiteX67" fmla="*/ 992441 w 1941506"/>
                <a:gd name="connsiteY67" fmla="*/ 0 h 1869171"/>
                <a:gd name="connsiteX0" fmla="*/ 992441 w 1941506"/>
                <a:gd name="connsiteY0" fmla="*/ 0 h 1869171"/>
                <a:gd name="connsiteX1" fmla="*/ 1713777 w 1941506"/>
                <a:gd name="connsiteY1" fmla="*/ 0 h 1869171"/>
                <a:gd name="connsiteX2" fmla="*/ 1912620 w 1941506"/>
                <a:gd name="connsiteY2" fmla="*/ 131802 h 1869171"/>
                <a:gd name="connsiteX3" fmla="*/ 1920722 w 1941506"/>
                <a:gd name="connsiteY3" fmla="*/ 157901 h 1869171"/>
                <a:gd name="connsiteX4" fmla="*/ 1921628 w 1941506"/>
                <a:gd name="connsiteY4" fmla="*/ 157285 h 1869171"/>
                <a:gd name="connsiteX5" fmla="*/ 1922999 w 1941506"/>
                <a:gd name="connsiteY5" fmla="*/ 165238 h 1869171"/>
                <a:gd name="connsiteX6" fmla="*/ 1925195 w 1941506"/>
                <a:gd name="connsiteY6" fmla="*/ 172310 h 1869171"/>
                <a:gd name="connsiteX7" fmla="*/ 1926569 w 1941506"/>
                <a:gd name="connsiteY7" fmla="*/ 185943 h 1869171"/>
                <a:gd name="connsiteX8" fmla="*/ 1941506 w 1941506"/>
                <a:gd name="connsiteY8" fmla="*/ 272579 h 1869171"/>
                <a:gd name="connsiteX9" fmla="*/ 1941506 w 1941506"/>
                <a:gd name="connsiteY9" fmla="*/ 391848 h 1869171"/>
                <a:gd name="connsiteX10" fmla="*/ 1929579 w 1941506"/>
                <a:gd name="connsiteY10" fmla="*/ 527020 h 1869171"/>
                <a:gd name="connsiteX11" fmla="*/ 1893798 w 1941506"/>
                <a:gd name="connsiteY11" fmla="*/ 721827 h 1869171"/>
                <a:gd name="connsiteX12" fmla="*/ 1854042 w 1941506"/>
                <a:gd name="connsiteY12" fmla="*/ 857000 h 1869171"/>
                <a:gd name="connsiteX13" fmla="*/ 1786456 w 1941506"/>
                <a:gd name="connsiteY13" fmla="*/ 996147 h 1869171"/>
                <a:gd name="connsiteX14" fmla="*/ 1675138 w 1941506"/>
                <a:gd name="connsiteY14" fmla="*/ 1167100 h 1869171"/>
                <a:gd name="connsiteX15" fmla="*/ 1551892 w 1941506"/>
                <a:gd name="connsiteY15" fmla="*/ 1318175 h 1869171"/>
                <a:gd name="connsiteX16" fmla="*/ 1416720 w 1941506"/>
                <a:gd name="connsiteY16" fmla="*/ 1453347 h 1869171"/>
                <a:gd name="connsiteX17" fmla="*/ 1261670 w 1941506"/>
                <a:gd name="connsiteY17" fmla="*/ 1580568 h 1869171"/>
                <a:gd name="connsiteX18" fmla="*/ 1046985 w 1941506"/>
                <a:gd name="connsiteY18" fmla="*/ 1691886 h 1869171"/>
                <a:gd name="connsiteX19" fmla="*/ 804469 w 1941506"/>
                <a:gd name="connsiteY19" fmla="*/ 1783327 h 1869171"/>
                <a:gd name="connsiteX20" fmla="*/ 430931 w 1941506"/>
                <a:gd name="connsiteY20" fmla="*/ 1869016 h 1869171"/>
                <a:gd name="connsiteX21" fmla="*/ 270865 w 1941506"/>
                <a:gd name="connsiteY21" fmla="*/ 1810240 h 1869171"/>
                <a:gd name="connsiteX22" fmla="*/ 259125 w 1941506"/>
                <a:gd name="connsiteY22" fmla="*/ 1800007 h 1869171"/>
                <a:gd name="connsiteX23" fmla="*/ 233457 w 1941506"/>
                <a:gd name="connsiteY23" fmla="*/ 1748190 h 1869171"/>
                <a:gd name="connsiteX24" fmla="*/ 230110 w 1941506"/>
                <a:gd name="connsiteY24" fmla="*/ 1736538 h 1869171"/>
                <a:gd name="connsiteX25" fmla="*/ 326207 w 1941506"/>
                <a:gd name="connsiteY25" fmla="*/ 1560612 h 1869171"/>
                <a:gd name="connsiteX26" fmla="*/ 541385 w 1941506"/>
                <a:gd name="connsiteY26" fmla="*/ 1501188 h 1869171"/>
                <a:gd name="connsiteX27" fmla="*/ 541415 w 1941506"/>
                <a:gd name="connsiteY27" fmla="*/ 1501023 h 1869171"/>
                <a:gd name="connsiteX28" fmla="*/ 724957 w 1941506"/>
                <a:gd name="connsiteY28" fmla="*/ 1441420 h 1869171"/>
                <a:gd name="connsiteX29" fmla="*/ 872056 w 1941506"/>
                <a:gd name="connsiteY29" fmla="*/ 1385761 h 1869171"/>
                <a:gd name="connsiteX30" fmla="*/ 991325 w 1941506"/>
                <a:gd name="connsiteY30" fmla="*/ 1322151 h 1869171"/>
                <a:gd name="connsiteX31" fmla="*/ 1134449 w 1941506"/>
                <a:gd name="connsiteY31" fmla="*/ 1230711 h 1869171"/>
                <a:gd name="connsiteX32" fmla="*/ 1206011 w 1941506"/>
                <a:gd name="connsiteY32" fmla="*/ 1167100 h 1869171"/>
                <a:gd name="connsiteX33" fmla="*/ 1277572 w 1941506"/>
                <a:gd name="connsiteY33" fmla="*/ 1095539 h 1869171"/>
                <a:gd name="connsiteX34" fmla="*/ 1357085 w 1941506"/>
                <a:gd name="connsiteY34" fmla="*/ 1008074 h 1869171"/>
                <a:gd name="connsiteX35" fmla="*/ 1424671 w 1941506"/>
                <a:gd name="connsiteY35" fmla="*/ 904707 h 1869171"/>
                <a:gd name="connsiteX36" fmla="*/ 1496233 w 1941506"/>
                <a:gd name="connsiteY36" fmla="*/ 785438 h 1869171"/>
                <a:gd name="connsiteX37" fmla="*/ 1551892 w 1941506"/>
                <a:gd name="connsiteY37" fmla="*/ 614485 h 1869171"/>
                <a:gd name="connsiteX38" fmla="*/ 1587673 w 1941506"/>
                <a:gd name="connsiteY38" fmla="*/ 495215 h 1869171"/>
                <a:gd name="connsiteX39" fmla="*/ 1594034 w 1941506"/>
                <a:gd name="connsiteY39" fmla="*/ 431604 h 1869171"/>
                <a:gd name="connsiteX40" fmla="*/ 1598253 w 1941506"/>
                <a:gd name="connsiteY40" fmla="*/ 348630 h 1869171"/>
                <a:gd name="connsiteX41" fmla="*/ 1555869 w 1941506"/>
                <a:gd name="connsiteY41" fmla="*/ 306246 h 1869171"/>
                <a:gd name="connsiteX42" fmla="*/ 859588 w 1941506"/>
                <a:gd name="connsiteY42" fmla="*/ 306246 h 1869171"/>
                <a:gd name="connsiteX43" fmla="*/ 829618 w 1941506"/>
                <a:gd name="connsiteY43" fmla="*/ 318660 h 1869171"/>
                <a:gd name="connsiteX44" fmla="*/ 829440 w 1941506"/>
                <a:gd name="connsiteY44" fmla="*/ 319090 h 1869171"/>
                <a:gd name="connsiteX45" fmla="*/ 829353 w 1941506"/>
                <a:gd name="connsiteY45" fmla="*/ 318964 h 1869171"/>
                <a:gd name="connsiteX46" fmla="*/ 789352 w 1941506"/>
                <a:gd name="connsiteY46" fmla="*/ 374350 h 1869171"/>
                <a:gd name="connsiteX47" fmla="*/ 732907 w 1941506"/>
                <a:gd name="connsiteY47" fmla="*/ 443531 h 1869171"/>
                <a:gd name="connsiteX48" fmla="*/ 514906 w 1941506"/>
                <a:gd name="connsiteY48" fmla="*/ 653419 h 1869171"/>
                <a:gd name="connsiteX49" fmla="*/ 277748 w 1941506"/>
                <a:gd name="connsiteY49" fmla="*/ 837994 h 1869171"/>
                <a:gd name="connsiteX50" fmla="*/ 254980 w 1941506"/>
                <a:gd name="connsiteY50" fmla="*/ 855869 h 1869171"/>
                <a:gd name="connsiteX51" fmla="*/ 38529 w 1941506"/>
                <a:gd name="connsiteY51" fmla="*/ 829811 h 1869171"/>
                <a:gd name="connsiteX52" fmla="*/ 11003 w 1941506"/>
                <a:gd name="connsiteY52" fmla="*/ 775133 h 1869171"/>
                <a:gd name="connsiteX53" fmla="*/ 10356 w 1941506"/>
                <a:gd name="connsiteY53" fmla="*/ 766208 h 1869171"/>
                <a:gd name="connsiteX54" fmla="*/ 176 w 1941506"/>
                <a:gd name="connsiteY54" fmla="*/ 718814 h 1869171"/>
                <a:gd name="connsiteX55" fmla="*/ 6134 w 1941506"/>
                <a:gd name="connsiteY55" fmla="*/ 660696 h 1869171"/>
                <a:gd name="connsiteX56" fmla="*/ 25958 w 1941506"/>
                <a:gd name="connsiteY56" fmla="*/ 623423 h 1869171"/>
                <a:gd name="connsiteX57" fmla="*/ 128608 w 1941506"/>
                <a:gd name="connsiteY57" fmla="*/ 538946 h 1869171"/>
                <a:gd name="connsiteX58" fmla="*/ 216072 w 1941506"/>
                <a:gd name="connsiteY58" fmla="*/ 479312 h 1869171"/>
                <a:gd name="connsiteX59" fmla="*/ 319439 w 1941506"/>
                <a:gd name="connsiteY59" fmla="*/ 387872 h 1869171"/>
                <a:gd name="connsiteX60" fmla="*/ 414855 w 1941506"/>
                <a:gd name="connsiteY60" fmla="*/ 292456 h 1869171"/>
                <a:gd name="connsiteX61" fmla="*/ 482441 w 1941506"/>
                <a:gd name="connsiteY61" fmla="*/ 212943 h 1869171"/>
                <a:gd name="connsiteX62" fmla="*/ 526173 w 1941506"/>
                <a:gd name="connsiteY62" fmla="*/ 141381 h 1869171"/>
                <a:gd name="connsiteX63" fmla="*/ 565930 w 1941506"/>
                <a:gd name="connsiteY63" fmla="*/ 57892 h 1869171"/>
                <a:gd name="connsiteX64" fmla="*/ 566418 w 1941506"/>
                <a:gd name="connsiteY64" fmla="*/ 58594 h 1869171"/>
                <a:gd name="connsiteX65" fmla="*/ 590997 w 1941506"/>
                <a:gd name="connsiteY65" fmla="*/ 29377 h 1869171"/>
                <a:gd name="connsiteX66" fmla="*/ 667990 w 1941506"/>
                <a:gd name="connsiteY66" fmla="*/ 6692 h 1869171"/>
                <a:gd name="connsiteX67" fmla="*/ 992441 w 1941506"/>
                <a:gd name="connsiteY67" fmla="*/ 0 h 1869171"/>
                <a:gd name="connsiteX0" fmla="*/ 992441 w 1941506"/>
                <a:gd name="connsiteY0" fmla="*/ 0 h 1869171"/>
                <a:gd name="connsiteX1" fmla="*/ 1713777 w 1941506"/>
                <a:gd name="connsiteY1" fmla="*/ 0 h 1869171"/>
                <a:gd name="connsiteX2" fmla="*/ 1912620 w 1941506"/>
                <a:gd name="connsiteY2" fmla="*/ 131802 h 1869171"/>
                <a:gd name="connsiteX3" fmla="*/ 1920722 w 1941506"/>
                <a:gd name="connsiteY3" fmla="*/ 157901 h 1869171"/>
                <a:gd name="connsiteX4" fmla="*/ 1921628 w 1941506"/>
                <a:gd name="connsiteY4" fmla="*/ 157285 h 1869171"/>
                <a:gd name="connsiteX5" fmla="*/ 1922999 w 1941506"/>
                <a:gd name="connsiteY5" fmla="*/ 165238 h 1869171"/>
                <a:gd name="connsiteX6" fmla="*/ 1925195 w 1941506"/>
                <a:gd name="connsiteY6" fmla="*/ 172310 h 1869171"/>
                <a:gd name="connsiteX7" fmla="*/ 1926569 w 1941506"/>
                <a:gd name="connsiteY7" fmla="*/ 185943 h 1869171"/>
                <a:gd name="connsiteX8" fmla="*/ 1941506 w 1941506"/>
                <a:gd name="connsiteY8" fmla="*/ 272579 h 1869171"/>
                <a:gd name="connsiteX9" fmla="*/ 1941506 w 1941506"/>
                <a:gd name="connsiteY9" fmla="*/ 391848 h 1869171"/>
                <a:gd name="connsiteX10" fmla="*/ 1929579 w 1941506"/>
                <a:gd name="connsiteY10" fmla="*/ 527020 h 1869171"/>
                <a:gd name="connsiteX11" fmla="*/ 1893798 w 1941506"/>
                <a:gd name="connsiteY11" fmla="*/ 721827 h 1869171"/>
                <a:gd name="connsiteX12" fmla="*/ 1854042 w 1941506"/>
                <a:gd name="connsiteY12" fmla="*/ 857000 h 1869171"/>
                <a:gd name="connsiteX13" fmla="*/ 1786456 w 1941506"/>
                <a:gd name="connsiteY13" fmla="*/ 996147 h 1869171"/>
                <a:gd name="connsiteX14" fmla="*/ 1675138 w 1941506"/>
                <a:gd name="connsiteY14" fmla="*/ 1167100 h 1869171"/>
                <a:gd name="connsiteX15" fmla="*/ 1551892 w 1941506"/>
                <a:gd name="connsiteY15" fmla="*/ 1318175 h 1869171"/>
                <a:gd name="connsiteX16" fmla="*/ 1416720 w 1941506"/>
                <a:gd name="connsiteY16" fmla="*/ 1453347 h 1869171"/>
                <a:gd name="connsiteX17" fmla="*/ 1261670 w 1941506"/>
                <a:gd name="connsiteY17" fmla="*/ 1580568 h 1869171"/>
                <a:gd name="connsiteX18" fmla="*/ 1046985 w 1941506"/>
                <a:gd name="connsiteY18" fmla="*/ 1691886 h 1869171"/>
                <a:gd name="connsiteX19" fmla="*/ 804469 w 1941506"/>
                <a:gd name="connsiteY19" fmla="*/ 1783327 h 1869171"/>
                <a:gd name="connsiteX20" fmla="*/ 430931 w 1941506"/>
                <a:gd name="connsiteY20" fmla="*/ 1869016 h 1869171"/>
                <a:gd name="connsiteX21" fmla="*/ 270865 w 1941506"/>
                <a:gd name="connsiteY21" fmla="*/ 1810240 h 1869171"/>
                <a:gd name="connsiteX22" fmla="*/ 259125 w 1941506"/>
                <a:gd name="connsiteY22" fmla="*/ 1800007 h 1869171"/>
                <a:gd name="connsiteX23" fmla="*/ 233457 w 1941506"/>
                <a:gd name="connsiteY23" fmla="*/ 1748190 h 1869171"/>
                <a:gd name="connsiteX24" fmla="*/ 230110 w 1941506"/>
                <a:gd name="connsiteY24" fmla="*/ 1736538 h 1869171"/>
                <a:gd name="connsiteX25" fmla="*/ 326207 w 1941506"/>
                <a:gd name="connsiteY25" fmla="*/ 1560612 h 1869171"/>
                <a:gd name="connsiteX26" fmla="*/ 541385 w 1941506"/>
                <a:gd name="connsiteY26" fmla="*/ 1501188 h 1869171"/>
                <a:gd name="connsiteX27" fmla="*/ 541415 w 1941506"/>
                <a:gd name="connsiteY27" fmla="*/ 1501023 h 1869171"/>
                <a:gd name="connsiteX28" fmla="*/ 724957 w 1941506"/>
                <a:gd name="connsiteY28" fmla="*/ 1441420 h 1869171"/>
                <a:gd name="connsiteX29" fmla="*/ 872056 w 1941506"/>
                <a:gd name="connsiteY29" fmla="*/ 1385761 h 1869171"/>
                <a:gd name="connsiteX30" fmla="*/ 991325 w 1941506"/>
                <a:gd name="connsiteY30" fmla="*/ 1322151 h 1869171"/>
                <a:gd name="connsiteX31" fmla="*/ 1134449 w 1941506"/>
                <a:gd name="connsiteY31" fmla="*/ 1230711 h 1869171"/>
                <a:gd name="connsiteX32" fmla="*/ 1206011 w 1941506"/>
                <a:gd name="connsiteY32" fmla="*/ 1167100 h 1869171"/>
                <a:gd name="connsiteX33" fmla="*/ 1277572 w 1941506"/>
                <a:gd name="connsiteY33" fmla="*/ 1095539 h 1869171"/>
                <a:gd name="connsiteX34" fmla="*/ 1357085 w 1941506"/>
                <a:gd name="connsiteY34" fmla="*/ 1008074 h 1869171"/>
                <a:gd name="connsiteX35" fmla="*/ 1424671 w 1941506"/>
                <a:gd name="connsiteY35" fmla="*/ 904707 h 1869171"/>
                <a:gd name="connsiteX36" fmla="*/ 1496233 w 1941506"/>
                <a:gd name="connsiteY36" fmla="*/ 785438 h 1869171"/>
                <a:gd name="connsiteX37" fmla="*/ 1551892 w 1941506"/>
                <a:gd name="connsiteY37" fmla="*/ 614485 h 1869171"/>
                <a:gd name="connsiteX38" fmla="*/ 1587673 w 1941506"/>
                <a:gd name="connsiteY38" fmla="*/ 495215 h 1869171"/>
                <a:gd name="connsiteX39" fmla="*/ 1594034 w 1941506"/>
                <a:gd name="connsiteY39" fmla="*/ 431604 h 1869171"/>
                <a:gd name="connsiteX40" fmla="*/ 1598253 w 1941506"/>
                <a:gd name="connsiteY40" fmla="*/ 348630 h 1869171"/>
                <a:gd name="connsiteX41" fmla="*/ 1555869 w 1941506"/>
                <a:gd name="connsiteY41" fmla="*/ 306246 h 1869171"/>
                <a:gd name="connsiteX42" fmla="*/ 859588 w 1941506"/>
                <a:gd name="connsiteY42" fmla="*/ 306246 h 1869171"/>
                <a:gd name="connsiteX43" fmla="*/ 829618 w 1941506"/>
                <a:gd name="connsiteY43" fmla="*/ 318660 h 1869171"/>
                <a:gd name="connsiteX44" fmla="*/ 829440 w 1941506"/>
                <a:gd name="connsiteY44" fmla="*/ 319090 h 1869171"/>
                <a:gd name="connsiteX45" fmla="*/ 829353 w 1941506"/>
                <a:gd name="connsiteY45" fmla="*/ 318964 h 1869171"/>
                <a:gd name="connsiteX46" fmla="*/ 789352 w 1941506"/>
                <a:gd name="connsiteY46" fmla="*/ 374350 h 1869171"/>
                <a:gd name="connsiteX47" fmla="*/ 732907 w 1941506"/>
                <a:gd name="connsiteY47" fmla="*/ 443531 h 1869171"/>
                <a:gd name="connsiteX48" fmla="*/ 514906 w 1941506"/>
                <a:gd name="connsiteY48" fmla="*/ 653419 h 1869171"/>
                <a:gd name="connsiteX49" fmla="*/ 277748 w 1941506"/>
                <a:gd name="connsiteY49" fmla="*/ 837994 h 1869171"/>
                <a:gd name="connsiteX50" fmla="*/ 254980 w 1941506"/>
                <a:gd name="connsiteY50" fmla="*/ 855869 h 1869171"/>
                <a:gd name="connsiteX51" fmla="*/ 38529 w 1941506"/>
                <a:gd name="connsiteY51" fmla="*/ 829811 h 1869171"/>
                <a:gd name="connsiteX52" fmla="*/ 11003 w 1941506"/>
                <a:gd name="connsiteY52" fmla="*/ 775133 h 1869171"/>
                <a:gd name="connsiteX53" fmla="*/ 10356 w 1941506"/>
                <a:gd name="connsiteY53" fmla="*/ 766208 h 1869171"/>
                <a:gd name="connsiteX54" fmla="*/ 176 w 1941506"/>
                <a:gd name="connsiteY54" fmla="*/ 718814 h 1869171"/>
                <a:gd name="connsiteX55" fmla="*/ 6134 w 1941506"/>
                <a:gd name="connsiteY55" fmla="*/ 660696 h 1869171"/>
                <a:gd name="connsiteX56" fmla="*/ 25958 w 1941506"/>
                <a:gd name="connsiteY56" fmla="*/ 623423 h 1869171"/>
                <a:gd name="connsiteX57" fmla="*/ 128608 w 1941506"/>
                <a:gd name="connsiteY57" fmla="*/ 538946 h 1869171"/>
                <a:gd name="connsiteX58" fmla="*/ 216072 w 1941506"/>
                <a:gd name="connsiteY58" fmla="*/ 479312 h 1869171"/>
                <a:gd name="connsiteX59" fmla="*/ 319439 w 1941506"/>
                <a:gd name="connsiteY59" fmla="*/ 387872 h 1869171"/>
                <a:gd name="connsiteX60" fmla="*/ 414855 w 1941506"/>
                <a:gd name="connsiteY60" fmla="*/ 292456 h 1869171"/>
                <a:gd name="connsiteX61" fmla="*/ 482441 w 1941506"/>
                <a:gd name="connsiteY61" fmla="*/ 212943 h 1869171"/>
                <a:gd name="connsiteX62" fmla="*/ 526173 w 1941506"/>
                <a:gd name="connsiteY62" fmla="*/ 141381 h 1869171"/>
                <a:gd name="connsiteX63" fmla="*/ 565930 w 1941506"/>
                <a:gd name="connsiteY63" fmla="*/ 57892 h 1869171"/>
                <a:gd name="connsiteX64" fmla="*/ 566418 w 1941506"/>
                <a:gd name="connsiteY64" fmla="*/ 58594 h 1869171"/>
                <a:gd name="connsiteX65" fmla="*/ 590997 w 1941506"/>
                <a:gd name="connsiteY65" fmla="*/ 29377 h 1869171"/>
                <a:gd name="connsiteX66" fmla="*/ 667990 w 1941506"/>
                <a:gd name="connsiteY66" fmla="*/ 6692 h 1869171"/>
                <a:gd name="connsiteX67" fmla="*/ 992441 w 1941506"/>
                <a:gd name="connsiteY67" fmla="*/ 0 h 1869171"/>
                <a:gd name="connsiteX0" fmla="*/ 992441 w 1941506"/>
                <a:gd name="connsiteY0" fmla="*/ 0 h 1869171"/>
                <a:gd name="connsiteX1" fmla="*/ 1713777 w 1941506"/>
                <a:gd name="connsiteY1" fmla="*/ 0 h 1869171"/>
                <a:gd name="connsiteX2" fmla="*/ 1912620 w 1941506"/>
                <a:gd name="connsiteY2" fmla="*/ 131802 h 1869171"/>
                <a:gd name="connsiteX3" fmla="*/ 1920722 w 1941506"/>
                <a:gd name="connsiteY3" fmla="*/ 157901 h 1869171"/>
                <a:gd name="connsiteX4" fmla="*/ 1921628 w 1941506"/>
                <a:gd name="connsiteY4" fmla="*/ 157285 h 1869171"/>
                <a:gd name="connsiteX5" fmla="*/ 1922999 w 1941506"/>
                <a:gd name="connsiteY5" fmla="*/ 165238 h 1869171"/>
                <a:gd name="connsiteX6" fmla="*/ 1925195 w 1941506"/>
                <a:gd name="connsiteY6" fmla="*/ 172310 h 1869171"/>
                <a:gd name="connsiteX7" fmla="*/ 1926569 w 1941506"/>
                <a:gd name="connsiteY7" fmla="*/ 185943 h 1869171"/>
                <a:gd name="connsiteX8" fmla="*/ 1941506 w 1941506"/>
                <a:gd name="connsiteY8" fmla="*/ 272579 h 1869171"/>
                <a:gd name="connsiteX9" fmla="*/ 1941506 w 1941506"/>
                <a:gd name="connsiteY9" fmla="*/ 391848 h 1869171"/>
                <a:gd name="connsiteX10" fmla="*/ 1929579 w 1941506"/>
                <a:gd name="connsiteY10" fmla="*/ 527020 h 1869171"/>
                <a:gd name="connsiteX11" fmla="*/ 1893798 w 1941506"/>
                <a:gd name="connsiteY11" fmla="*/ 721827 h 1869171"/>
                <a:gd name="connsiteX12" fmla="*/ 1854042 w 1941506"/>
                <a:gd name="connsiteY12" fmla="*/ 857000 h 1869171"/>
                <a:gd name="connsiteX13" fmla="*/ 1786456 w 1941506"/>
                <a:gd name="connsiteY13" fmla="*/ 996147 h 1869171"/>
                <a:gd name="connsiteX14" fmla="*/ 1675138 w 1941506"/>
                <a:gd name="connsiteY14" fmla="*/ 1167100 h 1869171"/>
                <a:gd name="connsiteX15" fmla="*/ 1551892 w 1941506"/>
                <a:gd name="connsiteY15" fmla="*/ 1318175 h 1869171"/>
                <a:gd name="connsiteX16" fmla="*/ 1416720 w 1941506"/>
                <a:gd name="connsiteY16" fmla="*/ 1453347 h 1869171"/>
                <a:gd name="connsiteX17" fmla="*/ 1261670 w 1941506"/>
                <a:gd name="connsiteY17" fmla="*/ 1580568 h 1869171"/>
                <a:gd name="connsiteX18" fmla="*/ 1046985 w 1941506"/>
                <a:gd name="connsiteY18" fmla="*/ 1691886 h 1869171"/>
                <a:gd name="connsiteX19" fmla="*/ 804469 w 1941506"/>
                <a:gd name="connsiteY19" fmla="*/ 1783327 h 1869171"/>
                <a:gd name="connsiteX20" fmla="*/ 430931 w 1941506"/>
                <a:gd name="connsiteY20" fmla="*/ 1869016 h 1869171"/>
                <a:gd name="connsiteX21" fmla="*/ 270865 w 1941506"/>
                <a:gd name="connsiteY21" fmla="*/ 1810240 h 1869171"/>
                <a:gd name="connsiteX22" fmla="*/ 259125 w 1941506"/>
                <a:gd name="connsiteY22" fmla="*/ 1800007 h 1869171"/>
                <a:gd name="connsiteX23" fmla="*/ 233457 w 1941506"/>
                <a:gd name="connsiteY23" fmla="*/ 1748190 h 1869171"/>
                <a:gd name="connsiteX24" fmla="*/ 230110 w 1941506"/>
                <a:gd name="connsiteY24" fmla="*/ 1736538 h 1869171"/>
                <a:gd name="connsiteX25" fmla="*/ 326207 w 1941506"/>
                <a:gd name="connsiteY25" fmla="*/ 1560612 h 1869171"/>
                <a:gd name="connsiteX26" fmla="*/ 541385 w 1941506"/>
                <a:gd name="connsiteY26" fmla="*/ 1501188 h 1869171"/>
                <a:gd name="connsiteX27" fmla="*/ 541415 w 1941506"/>
                <a:gd name="connsiteY27" fmla="*/ 1501023 h 1869171"/>
                <a:gd name="connsiteX28" fmla="*/ 724957 w 1941506"/>
                <a:gd name="connsiteY28" fmla="*/ 1441420 h 1869171"/>
                <a:gd name="connsiteX29" fmla="*/ 872056 w 1941506"/>
                <a:gd name="connsiteY29" fmla="*/ 1385761 h 1869171"/>
                <a:gd name="connsiteX30" fmla="*/ 991325 w 1941506"/>
                <a:gd name="connsiteY30" fmla="*/ 1322151 h 1869171"/>
                <a:gd name="connsiteX31" fmla="*/ 1134449 w 1941506"/>
                <a:gd name="connsiteY31" fmla="*/ 1230711 h 1869171"/>
                <a:gd name="connsiteX32" fmla="*/ 1206011 w 1941506"/>
                <a:gd name="connsiteY32" fmla="*/ 1167100 h 1869171"/>
                <a:gd name="connsiteX33" fmla="*/ 1277572 w 1941506"/>
                <a:gd name="connsiteY33" fmla="*/ 1095539 h 1869171"/>
                <a:gd name="connsiteX34" fmla="*/ 1357085 w 1941506"/>
                <a:gd name="connsiteY34" fmla="*/ 1008074 h 1869171"/>
                <a:gd name="connsiteX35" fmla="*/ 1424671 w 1941506"/>
                <a:gd name="connsiteY35" fmla="*/ 904707 h 1869171"/>
                <a:gd name="connsiteX36" fmla="*/ 1496233 w 1941506"/>
                <a:gd name="connsiteY36" fmla="*/ 785438 h 1869171"/>
                <a:gd name="connsiteX37" fmla="*/ 1551892 w 1941506"/>
                <a:gd name="connsiteY37" fmla="*/ 614485 h 1869171"/>
                <a:gd name="connsiteX38" fmla="*/ 1587673 w 1941506"/>
                <a:gd name="connsiteY38" fmla="*/ 495215 h 1869171"/>
                <a:gd name="connsiteX39" fmla="*/ 1594034 w 1941506"/>
                <a:gd name="connsiteY39" fmla="*/ 431604 h 1869171"/>
                <a:gd name="connsiteX40" fmla="*/ 1598253 w 1941506"/>
                <a:gd name="connsiteY40" fmla="*/ 348630 h 1869171"/>
                <a:gd name="connsiteX41" fmla="*/ 1555869 w 1941506"/>
                <a:gd name="connsiteY41" fmla="*/ 306246 h 1869171"/>
                <a:gd name="connsiteX42" fmla="*/ 859588 w 1941506"/>
                <a:gd name="connsiteY42" fmla="*/ 306246 h 1869171"/>
                <a:gd name="connsiteX43" fmla="*/ 829618 w 1941506"/>
                <a:gd name="connsiteY43" fmla="*/ 318660 h 1869171"/>
                <a:gd name="connsiteX44" fmla="*/ 829440 w 1941506"/>
                <a:gd name="connsiteY44" fmla="*/ 319090 h 1869171"/>
                <a:gd name="connsiteX45" fmla="*/ 829353 w 1941506"/>
                <a:gd name="connsiteY45" fmla="*/ 318964 h 1869171"/>
                <a:gd name="connsiteX46" fmla="*/ 789352 w 1941506"/>
                <a:gd name="connsiteY46" fmla="*/ 374350 h 1869171"/>
                <a:gd name="connsiteX47" fmla="*/ 732907 w 1941506"/>
                <a:gd name="connsiteY47" fmla="*/ 443531 h 1869171"/>
                <a:gd name="connsiteX48" fmla="*/ 514906 w 1941506"/>
                <a:gd name="connsiteY48" fmla="*/ 653419 h 1869171"/>
                <a:gd name="connsiteX49" fmla="*/ 277748 w 1941506"/>
                <a:gd name="connsiteY49" fmla="*/ 837994 h 1869171"/>
                <a:gd name="connsiteX50" fmla="*/ 254980 w 1941506"/>
                <a:gd name="connsiteY50" fmla="*/ 855869 h 1869171"/>
                <a:gd name="connsiteX51" fmla="*/ 38529 w 1941506"/>
                <a:gd name="connsiteY51" fmla="*/ 829811 h 1869171"/>
                <a:gd name="connsiteX52" fmla="*/ 11003 w 1941506"/>
                <a:gd name="connsiteY52" fmla="*/ 775133 h 1869171"/>
                <a:gd name="connsiteX53" fmla="*/ 10356 w 1941506"/>
                <a:gd name="connsiteY53" fmla="*/ 766208 h 1869171"/>
                <a:gd name="connsiteX54" fmla="*/ 176 w 1941506"/>
                <a:gd name="connsiteY54" fmla="*/ 718814 h 1869171"/>
                <a:gd name="connsiteX55" fmla="*/ 6134 w 1941506"/>
                <a:gd name="connsiteY55" fmla="*/ 660696 h 1869171"/>
                <a:gd name="connsiteX56" fmla="*/ 25958 w 1941506"/>
                <a:gd name="connsiteY56" fmla="*/ 623423 h 1869171"/>
                <a:gd name="connsiteX57" fmla="*/ 128608 w 1941506"/>
                <a:gd name="connsiteY57" fmla="*/ 538946 h 1869171"/>
                <a:gd name="connsiteX58" fmla="*/ 216072 w 1941506"/>
                <a:gd name="connsiteY58" fmla="*/ 479312 h 1869171"/>
                <a:gd name="connsiteX59" fmla="*/ 319439 w 1941506"/>
                <a:gd name="connsiteY59" fmla="*/ 387872 h 1869171"/>
                <a:gd name="connsiteX60" fmla="*/ 414855 w 1941506"/>
                <a:gd name="connsiteY60" fmla="*/ 292456 h 1869171"/>
                <a:gd name="connsiteX61" fmla="*/ 482441 w 1941506"/>
                <a:gd name="connsiteY61" fmla="*/ 212943 h 1869171"/>
                <a:gd name="connsiteX62" fmla="*/ 526173 w 1941506"/>
                <a:gd name="connsiteY62" fmla="*/ 141381 h 1869171"/>
                <a:gd name="connsiteX63" fmla="*/ 565930 w 1941506"/>
                <a:gd name="connsiteY63" fmla="*/ 57892 h 1869171"/>
                <a:gd name="connsiteX64" fmla="*/ 566418 w 1941506"/>
                <a:gd name="connsiteY64" fmla="*/ 58594 h 1869171"/>
                <a:gd name="connsiteX65" fmla="*/ 590997 w 1941506"/>
                <a:gd name="connsiteY65" fmla="*/ 29377 h 1869171"/>
                <a:gd name="connsiteX66" fmla="*/ 667990 w 1941506"/>
                <a:gd name="connsiteY66" fmla="*/ 6692 h 1869171"/>
                <a:gd name="connsiteX67" fmla="*/ 992441 w 1941506"/>
                <a:gd name="connsiteY67" fmla="*/ 0 h 1869171"/>
                <a:gd name="connsiteX0" fmla="*/ 992441 w 1941506"/>
                <a:gd name="connsiteY0" fmla="*/ 0 h 1869171"/>
                <a:gd name="connsiteX1" fmla="*/ 1713777 w 1941506"/>
                <a:gd name="connsiteY1" fmla="*/ 0 h 1869171"/>
                <a:gd name="connsiteX2" fmla="*/ 1912620 w 1941506"/>
                <a:gd name="connsiteY2" fmla="*/ 131802 h 1869171"/>
                <a:gd name="connsiteX3" fmla="*/ 1920722 w 1941506"/>
                <a:gd name="connsiteY3" fmla="*/ 157901 h 1869171"/>
                <a:gd name="connsiteX4" fmla="*/ 1921628 w 1941506"/>
                <a:gd name="connsiteY4" fmla="*/ 157285 h 1869171"/>
                <a:gd name="connsiteX5" fmla="*/ 1922999 w 1941506"/>
                <a:gd name="connsiteY5" fmla="*/ 165238 h 1869171"/>
                <a:gd name="connsiteX6" fmla="*/ 1925195 w 1941506"/>
                <a:gd name="connsiteY6" fmla="*/ 172310 h 1869171"/>
                <a:gd name="connsiteX7" fmla="*/ 1926569 w 1941506"/>
                <a:gd name="connsiteY7" fmla="*/ 185943 h 1869171"/>
                <a:gd name="connsiteX8" fmla="*/ 1941506 w 1941506"/>
                <a:gd name="connsiteY8" fmla="*/ 272579 h 1869171"/>
                <a:gd name="connsiteX9" fmla="*/ 1941506 w 1941506"/>
                <a:gd name="connsiteY9" fmla="*/ 391848 h 1869171"/>
                <a:gd name="connsiteX10" fmla="*/ 1929579 w 1941506"/>
                <a:gd name="connsiteY10" fmla="*/ 527020 h 1869171"/>
                <a:gd name="connsiteX11" fmla="*/ 1893798 w 1941506"/>
                <a:gd name="connsiteY11" fmla="*/ 721827 h 1869171"/>
                <a:gd name="connsiteX12" fmla="*/ 1854042 w 1941506"/>
                <a:gd name="connsiteY12" fmla="*/ 857000 h 1869171"/>
                <a:gd name="connsiteX13" fmla="*/ 1786456 w 1941506"/>
                <a:gd name="connsiteY13" fmla="*/ 996147 h 1869171"/>
                <a:gd name="connsiteX14" fmla="*/ 1675138 w 1941506"/>
                <a:gd name="connsiteY14" fmla="*/ 1167100 h 1869171"/>
                <a:gd name="connsiteX15" fmla="*/ 1551892 w 1941506"/>
                <a:gd name="connsiteY15" fmla="*/ 1318175 h 1869171"/>
                <a:gd name="connsiteX16" fmla="*/ 1416720 w 1941506"/>
                <a:gd name="connsiteY16" fmla="*/ 1453347 h 1869171"/>
                <a:gd name="connsiteX17" fmla="*/ 1261670 w 1941506"/>
                <a:gd name="connsiteY17" fmla="*/ 1580568 h 1869171"/>
                <a:gd name="connsiteX18" fmla="*/ 1046985 w 1941506"/>
                <a:gd name="connsiteY18" fmla="*/ 1691886 h 1869171"/>
                <a:gd name="connsiteX19" fmla="*/ 804469 w 1941506"/>
                <a:gd name="connsiteY19" fmla="*/ 1783327 h 1869171"/>
                <a:gd name="connsiteX20" fmla="*/ 430931 w 1941506"/>
                <a:gd name="connsiteY20" fmla="*/ 1869016 h 1869171"/>
                <a:gd name="connsiteX21" fmla="*/ 270865 w 1941506"/>
                <a:gd name="connsiteY21" fmla="*/ 1810240 h 1869171"/>
                <a:gd name="connsiteX22" fmla="*/ 259125 w 1941506"/>
                <a:gd name="connsiteY22" fmla="*/ 1800007 h 1869171"/>
                <a:gd name="connsiteX23" fmla="*/ 233457 w 1941506"/>
                <a:gd name="connsiteY23" fmla="*/ 1748190 h 1869171"/>
                <a:gd name="connsiteX24" fmla="*/ 230110 w 1941506"/>
                <a:gd name="connsiteY24" fmla="*/ 1736538 h 1869171"/>
                <a:gd name="connsiteX25" fmla="*/ 326207 w 1941506"/>
                <a:gd name="connsiteY25" fmla="*/ 1560612 h 1869171"/>
                <a:gd name="connsiteX26" fmla="*/ 541385 w 1941506"/>
                <a:gd name="connsiteY26" fmla="*/ 1501188 h 1869171"/>
                <a:gd name="connsiteX27" fmla="*/ 541415 w 1941506"/>
                <a:gd name="connsiteY27" fmla="*/ 1501023 h 1869171"/>
                <a:gd name="connsiteX28" fmla="*/ 724957 w 1941506"/>
                <a:gd name="connsiteY28" fmla="*/ 1441420 h 1869171"/>
                <a:gd name="connsiteX29" fmla="*/ 872056 w 1941506"/>
                <a:gd name="connsiteY29" fmla="*/ 1385761 h 1869171"/>
                <a:gd name="connsiteX30" fmla="*/ 991325 w 1941506"/>
                <a:gd name="connsiteY30" fmla="*/ 1322151 h 1869171"/>
                <a:gd name="connsiteX31" fmla="*/ 1134449 w 1941506"/>
                <a:gd name="connsiteY31" fmla="*/ 1230711 h 1869171"/>
                <a:gd name="connsiteX32" fmla="*/ 1206011 w 1941506"/>
                <a:gd name="connsiteY32" fmla="*/ 1167100 h 1869171"/>
                <a:gd name="connsiteX33" fmla="*/ 1277572 w 1941506"/>
                <a:gd name="connsiteY33" fmla="*/ 1095539 h 1869171"/>
                <a:gd name="connsiteX34" fmla="*/ 1357085 w 1941506"/>
                <a:gd name="connsiteY34" fmla="*/ 1008074 h 1869171"/>
                <a:gd name="connsiteX35" fmla="*/ 1424671 w 1941506"/>
                <a:gd name="connsiteY35" fmla="*/ 904707 h 1869171"/>
                <a:gd name="connsiteX36" fmla="*/ 1496233 w 1941506"/>
                <a:gd name="connsiteY36" fmla="*/ 785438 h 1869171"/>
                <a:gd name="connsiteX37" fmla="*/ 1551892 w 1941506"/>
                <a:gd name="connsiteY37" fmla="*/ 614485 h 1869171"/>
                <a:gd name="connsiteX38" fmla="*/ 1587673 w 1941506"/>
                <a:gd name="connsiteY38" fmla="*/ 495215 h 1869171"/>
                <a:gd name="connsiteX39" fmla="*/ 1594034 w 1941506"/>
                <a:gd name="connsiteY39" fmla="*/ 431604 h 1869171"/>
                <a:gd name="connsiteX40" fmla="*/ 1598253 w 1941506"/>
                <a:gd name="connsiteY40" fmla="*/ 348630 h 1869171"/>
                <a:gd name="connsiteX41" fmla="*/ 1555869 w 1941506"/>
                <a:gd name="connsiteY41" fmla="*/ 306246 h 1869171"/>
                <a:gd name="connsiteX42" fmla="*/ 859588 w 1941506"/>
                <a:gd name="connsiteY42" fmla="*/ 306246 h 1869171"/>
                <a:gd name="connsiteX43" fmla="*/ 829618 w 1941506"/>
                <a:gd name="connsiteY43" fmla="*/ 318660 h 1869171"/>
                <a:gd name="connsiteX44" fmla="*/ 829440 w 1941506"/>
                <a:gd name="connsiteY44" fmla="*/ 319090 h 1869171"/>
                <a:gd name="connsiteX45" fmla="*/ 829353 w 1941506"/>
                <a:gd name="connsiteY45" fmla="*/ 318964 h 1869171"/>
                <a:gd name="connsiteX46" fmla="*/ 789352 w 1941506"/>
                <a:gd name="connsiteY46" fmla="*/ 374350 h 1869171"/>
                <a:gd name="connsiteX47" fmla="*/ 732907 w 1941506"/>
                <a:gd name="connsiteY47" fmla="*/ 443531 h 1869171"/>
                <a:gd name="connsiteX48" fmla="*/ 514906 w 1941506"/>
                <a:gd name="connsiteY48" fmla="*/ 653419 h 1869171"/>
                <a:gd name="connsiteX49" fmla="*/ 277748 w 1941506"/>
                <a:gd name="connsiteY49" fmla="*/ 837994 h 1869171"/>
                <a:gd name="connsiteX50" fmla="*/ 254980 w 1941506"/>
                <a:gd name="connsiteY50" fmla="*/ 855869 h 1869171"/>
                <a:gd name="connsiteX51" fmla="*/ 38529 w 1941506"/>
                <a:gd name="connsiteY51" fmla="*/ 829811 h 1869171"/>
                <a:gd name="connsiteX52" fmla="*/ 11003 w 1941506"/>
                <a:gd name="connsiteY52" fmla="*/ 775133 h 1869171"/>
                <a:gd name="connsiteX53" fmla="*/ 10356 w 1941506"/>
                <a:gd name="connsiteY53" fmla="*/ 766208 h 1869171"/>
                <a:gd name="connsiteX54" fmla="*/ 176 w 1941506"/>
                <a:gd name="connsiteY54" fmla="*/ 718814 h 1869171"/>
                <a:gd name="connsiteX55" fmla="*/ 6134 w 1941506"/>
                <a:gd name="connsiteY55" fmla="*/ 660696 h 1869171"/>
                <a:gd name="connsiteX56" fmla="*/ 25958 w 1941506"/>
                <a:gd name="connsiteY56" fmla="*/ 623423 h 1869171"/>
                <a:gd name="connsiteX57" fmla="*/ 128608 w 1941506"/>
                <a:gd name="connsiteY57" fmla="*/ 538946 h 1869171"/>
                <a:gd name="connsiteX58" fmla="*/ 216072 w 1941506"/>
                <a:gd name="connsiteY58" fmla="*/ 479312 h 1869171"/>
                <a:gd name="connsiteX59" fmla="*/ 319439 w 1941506"/>
                <a:gd name="connsiteY59" fmla="*/ 387872 h 1869171"/>
                <a:gd name="connsiteX60" fmla="*/ 414855 w 1941506"/>
                <a:gd name="connsiteY60" fmla="*/ 292456 h 1869171"/>
                <a:gd name="connsiteX61" fmla="*/ 482441 w 1941506"/>
                <a:gd name="connsiteY61" fmla="*/ 212943 h 1869171"/>
                <a:gd name="connsiteX62" fmla="*/ 526173 w 1941506"/>
                <a:gd name="connsiteY62" fmla="*/ 141381 h 1869171"/>
                <a:gd name="connsiteX63" fmla="*/ 565930 w 1941506"/>
                <a:gd name="connsiteY63" fmla="*/ 57892 h 1869171"/>
                <a:gd name="connsiteX64" fmla="*/ 566418 w 1941506"/>
                <a:gd name="connsiteY64" fmla="*/ 58594 h 1869171"/>
                <a:gd name="connsiteX65" fmla="*/ 590997 w 1941506"/>
                <a:gd name="connsiteY65" fmla="*/ 29377 h 1869171"/>
                <a:gd name="connsiteX66" fmla="*/ 667990 w 1941506"/>
                <a:gd name="connsiteY66" fmla="*/ 6692 h 1869171"/>
                <a:gd name="connsiteX67" fmla="*/ 992441 w 1941506"/>
                <a:gd name="connsiteY67" fmla="*/ 0 h 1869171"/>
                <a:gd name="connsiteX0" fmla="*/ 992441 w 1941506"/>
                <a:gd name="connsiteY0" fmla="*/ 0 h 1869171"/>
                <a:gd name="connsiteX1" fmla="*/ 1713777 w 1941506"/>
                <a:gd name="connsiteY1" fmla="*/ 0 h 1869171"/>
                <a:gd name="connsiteX2" fmla="*/ 1912620 w 1941506"/>
                <a:gd name="connsiteY2" fmla="*/ 131802 h 1869171"/>
                <a:gd name="connsiteX3" fmla="*/ 1920722 w 1941506"/>
                <a:gd name="connsiteY3" fmla="*/ 157901 h 1869171"/>
                <a:gd name="connsiteX4" fmla="*/ 1921628 w 1941506"/>
                <a:gd name="connsiteY4" fmla="*/ 157285 h 1869171"/>
                <a:gd name="connsiteX5" fmla="*/ 1922999 w 1941506"/>
                <a:gd name="connsiteY5" fmla="*/ 165238 h 1869171"/>
                <a:gd name="connsiteX6" fmla="*/ 1925195 w 1941506"/>
                <a:gd name="connsiteY6" fmla="*/ 172310 h 1869171"/>
                <a:gd name="connsiteX7" fmla="*/ 1926569 w 1941506"/>
                <a:gd name="connsiteY7" fmla="*/ 185943 h 1869171"/>
                <a:gd name="connsiteX8" fmla="*/ 1941506 w 1941506"/>
                <a:gd name="connsiteY8" fmla="*/ 272579 h 1869171"/>
                <a:gd name="connsiteX9" fmla="*/ 1941506 w 1941506"/>
                <a:gd name="connsiteY9" fmla="*/ 391848 h 1869171"/>
                <a:gd name="connsiteX10" fmla="*/ 1929579 w 1941506"/>
                <a:gd name="connsiteY10" fmla="*/ 527020 h 1869171"/>
                <a:gd name="connsiteX11" fmla="*/ 1893798 w 1941506"/>
                <a:gd name="connsiteY11" fmla="*/ 721827 h 1869171"/>
                <a:gd name="connsiteX12" fmla="*/ 1854042 w 1941506"/>
                <a:gd name="connsiteY12" fmla="*/ 857000 h 1869171"/>
                <a:gd name="connsiteX13" fmla="*/ 1786456 w 1941506"/>
                <a:gd name="connsiteY13" fmla="*/ 996147 h 1869171"/>
                <a:gd name="connsiteX14" fmla="*/ 1675138 w 1941506"/>
                <a:gd name="connsiteY14" fmla="*/ 1167100 h 1869171"/>
                <a:gd name="connsiteX15" fmla="*/ 1551892 w 1941506"/>
                <a:gd name="connsiteY15" fmla="*/ 1318175 h 1869171"/>
                <a:gd name="connsiteX16" fmla="*/ 1416720 w 1941506"/>
                <a:gd name="connsiteY16" fmla="*/ 1453347 h 1869171"/>
                <a:gd name="connsiteX17" fmla="*/ 1261670 w 1941506"/>
                <a:gd name="connsiteY17" fmla="*/ 1580568 h 1869171"/>
                <a:gd name="connsiteX18" fmla="*/ 1046985 w 1941506"/>
                <a:gd name="connsiteY18" fmla="*/ 1691886 h 1869171"/>
                <a:gd name="connsiteX19" fmla="*/ 804469 w 1941506"/>
                <a:gd name="connsiteY19" fmla="*/ 1783327 h 1869171"/>
                <a:gd name="connsiteX20" fmla="*/ 430931 w 1941506"/>
                <a:gd name="connsiteY20" fmla="*/ 1869016 h 1869171"/>
                <a:gd name="connsiteX21" fmla="*/ 270865 w 1941506"/>
                <a:gd name="connsiteY21" fmla="*/ 1810240 h 1869171"/>
                <a:gd name="connsiteX22" fmla="*/ 259125 w 1941506"/>
                <a:gd name="connsiteY22" fmla="*/ 1800007 h 1869171"/>
                <a:gd name="connsiteX23" fmla="*/ 233457 w 1941506"/>
                <a:gd name="connsiteY23" fmla="*/ 1748190 h 1869171"/>
                <a:gd name="connsiteX24" fmla="*/ 230110 w 1941506"/>
                <a:gd name="connsiteY24" fmla="*/ 1736538 h 1869171"/>
                <a:gd name="connsiteX25" fmla="*/ 326207 w 1941506"/>
                <a:gd name="connsiteY25" fmla="*/ 1560612 h 1869171"/>
                <a:gd name="connsiteX26" fmla="*/ 541385 w 1941506"/>
                <a:gd name="connsiteY26" fmla="*/ 1501188 h 1869171"/>
                <a:gd name="connsiteX27" fmla="*/ 541415 w 1941506"/>
                <a:gd name="connsiteY27" fmla="*/ 1501023 h 1869171"/>
                <a:gd name="connsiteX28" fmla="*/ 724957 w 1941506"/>
                <a:gd name="connsiteY28" fmla="*/ 1441420 h 1869171"/>
                <a:gd name="connsiteX29" fmla="*/ 872056 w 1941506"/>
                <a:gd name="connsiteY29" fmla="*/ 1385761 h 1869171"/>
                <a:gd name="connsiteX30" fmla="*/ 991325 w 1941506"/>
                <a:gd name="connsiteY30" fmla="*/ 1322151 h 1869171"/>
                <a:gd name="connsiteX31" fmla="*/ 1134449 w 1941506"/>
                <a:gd name="connsiteY31" fmla="*/ 1230711 h 1869171"/>
                <a:gd name="connsiteX32" fmla="*/ 1206011 w 1941506"/>
                <a:gd name="connsiteY32" fmla="*/ 1167100 h 1869171"/>
                <a:gd name="connsiteX33" fmla="*/ 1277572 w 1941506"/>
                <a:gd name="connsiteY33" fmla="*/ 1095539 h 1869171"/>
                <a:gd name="connsiteX34" fmla="*/ 1357085 w 1941506"/>
                <a:gd name="connsiteY34" fmla="*/ 1008074 h 1869171"/>
                <a:gd name="connsiteX35" fmla="*/ 1424671 w 1941506"/>
                <a:gd name="connsiteY35" fmla="*/ 904707 h 1869171"/>
                <a:gd name="connsiteX36" fmla="*/ 1496233 w 1941506"/>
                <a:gd name="connsiteY36" fmla="*/ 785438 h 1869171"/>
                <a:gd name="connsiteX37" fmla="*/ 1551892 w 1941506"/>
                <a:gd name="connsiteY37" fmla="*/ 614485 h 1869171"/>
                <a:gd name="connsiteX38" fmla="*/ 1587673 w 1941506"/>
                <a:gd name="connsiteY38" fmla="*/ 495215 h 1869171"/>
                <a:gd name="connsiteX39" fmla="*/ 1594034 w 1941506"/>
                <a:gd name="connsiteY39" fmla="*/ 431604 h 1869171"/>
                <a:gd name="connsiteX40" fmla="*/ 1598253 w 1941506"/>
                <a:gd name="connsiteY40" fmla="*/ 348630 h 1869171"/>
                <a:gd name="connsiteX41" fmla="*/ 1555869 w 1941506"/>
                <a:gd name="connsiteY41" fmla="*/ 306246 h 1869171"/>
                <a:gd name="connsiteX42" fmla="*/ 859588 w 1941506"/>
                <a:gd name="connsiteY42" fmla="*/ 306246 h 1869171"/>
                <a:gd name="connsiteX43" fmla="*/ 829618 w 1941506"/>
                <a:gd name="connsiteY43" fmla="*/ 318660 h 1869171"/>
                <a:gd name="connsiteX44" fmla="*/ 829440 w 1941506"/>
                <a:gd name="connsiteY44" fmla="*/ 319090 h 1869171"/>
                <a:gd name="connsiteX45" fmla="*/ 829353 w 1941506"/>
                <a:gd name="connsiteY45" fmla="*/ 318964 h 1869171"/>
                <a:gd name="connsiteX46" fmla="*/ 789352 w 1941506"/>
                <a:gd name="connsiteY46" fmla="*/ 374350 h 1869171"/>
                <a:gd name="connsiteX47" fmla="*/ 732907 w 1941506"/>
                <a:gd name="connsiteY47" fmla="*/ 443531 h 1869171"/>
                <a:gd name="connsiteX48" fmla="*/ 514906 w 1941506"/>
                <a:gd name="connsiteY48" fmla="*/ 653419 h 1869171"/>
                <a:gd name="connsiteX49" fmla="*/ 277748 w 1941506"/>
                <a:gd name="connsiteY49" fmla="*/ 837994 h 1869171"/>
                <a:gd name="connsiteX50" fmla="*/ 254980 w 1941506"/>
                <a:gd name="connsiteY50" fmla="*/ 855869 h 1869171"/>
                <a:gd name="connsiteX51" fmla="*/ 38529 w 1941506"/>
                <a:gd name="connsiteY51" fmla="*/ 829811 h 1869171"/>
                <a:gd name="connsiteX52" fmla="*/ 11003 w 1941506"/>
                <a:gd name="connsiteY52" fmla="*/ 775133 h 1869171"/>
                <a:gd name="connsiteX53" fmla="*/ 10356 w 1941506"/>
                <a:gd name="connsiteY53" fmla="*/ 766208 h 1869171"/>
                <a:gd name="connsiteX54" fmla="*/ 176 w 1941506"/>
                <a:gd name="connsiteY54" fmla="*/ 718814 h 1869171"/>
                <a:gd name="connsiteX55" fmla="*/ 6134 w 1941506"/>
                <a:gd name="connsiteY55" fmla="*/ 660696 h 1869171"/>
                <a:gd name="connsiteX56" fmla="*/ 25958 w 1941506"/>
                <a:gd name="connsiteY56" fmla="*/ 623423 h 1869171"/>
                <a:gd name="connsiteX57" fmla="*/ 128608 w 1941506"/>
                <a:gd name="connsiteY57" fmla="*/ 538946 h 1869171"/>
                <a:gd name="connsiteX58" fmla="*/ 216072 w 1941506"/>
                <a:gd name="connsiteY58" fmla="*/ 479312 h 1869171"/>
                <a:gd name="connsiteX59" fmla="*/ 319439 w 1941506"/>
                <a:gd name="connsiteY59" fmla="*/ 387872 h 1869171"/>
                <a:gd name="connsiteX60" fmla="*/ 414855 w 1941506"/>
                <a:gd name="connsiteY60" fmla="*/ 292456 h 1869171"/>
                <a:gd name="connsiteX61" fmla="*/ 482441 w 1941506"/>
                <a:gd name="connsiteY61" fmla="*/ 212943 h 1869171"/>
                <a:gd name="connsiteX62" fmla="*/ 526173 w 1941506"/>
                <a:gd name="connsiteY62" fmla="*/ 141381 h 1869171"/>
                <a:gd name="connsiteX63" fmla="*/ 565930 w 1941506"/>
                <a:gd name="connsiteY63" fmla="*/ 57892 h 1869171"/>
                <a:gd name="connsiteX64" fmla="*/ 566418 w 1941506"/>
                <a:gd name="connsiteY64" fmla="*/ 58594 h 1869171"/>
                <a:gd name="connsiteX65" fmla="*/ 590997 w 1941506"/>
                <a:gd name="connsiteY65" fmla="*/ 29377 h 1869171"/>
                <a:gd name="connsiteX66" fmla="*/ 667990 w 1941506"/>
                <a:gd name="connsiteY66" fmla="*/ 6692 h 1869171"/>
                <a:gd name="connsiteX67" fmla="*/ 992441 w 1941506"/>
                <a:gd name="connsiteY67" fmla="*/ 0 h 1869171"/>
                <a:gd name="connsiteX0" fmla="*/ 992441 w 1941506"/>
                <a:gd name="connsiteY0" fmla="*/ 0 h 1869171"/>
                <a:gd name="connsiteX1" fmla="*/ 1713777 w 1941506"/>
                <a:gd name="connsiteY1" fmla="*/ 0 h 1869171"/>
                <a:gd name="connsiteX2" fmla="*/ 1912620 w 1941506"/>
                <a:gd name="connsiteY2" fmla="*/ 131802 h 1869171"/>
                <a:gd name="connsiteX3" fmla="*/ 1920722 w 1941506"/>
                <a:gd name="connsiteY3" fmla="*/ 157901 h 1869171"/>
                <a:gd name="connsiteX4" fmla="*/ 1921628 w 1941506"/>
                <a:gd name="connsiteY4" fmla="*/ 157285 h 1869171"/>
                <a:gd name="connsiteX5" fmla="*/ 1922999 w 1941506"/>
                <a:gd name="connsiteY5" fmla="*/ 165238 h 1869171"/>
                <a:gd name="connsiteX6" fmla="*/ 1925195 w 1941506"/>
                <a:gd name="connsiteY6" fmla="*/ 172310 h 1869171"/>
                <a:gd name="connsiteX7" fmla="*/ 1926569 w 1941506"/>
                <a:gd name="connsiteY7" fmla="*/ 185943 h 1869171"/>
                <a:gd name="connsiteX8" fmla="*/ 1941506 w 1941506"/>
                <a:gd name="connsiteY8" fmla="*/ 272579 h 1869171"/>
                <a:gd name="connsiteX9" fmla="*/ 1941506 w 1941506"/>
                <a:gd name="connsiteY9" fmla="*/ 391848 h 1869171"/>
                <a:gd name="connsiteX10" fmla="*/ 1929579 w 1941506"/>
                <a:gd name="connsiteY10" fmla="*/ 527020 h 1869171"/>
                <a:gd name="connsiteX11" fmla="*/ 1893798 w 1941506"/>
                <a:gd name="connsiteY11" fmla="*/ 721827 h 1869171"/>
                <a:gd name="connsiteX12" fmla="*/ 1854042 w 1941506"/>
                <a:gd name="connsiteY12" fmla="*/ 857000 h 1869171"/>
                <a:gd name="connsiteX13" fmla="*/ 1786456 w 1941506"/>
                <a:gd name="connsiteY13" fmla="*/ 996147 h 1869171"/>
                <a:gd name="connsiteX14" fmla="*/ 1675138 w 1941506"/>
                <a:gd name="connsiteY14" fmla="*/ 1167100 h 1869171"/>
                <a:gd name="connsiteX15" fmla="*/ 1551892 w 1941506"/>
                <a:gd name="connsiteY15" fmla="*/ 1318175 h 1869171"/>
                <a:gd name="connsiteX16" fmla="*/ 1416720 w 1941506"/>
                <a:gd name="connsiteY16" fmla="*/ 1453347 h 1869171"/>
                <a:gd name="connsiteX17" fmla="*/ 1261670 w 1941506"/>
                <a:gd name="connsiteY17" fmla="*/ 1580568 h 1869171"/>
                <a:gd name="connsiteX18" fmla="*/ 1046985 w 1941506"/>
                <a:gd name="connsiteY18" fmla="*/ 1691886 h 1869171"/>
                <a:gd name="connsiteX19" fmla="*/ 804469 w 1941506"/>
                <a:gd name="connsiteY19" fmla="*/ 1783327 h 1869171"/>
                <a:gd name="connsiteX20" fmla="*/ 430931 w 1941506"/>
                <a:gd name="connsiteY20" fmla="*/ 1869016 h 1869171"/>
                <a:gd name="connsiteX21" fmla="*/ 270865 w 1941506"/>
                <a:gd name="connsiteY21" fmla="*/ 1810240 h 1869171"/>
                <a:gd name="connsiteX22" fmla="*/ 259125 w 1941506"/>
                <a:gd name="connsiteY22" fmla="*/ 1800007 h 1869171"/>
                <a:gd name="connsiteX23" fmla="*/ 233457 w 1941506"/>
                <a:gd name="connsiteY23" fmla="*/ 1748190 h 1869171"/>
                <a:gd name="connsiteX24" fmla="*/ 230110 w 1941506"/>
                <a:gd name="connsiteY24" fmla="*/ 1736538 h 1869171"/>
                <a:gd name="connsiteX25" fmla="*/ 326207 w 1941506"/>
                <a:gd name="connsiteY25" fmla="*/ 1560612 h 1869171"/>
                <a:gd name="connsiteX26" fmla="*/ 541385 w 1941506"/>
                <a:gd name="connsiteY26" fmla="*/ 1501188 h 1869171"/>
                <a:gd name="connsiteX27" fmla="*/ 541415 w 1941506"/>
                <a:gd name="connsiteY27" fmla="*/ 1501023 h 1869171"/>
                <a:gd name="connsiteX28" fmla="*/ 724957 w 1941506"/>
                <a:gd name="connsiteY28" fmla="*/ 1441420 h 1869171"/>
                <a:gd name="connsiteX29" fmla="*/ 872056 w 1941506"/>
                <a:gd name="connsiteY29" fmla="*/ 1385761 h 1869171"/>
                <a:gd name="connsiteX30" fmla="*/ 991325 w 1941506"/>
                <a:gd name="connsiteY30" fmla="*/ 1322151 h 1869171"/>
                <a:gd name="connsiteX31" fmla="*/ 1134449 w 1941506"/>
                <a:gd name="connsiteY31" fmla="*/ 1230711 h 1869171"/>
                <a:gd name="connsiteX32" fmla="*/ 1206011 w 1941506"/>
                <a:gd name="connsiteY32" fmla="*/ 1167100 h 1869171"/>
                <a:gd name="connsiteX33" fmla="*/ 1277572 w 1941506"/>
                <a:gd name="connsiteY33" fmla="*/ 1095539 h 1869171"/>
                <a:gd name="connsiteX34" fmla="*/ 1357085 w 1941506"/>
                <a:gd name="connsiteY34" fmla="*/ 1008074 h 1869171"/>
                <a:gd name="connsiteX35" fmla="*/ 1424671 w 1941506"/>
                <a:gd name="connsiteY35" fmla="*/ 904707 h 1869171"/>
                <a:gd name="connsiteX36" fmla="*/ 1496233 w 1941506"/>
                <a:gd name="connsiteY36" fmla="*/ 785438 h 1869171"/>
                <a:gd name="connsiteX37" fmla="*/ 1551892 w 1941506"/>
                <a:gd name="connsiteY37" fmla="*/ 614485 h 1869171"/>
                <a:gd name="connsiteX38" fmla="*/ 1587673 w 1941506"/>
                <a:gd name="connsiteY38" fmla="*/ 495215 h 1869171"/>
                <a:gd name="connsiteX39" fmla="*/ 1594034 w 1941506"/>
                <a:gd name="connsiteY39" fmla="*/ 431604 h 1869171"/>
                <a:gd name="connsiteX40" fmla="*/ 1598253 w 1941506"/>
                <a:gd name="connsiteY40" fmla="*/ 348630 h 1869171"/>
                <a:gd name="connsiteX41" fmla="*/ 1555869 w 1941506"/>
                <a:gd name="connsiteY41" fmla="*/ 306246 h 1869171"/>
                <a:gd name="connsiteX42" fmla="*/ 859588 w 1941506"/>
                <a:gd name="connsiteY42" fmla="*/ 306246 h 1869171"/>
                <a:gd name="connsiteX43" fmla="*/ 829618 w 1941506"/>
                <a:gd name="connsiteY43" fmla="*/ 318660 h 1869171"/>
                <a:gd name="connsiteX44" fmla="*/ 829440 w 1941506"/>
                <a:gd name="connsiteY44" fmla="*/ 319090 h 1869171"/>
                <a:gd name="connsiteX45" fmla="*/ 829353 w 1941506"/>
                <a:gd name="connsiteY45" fmla="*/ 318964 h 1869171"/>
                <a:gd name="connsiteX46" fmla="*/ 789352 w 1941506"/>
                <a:gd name="connsiteY46" fmla="*/ 374350 h 1869171"/>
                <a:gd name="connsiteX47" fmla="*/ 732907 w 1941506"/>
                <a:gd name="connsiteY47" fmla="*/ 443531 h 1869171"/>
                <a:gd name="connsiteX48" fmla="*/ 514906 w 1941506"/>
                <a:gd name="connsiteY48" fmla="*/ 653419 h 1869171"/>
                <a:gd name="connsiteX49" fmla="*/ 277748 w 1941506"/>
                <a:gd name="connsiteY49" fmla="*/ 837994 h 1869171"/>
                <a:gd name="connsiteX50" fmla="*/ 254980 w 1941506"/>
                <a:gd name="connsiteY50" fmla="*/ 855869 h 1869171"/>
                <a:gd name="connsiteX51" fmla="*/ 38529 w 1941506"/>
                <a:gd name="connsiteY51" fmla="*/ 829811 h 1869171"/>
                <a:gd name="connsiteX52" fmla="*/ 11003 w 1941506"/>
                <a:gd name="connsiteY52" fmla="*/ 775133 h 1869171"/>
                <a:gd name="connsiteX53" fmla="*/ 10356 w 1941506"/>
                <a:gd name="connsiteY53" fmla="*/ 766208 h 1869171"/>
                <a:gd name="connsiteX54" fmla="*/ 176 w 1941506"/>
                <a:gd name="connsiteY54" fmla="*/ 718814 h 1869171"/>
                <a:gd name="connsiteX55" fmla="*/ 6134 w 1941506"/>
                <a:gd name="connsiteY55" fmla="*/ 660696 h 1869171"/>
                <a:gd name="connsiteX56" fmla="*/ 25958 w 1941506"/>
                <a:gd name="connsiteY56" fmla="*/ 623423 h 1869171"/>
                <a:gd name="connsiteX57" fmla="*/ 128608 w 1941506"/>
                <a:gd name="connsiteY57" fmla="*/ 538946 h 1869171"/>
                <a:gd name="connsiteX58" fmla="*/ 216072 w 1941506"/>
                <a:gd name="connsiteY58" fmla="*/ 479312 h 1869171"/>
                <a:gd name="connsiteX59" fmla="*/ 319439 w 1941506"/>
                <a:gd name="connsiteY59" fmla="*/ 387872 h 1869171"/>
                <a:gd name="connsiteX60" fmla="*/ 414855 w 1941506"/>
                <a:gd name="connsiteY60" fmla="*/ 292456 h 1869171"/>
                <a:gd name="connsiteX61" fmla="*/ 482441 w 1941506"/>
                <a:gd name="connsiteY61" fmla="*/ 212943 h 1869171"/>
                <a:gd name="connsiteX62" fmla="*/ 526173 w 1941506"/>
                <a:gd name="connsiteY62" fmla="*/ 141381 h 1869171"/>
                <a:gd name="connsiteX63" fmla="*/ 565930 w 1941506"/>
                <a:gd name="connsiteY63" fmla="*/ 57892 h 1869171"/>
                <a:gd name="connsiteX64" fmla="*/ 566418 w 1941506"/>
                <a:gd name="connsiteY64" fmla="*/ 58594 h 1869171"/>
                <a:gd name="connsiteX65" fmla="*/ 590997 w 1941506"/>
                <a:gd name="connsiteY65" fmla="*/ 29377 h 1869171"/>
                <a:gd name="connsiteX66" fmla="*/ 667990 w 1941506"/>
                <a:gd name="connsiteY66" fmla="*/ 6692 h 1869171"/>
                <a:gd name="connsiteX67" fmla="*/ 992441 w 1941506"/>
                <a:gd name="connsiteY67" fmla="*/ 0 h 1869171"/>
                <a:gd name="connsiteX0" fmla="*/ 992441 w 1941506"/>
                <a:gd name="connsiteY0" fmla="*/ 0 h 1869171"/>
                <a:gd name="connsiteX1" fmla="*/ 1713777 w 1941506"/>
                <a:gd name="connsiteY1" fmla="*/ 0 h 1869171"/>
                <a:gd name="connsiteX2" fmla="*/ 1912620 w 1941506"/>
                <a:gd name="connsiteY2" fmla="*/ 131802 h 1869171"/>
                <a:gd name="connsiteX3" fmla="*/ 1920722 w 1941506"/>
                <a:gd name="connsiteY3" fmla="*/ 157901 h 1869171"/>
                <a:gd name="connsiteX4" fmla="*/ 1921628 w 1941506"/>
                <a:gd name="connsiteY4" fmla="*/ 157285 h 1869171"/>
                <a:gd name="connsiteX5" fmla="*/ 1922999 w 1941506"/>
                <a:gd name="connsiteY5" fmla="*/ 165238 h 1869171"/>
                <a:gd name="connsiteX6" fmla="*/ 1925195 w 1941506"/>
                <a:gd name="connsiteY6" fmla="*/ 172310 h 1869171"/>
                <a:gd name="connsiteX7" fmla="*/ 1926569 w 1941506"/>
                <a:gd name="connsiteY7" fmla="*/ 185943 h 1869171"/>
                <a:gd name="connsiteX8" fmla="*/ 1941506 w 1941506"/>
                <a:gd name="connsiteY8" fmla="*/ 272579 h 1869171"/>
                <a:gd name="connsiteX9" fmla="*/ 1941506 w 1941506"/>
                <a:gd name="connsiteY9" fmla="*/ 391848 h 1869171"/>
                <a:gd name="connsiteX10" fmla="*/ 1929579 w 1941506"/>
                <a:gd name="connsiteY10" fmla="*/ 527020 h 1869171"/>
                <a:gd name="connsiteX11" fmla="*/ 1893798 w 1941506"/>
                <a:gd name="connsiteY11" fmla="*/ 721827 h 1869171"/>
                <a:gd name="connsiteX12" fmla="*/ 1854042 w 1941506"/>
                <a:gd name="connsiteY12" fmla="*/ 857000 h 1869171"/>
                <a:gd name="connsiteX13" fmla="*/ 1786456 w 1941506"/>
                <a:gd name="connsiteY13" fmla="*/ 996147 h 1869171"/>
                <a:gd name="connsiteX14" fmla="*/ 1675138 w 1941506"/>
                <a:gd name="connsiteY14" fmla="*/ 1167100 h 1869171"/>
                <a:gd name="connsiteX15" fmla="*/ 1551892 w 1941506"/>
                <a:gd name="connsiteY15" fmla="*/ 1318175 h 1869171"/>
                <a:gd name="connsiteX16" fmla="*/ 1416720 w 1941506"/>
                <a:gd name="connsiteY16" fmla="*/ 1453347 h 1869171"/>
                <a:gd name="connsiteX17" fmla="*/ 1261670 w 1941506"/>
                <a:gd name="connsiteY17" fmla="*/ 1580568 h 1869171"/>
                <a:gd name="connsiteX18" fmla="*/ 1046985 w 1941506"/>
                <a:gd name="connsiteY18" fmla="*/ 1691886 h 1869171"/>
                <a:gd name="connsiteX19" fmla="*/ 804469 w 1941506"/>
                <a:gd name="connsiteY19" fmla="*/ 1783327 h 1869171"/>
                <a:gd name="connsiteX20" fmla="*/ 430931 w 1941506"/>
                <a:gd name="connsiteY20" fmla="*/ 1869016 h 1869171"/>
                <a:gd name="connsiteX21" fmla="*/ 270865 w 1941506"/>
                <a:gd name="connsiteY21" fmla="*/ 1810240 h 1869171"/>
                <a:gd name="connsiteX22" fmla="*/ 259125 w 1941506"/>
                <a:gd name="connsiteY22" fmla="*/ 1800007 h 1869171"/>
                <a:gd name="connsiteX23" fmla="*/ 233457 w 1941506"/>
                <a:gd name="connsiteY23" fmla="*/ 1748190 h 1869171"/>
                <a:gd name="connsiteX24" fmla="*/ 230110 w 1941506"/>
                <a:gd name="connsiteY24" fmla="*/ 1736538 h 1869171"/>
                <a:gd name="connsiteX25" fmla="*/ 326207 w 1941506"/>
                <a:gd name="connsiteY25" fmla="*/ 1560612 h 1869171"/>
                <a:gd name="connsiteX26" fmla="*/ 541385 w 1941506"/>
                <a:gd name="connsiteY26" fmla="*/ 1501188 h 1869171"/>
                <a:gd name="connsiteX27" fmla="*/ 541415 w 1941506"/>
                <a:gd name="connsiteY27" fmla="*/ 1501023 h 1869171"/>
                <a:gd name="connsiteX28" fmla="*/ 724957 w 1941506"/>
                <a:gd name="connsiteY28" fmla="*/ 1441420 h 1869171"/>
                <a:gd name="connsiteX29" fmla="*/ 872056 w 1941506"/>
                <a:gd name="connsiteY29" fmla="*/ 1385761 h 1869171"/>
                <a:gd name="connsiteX30" fmla="*/ 991325 w 1941506"/>
                <a:gd name="connsiteY30" fmla="*/ 1322151 h 1869171"/>
                <a:gd name="connsiteX31" fmla="*/ 1134449 w 1941506"/>
                <a:gd name="connsiteY31" fmla="*/ 1230711 h 1869171"/>
                <a:gd name="connsiteX32" fmla="*/ 1206011 w 1941506"/>
                <a:gd name="connsiteY32" fmla="*/ 1167100 h 1869171"/>
                <a:gd name="connsiteX33" fmla="*/ 1277572 w 1941506"/>
                <a:gd name="connsiteY33" fmla="*/ 1095539 h 1869171"/>
                <a:gd name="connsiteX34" fmla="*/ 1357085 w 1941506"/>
                <a:gd name="connsiteY34" fmla="*/ 1008074 h 1869171"/>
                <a:gd name="connsiteX35" fmla="*/ 1424671 w 1941506"/>
                <a:gd name="connsiteY35" fmla="*/ 904707 h 1869171"/>
                <a:gd name="connsiteX36" fmla="*/ 1496233 w 1941506"/>
                <a:gd name="connsiteY36" fmla="*/ 785438 h 1869171"/>
                <a:gd name="connsiteX37" fmla="*/ 1551892 w 1941506"/>
                <a:gd name="connsiteY37" fmla="*/ 614485 h 1869171"/>
                <a:gd name="connsiteX38" fmla="*/ 1587673 w 1941506"/>
                <a:gd name="connsiteY38" fmla="*/ 495215 h 1869171"/>
                <a:gd name="connsiteX39" fmla="*/ 1594034 w 1941506"/>
                <a:gd name="connsiteY39" fmla="*/ 431604 h 1869171"/>
                <a:gd name="connsiteX40" fmla="*/ 1598253 w 1941506"/>
                <a:gd name="connsiteY40" fmla="*/ 348630 h 1869171"/>
                <a:gd name="connsiteX41" fmla="*/ 1555869 w 1941506"/>
                <a:gd name="connsiteY41" fmla="*/ 306246 h 1869171"/>
                <a:gd name="connsiteX42" fmla="*/ 859588 w 1941506"/>
                <a:gd name="connsiteY42" fmla="*/ 306246 h 1869171"/>
                <a:gd name="connsiteX43" fmla="*/ 829618 w 1941506"/>
                <a:gd name="connsiteY43" fmla="*/ 318660 h 1869171"/>
                <a:gd name="connsiteX44" fmla="*/ 829440 w 1941506"/>
                <a:gd name="connsiteY44" fmla="*/ 319090 h 1869171"/>
                <a:gd name="connsiteX45" fmla="*/ 829353 w 1941506"/>
                <a:gd name="connsiteY45" fmla="*/ 318964 h 1869171"/>
                <a:gd name="connsiteX46" fmla="*/ 789352 w 1941506"/>
                <a:gd name="connsiteY46" fmla="*/ 374350 h 1869171"/>
                <a:gd name="connsiteX47" fmla="*/ 732907 w 1941506"/>
                <a:gd name="connsiteY47" fmla="*/ 443531 h 1869171"/>
                <a:gd name="connsiteX48" fmla="*/ 514906 w 1941506"/>
                <a:gd name="connsiteY48" fmla="*/ 653419 h 1869171"/>
                <a:gd name="connsiteX49" fmla="*/ 277748 w 1941506"/>
                <a:gd name="connsiteY49" fmla="*/ 837994 h 1869171"/>
                <a:gd name="connsiteX50" fmla="*/ 254980 w 1941506"/>
                <a:gd name="connsiteY50" fmla="*/ 855869 h 1869171"/>
                <a:gd name="connsiteX51" fmla="*/ 38529 w 1941506"/>
                <a:gd name="connsiteY51" fmla="*/ 829811 h 1869171"/>
                <a:gd name="connsiteX52" fmla="*/ 11003 w 1941506"/>
                <a:gd name="connsiteY52" fmla="*/ 775133 h 1869171"/>
                <a:gd name="connsiteX53" fmla="*/ 10356 w 1941506"/>
                <a:gd name="connsiteY53" fmla="*/ 766208 h 1869171"/>
                <a:gd name="connsiteX54" fmla="*/ 176 w 1941506"/>
                <a:gd name="connsiteY54" fmla="*/ 718814 h 1869171"/>
                <a:gd name="connsiteX55" fmla="*/ 6134 w 1941506"/>
                <a:gd name="connsiteY55" fmla="*/ 660696 h 1869171"/>
                <a:gd name="connsiteX56" fmla="*/ 25958 w 1941506"/>
                <a:gd name="connsiteY56" fmla="*/ 623423 h 1869171"/>
                <a:gd name="connsiteX57" fmla="*/ 128608 w 1941506"/>
                <a:gd name="connsiteY57" fmla="*/ 538946 h 1869171"/>
                <a:gd name="connsiteX58" fmla="*/ 216072 w 1941506"/>
                <a:gd name="connsiteY58" fmla="*/ 479312 h 1869171"/>
                <a:gd name="connsiteX59" fmla="*/ 319439 w 1941506"/>
                <a:gd name="connsiteY59" fmla="*/ 387872 h 1869171"/>
                <a:gd name="connsiteX60" fmla="*/ 414855 w 1941506"/>
                <a:gd name="connsiteY60" fmla="*/ 292456 h 1869171"/>
                <a:gd name="connsiteX61" fmla="*/ 482441 w 1941506"/>
                <a:gd name="connsiteY61" fmla="*/ 212943 h 1869171"/>
                <a:gd name="connsiteX62" fmla="*/ 526173 w 1941506"/>
                <a:gd name="connsiteY62" fmla="*/ 141381 h 1869171"/>
                <a:gd name="connsiteX63" fmla="*/ 565930 w 1941506"/>
                <a:gd name="connsiteY63" fmla="*/ 57892 h 1869171"/>
                <a:gd name="connsiteX64" fmla="*/ 566418 w 1941506"/>
                <a:gd name="connsiteY64" fmla="*/ 58594 h 1869171"/>
                <a:gd name="connsiteX65" fmla="*/ 590997 w 1941506"/>
                <a:gd name="connsiteY65" fmla="*/ 29377 h 1869171"/>
                <a:gd name="connsiteX66" fmla="*/ 667990 w 1941506"/>
                <a:gd name="connsiteY66" fmla="*/ 6692 h 1869171"/>
                <a:gd name="connsiteX67" fmla="*/ 992441 w 1941506"/>
                <a:gd name="connsiteY67" fmla="*/ 0 h 1869171"/>
                <a:gd name="connsiteX0" fmla="*/ 992441 w 1943190"/>
                <a:gd name="connsiteY0" fmla="*/ 0 h 1869171"/>
                <a:gd name="connsiteX1" fmla="*/ 1713777 w 1943190"/>
                <a:gd name="connsiteY1" fmla="*/ 0 h 1869171"/>
                <a:gd name="connsiteX2" fmla="*/ 1912620 w 1943190"/>
                <a:gd name="connsiteY2" fmla="*/ 131802 h 1869171"/>
                <a:gd name="connsiteX3" fmla="*/ 1920722 w 1943190"/>
                <a:gd name="connsiteY3" fmla="*/ 157901 h 1869171"/>
                <a:gd name="connsiteX4" fmla="*/ 1921628 w 1943190"/>
                <a:gd name="connsiteY4" fmla="*/ 157285 h 1869171"/>
                <a:gd name="connsiteX5" fmla="*/ 1922999 w 1943190"/>
                <a:gd name="connsiteY5" fmla="*/ 165238 h 1869171"/>
                <a:gd name="connsiteX6" fmla="*/ 1925195 w 1943190"/>
                <a:gd name="connsiteY6" fmla="*/ 172310 h 1869171"/>
                <a:gd name="connsiteX7" fmla="*/ 1926569 w 1943190"/>
                <a:gd name="connsiteY7" fmla="*/ 185943 h 1869171"/>
                <a:gd name="connsiteX8" fmla="*/ 1941506 w 1943190"/>
                <a:gd name="connsiteY8" fmla="*/ 272579 h 1869171"/>
                <a:gd name="connsiteX9" fmla="*/ 1941506 w 1943190"/>
                <a:gd name="connsiteY9" fmla="*/ 391848 h 1869171"/>
                <a:gd name="connsiteX10" fmla="*/ 1929579 w 1943190"/>
                <a:gd name="connsiteY10" fmla="*/ 527020 h 1869171"/>
                <a:gd name="connsiteX11" fmla="*/ 1893798 w 1943190"/>
                <a:gd name="connsiteY11" fmla="*/ 721827 h 1869171"/>
                <a:gd name="connsiteX12" fmla="*/ 1854042 w 1943190"/>
                <a:gd name="connsiteY12" fmla="*/ 857000 h 1869171"/>
                <a:gd name="connsiteX13" fmla="*/ 1786456 w 1943190"/>
                <a:gd name="connsiteY13" fmla="*/ 996147 h 1869171"/>
                <a:gd name="connsiteX14" fmla="*/ 1675138 w 1943190"/>
                <a:gd name="connsiteY14" fmla="*/ 1167100 h 1869171"/>
                <a:gd name="connsiteX15" fmla="*/ 1551892 w 1943190"/>
                <a:gd name="connsiteY15" fmla="*/ 1318175 h 1869171"/>
                <a:gd name="connsiteX16" fmla="*/ 1416720 w 1943190"/>
                <a:gd name="connsiteY16" fmla="*/ 1453347 h 1869171"/>
                <a:gd name="connsiteX17" fmla="*/ 1261670 w 1943190"/>
                <a:gd name="connsiteY17" fmla="*/ 1580568 h 1869171"/>
                <a:gd name="connsiteX18" fmla="*/ 1046985 w 1943190"/>
                <a:gd name="connsiteY18" fmla="*/ 1691886 h 1869171"/>
                <a:gd name="connsiteX19" fmla="*/ 804469 w 1943190"/>
                <a:gd name="connsiteY19" fmla="*/ 1783327 h 1869171"/>
                <a:gd name="connsiteX20" fmla="*/ 430931 w 1943190"/>
                <a:gd name="connsiteY20" fmla="*/ 1869016 h 1869171"/>
                <a:gd name="connsiteX21" fmla="*/ 270865 w 1943190"/>
                <a:gd name="connsiteY21" fmla="*/ 1810240 h 1869171"/>
                <a:gd name="connsiteX22" fmla="*/ 259125 w 1943190"/>
                <a:gd name="connsiteY22" fmla="*/ 1800007 h 1869171"/>
                <a:gd name="connsiteX23" fmla="*/ 233457 w 1943190"/>
                <a:gd name="connsiteY23" fmla="*/ 1748190 h 1869171"/>
                <a:gd name="connsiteX24" fmla="*/ 230110 w 1943190"/>
                <a:gd name="connsiteY24" fmla="*/ 1736538 h 1869171"/>
                <a:gd name="connsiteX25" fmla="*/ 326207 w 1943190"/>
                <a:gd name="connsiteY25" fmla="*/ 1560612 h 1869171"/>
                <a:gd name="connsiteX26" fmla="*/ 541385 w 1943190"/>
                <a:gd name="connsiteY26" fmla="*/ 1501188 h 1869171"/>
                <a:gd name="connsiteX27" fmla="*/ 541415 w 1943190"/>
                <a:gd name="connsiteY27" fmla="*/ 1501023 h 1869171"/>
                <a:gd name="connsiteX28" fmla="*/ 724957 w 1943190"/>
                <a:gd name="connsiteY28" fmla="*/ 1441420 h 1869171"/>
                <a:gd name="connsiteX29" fmla="*/ 872056 w 1943190"/>
                <a:gd name="connsiteY29" fmla="*/ 1385761 h 1869171"/>
                <a:gd name="connsiteX30" fmla="*/ 991325 w 1943190"/>
                <a:gd name="connsiteY30" fmla="*/ 1322151 h 1869171"/>
                <a:gd name="connsiteX31" fmla="*/ 1134449 w 1943190"/>
                <a:gd name="connsiteY31" fmla="*/ 1230711 h 1869171"/>
                <a:gd name="connsiteX32" fmla="*/ 1206011 w 1943190"/>
                <a:gd name="connsiteY32" fmla="*/ 1167100 h 1869171"/>
                <a:gd name="connsiteX33" fmla="*/ 1277572 w 1943190"/>
                <a:gd name="connsiteY33" fmla="*/ 1095539 h 1869171"/>
                <a:gd name="connsiteX34" fmla="*/ 1357085 w 1943190"/>
                <a:gd name="connsiteY34" fmla="*/ 1008074 h 1869171"/>
                <a:gd name="connsiteX35" fmla="*/ 1424671 w 1943190"/>
                <a:gd name="connsiteY35" fmla="*/ 904707 h 1869171"/>
                <a:gd name="connsiteX36" fmla="*/ 1496233 w 1943190"/>
                <a:gd name="connsiteY36" fmla="*/ 785438 h 1869171"/>
                <a:gd name="connsiteX37" fmla="*/ 1551892 w 1943190"/>
                <a:gd name="connsiteY37" fmla="*/ 614485 h 1869171"/>
                <a:gd name="connsiteX38" fmla="*/ 1587673 w 1943190"/>
                <a:gd name="connsiteY38" fmla="*/ 495215 h 1869171"/>
                <a:gd name="connsiteX39" fmla="*/ 1594034 w 1943190"/>
                <a:gd name="connsiteY39" fmla="*/ 431604 h 1869171"/>
                <a:gd name="connsiteX40" fmla="*/ 1598253 w 1943190"/>
                <a:gd name="connsiteY40" fmla="*/ 348630 h 1869171"/>
                <a:gd name="connsiteX41" fmla="*/ 1555869 w 1943190"/>
                <a:gd name="connsiteY41" fmla="*/ 306246 h 1869171"/>
                <a:gd name="connsiteX42" fmla="*/ 859588 w 1943190"/>
                <a:gd name="connsiteY42" fmla="*/ 306246 h 1869171"/>
                <a:gd name="connsiteX43" fmla="*/ 829618 w 1943190"/>
                <a:gd name="connsiteY43" fmla="*/ 318660 h 1869171"/>
                <a:gd name="connsiteX44" fmla="*/ 829440 w 1943190"/>
                <a:gd name="connsiteY44" fmla="*/ 319090 h 1869171"/>
                <a:gd name="connsiteX45" fmla="*/ 829353 w 1943190"/>
                <a:gd name="connsiteY45" fmla="*/ 318964 h 1869171"/>
                <a:gd name="connsiteX46" fmla="*/ 789352 w 1943190"/>
                <a:gd name="connsiteY46" fmla="*/ 374350 h 1869171"/>
                <a:gd name="connsiteX47" fmla="*/ 732907 w 1943190"/>
                <a:gd name="connsiteY47" fmla="*/ 443531 h 1869171"/>
                <a:gd name="connsiteX48" fmla="*/ 514906 w 1943190"/>
                <a:gd name="connsiteY48" fmla="*/ 653419 h 1869171"/>
                <a:gd name="connsiteX49" fmla="*/ 277748 w 1943190"/>
                <a:gd name="connsiteY49" fmla="*/ 837994 h 1869171"/>
                <a:gd name="connsiteX50" fmla="*/ 254980 w 1943190"/>
                <a:gd name="connsiteY50" fmla="*/ 855869 h 1869171"/>
                <a:gd name="connsiteX51" fmla="*/ 38529 w 1943190"/>
                <a:gd name="connsiteY51" fmla="*/ 829811 h 1869171"/>
                <a:gd name="connsiteX52" fmla="*/ 11003 w 1943190"/>
                <a:gd name="connsiteY52" fmla="*/ 775133 h 1869171"/>
                <a:gd name="connsiteX53" fmla="*/ 10356 w 1943190"/>
                <a:gd name="connsiteY53" fmla="*/ 766208 h 1869171"/>
                <a:gd name="connsiteX54" fmla="*/ 176 w 1943190"/>
                <a:gd name="connsiteY54" fmla="*/ 718814 h 1869171"/>
                <a:gd name="connsiteX55" fmla="*/ 6134 w 1943190"/>
                <a:gd name="connsiteY55" fmla="*/ 660696 h 1869171"/>
                <a:gd name="connsiteX56" fmla="*/ 25958 w 1943190"/>
                <a:gd name="connsiteY56" fmla="*/ 623423 h 1869171"/>
                <a:gd name="connsiteX57" fmla="*/ 128608 w 1943190"/>
                <a:gd name="connsiteY57" fmla="*/ 538946 h 1869171"/>
                <a:gd name="connsiteX58" fmla="*/ 216072 w 1943190"/>
                <a:gd name="connsiteY58" fmla="*/ 479312 h 1869171"/>
                <a:gd name="connsiteX59" fmla="*/ 319439 w 1943190"/>
                <a:gd name="connsiteY59" fmla="*/ 387872 h 1869171"/>
                <a:gd name="connsiteX60" fmla="*/ 414855 w 1943190"/>
                <a:gd name="connsiteY60" fmla="*/ 292456 h 1869171"/>
                <a:gd name="connsiteX61" fmla="*/ 482441 w 1943190"/>
                <a:gd name="connsiteY61" fmla="*/ 212943 h 1869171"/>
                <a:gd name="connsiteX62" fmla="*/ 526173 w 1943190"/>
                <a:gd name="connsiteY62" fmla="*/ 141381 h 1869171"/>
                <a:gd name="connsiteX63" fmla="*/ 565930 w 1943190"/>
                <a:gd name="connsiteY63" fmla="*/ 57892 h 1869171"/>
                <a:gd name="connsiteX64" fmla="*/ 566418 w 1943190"/>
                <a:gd name="connsiteY64" fmla="*/ 58594 h 1869171"/>
                <a:gd name="connsiteX65" fmla="*/ 590997 w 1943190"/>
                <a:gd name="connsiteY65" fmla="*/ 29377 h 1869171"/>
                <a:gd name="connsiteX66" fmla="*/ 667990 w 1943190"/>
                <a:gd name="connsiteY66" fmla="*/ 6692 h 1869171"/>
                <a:gd name="connsiteX67" fmla="*/ 992441 w 1943190"/>
                <a:gd name="connsiteY67" fmla="*/ 0 h 1869171"/>
                <a:gd name="connsiteX0" fmla="*/ 992441 w 1943190"/>
                <a:gd name="connsiteY0" fmla="*/ 0 h 1869171"/>
                <a:gd name="connsiteX1" fmla="*/ 1713777 w 1943190"/>
                <a:gd name="connsiteY1" fmla="*/ 0 h 1869171"/>
                <a:gd name="connsiteX2" fmla="*/ 1912620 w 1943190"/>
                <a:gd name="connsiteY2" fmla="*/ 131802 h 1869171"/>
                <a:gd name="connsiteX3" fmla="*/ 1920722 w 1943190"/>
                <a:gd name="connsiteY3" fmla="*/ 157901 h 1869171"/>
                <a:gd name="connsiteX4" fmla="*/ 1921628 w 1943190"/>
                <a:gd name="connsiteY4" fmla="*/ 157285 h 1869171"/>
                <a:gd name="connsiteX5" fmla="*/ 1922999 w 1943190"/>
                <a:gd name="connsiteY5" fmla="*/ 165238 h 1869171"/>
                <a:gd name="connsiteX6" fmla="*/ 1925195 w 1943190"/>
                <a:gd name="connsiteY6" fmla="*/ 172310 h 1869171"/>
                <a:gd name="connsiteX7" fmla="*/ 1926569 w 1943190"/>
                <a:gd name="connsiteY7" fmla="*/ 185943 h 1869171"/>
                <a:gd name="connsiteX8" fmla="*/ 1941506 w 1943190"/>
                <a:gd name="connsiteY8" fmla="*/ 272579 h 1869171"/>
                <a:gd name="connsiteX9" fmla="*/ 1941506 w 1943190"/>
                <a:gd name="connsiteY9" fmla="*/ 391848 h 1869171"/>
                <a:gd name="connsiteX10" fmla="*/ 1929579 w 1943190"/>
                <a:gd name="connsiteY10" fmla="*/ 527020 h 1869171"/>
                <a:gd name="connsiteX11" fmla="*/ 1893798 w 1943190"/>
                <a:gd name="connsiteY11" fmla="*/ 721827 h 1869171"/>
                <a:gd name="connsiteX12" fmla="*/ 1854042 w 1943190"/>
                <a:gd name="connsiteY12" fmla="*/ 857000 h 1869171"/>
                <a:gd name="connsiteX13" fmla="*/ 1786456 w 1943190"/>
                <a:gd name="connsiteY13" fmla="*/ 996147 h 1869171"/>
                <a:gd name="connsiteX14" fmla="*/ 1675138 w 1943190"/>
                <a:gd name="connsiteY14" fmla="*/ 1167100 h 1869171"/>
                <a:gd name="connsiteX15" fmla="*/ 1551892 w 1943190"/>
                <a:gd name="connsiteY15" fmla="*/ 1318175 h 1869171"/>
                <a:gd name="connsiteX16" fmla="*/ 1416720 w 1943190"/>
                <a:gd name="connsiteY16" fmla="*/ 1453347 h 1869171"/>
                <a:gd name="connsiteX17" fmla="*/ 1261670 w 1943190"/>
                <a:gd name="connsiteY17" fmla="*/ 1580568 h 1869171"/>
                <a:gd name="connsiteX18" fmla="*/ 1046985 w 1943190"/>
                <a:gd name="connsiteY18" fmla="*/ 1691886 h 1869171"/>
                <a:gd name="connsiteX19" fmla="*/ 804469 w 1943190"/>
                <a:gd name="connsiteY19" fmla="*/ 1783327 h 1869171"/>
                <a:gd name="connsiteX20" fmla="*/ 430931 w 1943190"/>
                <a:gd name="connsiteY20" fmla="*/ 1869016 h 1869171"/>
                <a:gd name="connsiteX21" fmla="*/ 270865 w 1943190"/>
                <a:gd name="connsiteY21" fmla="*/ 1810240 h 1869171"/>
                <a:gd name="connsiteX22" fmla="*/ 259125 w 1943190"/>
                <a:gd name="connsiteY22" fmla="*/ 1800007 h 1869171"/>
                <a:gd name="connsiteX23" fmla="*/ 233457 w 1943190"/>
                <a:gd name="connsiteY23" fmla="*/ 1748190 h 1869171"/>
                <a:gd name="connsiteX24" fmla="*/ 230110 w 1943190"/>
                <a:gd name="connsiteY24" fmla="*/ 1736538 h 1869171"/>
                <a:gd name="connsiteX25" fmla="*/ 326207 w 1943190"/>
                <a:gd name="connsiteY25" fmla="*/ 1560612 h 1869171"/>
                <a:gd name="connsiteX26" fmla="*/ 541385 w 1943190"/>
                <a:gd name="connsiteY26" fmla="*/ 1501188 h 1869171"/>
                <a:gd name="connsiteX27" fmla="*/ 541415 w 1943190"/>
                <a:gd name="connsiteY27" fmla="*/ 1501023 h 1869171"/>
                <a:gd name="connsiteX28" fmla="*/ 724957 w 1943190"/>
                <a:gd name="connsiteY28" fmla="*/ 1441420 h 1869171"/>
                <a:gd name="connsiteX29" fmla="*/ 872056 w 1943190"/>
                <a:gd name="connsiteY29" fmla="*/ 1385761 h 1869171"/>
                <a:gd name="connsiteX30" fmla="*/ 991325 w 1943190"/>
                <a:gd name="connsiteY30" fmla="*/ 1322151 h 1869171"/>
                <a:gd name="connsiteX31" fmla="*/ 1134449 w 1943190"/>
                <a:gd name="connsiteY31" fmla="*/ 1230711 h 1869171"/>
                <a:gd name="connsiteX32" fmla="*/ 1206011 w 1943190"/>
                <a:gd name="connsiteY32" fmla="*/ 1167100 h 1869171"/>
                <a:gd name="connsiteX33" fmla="*/ 1277572 w 1943190"/>
                <a:gd name="connsiteY33" fmla="*/ 1095539 h 1869171"/>
                <a:gd name="connsiteX34" fmla="*/ 1357085 w 1943190"/>
                <a:gd name="connsiteY34" fmla="*/ 1008074 h 1869171"/>
                <a:gd name="connsiteX35" fmla="*/ 1424671 w 1943190"/>
                <a:gd name="connsiteY35" fmla="*/ 904707 h 1869171"/>
                <a:gd name="connsiteX36" fmla="*/ 1496233 w 1943190"/>
                <a:gd name="connsiteY36" fmla="*/ 785438 h 1869171"/>
                <a:gd name="connsiteX37" fmla="*/ 1551892 w 1943190"/>
                <a:gd name="connsiteY37" fmla="*/ 614485 h 1869171"/>
                <a:gd name="connsiteX38" fmla="*/ 1587673 w 1943190"/>
                <a:gd name="connsiteY38" fmla="*/ 495215 h 1869171"/>
                <a:gd name="connsiteX39" fmla="*/ 1598797 w 1943190"/>
                <a:gd name="connsiteY39" fmla="*/ 431604 h 1869171"/>
                <a:gd name="connsiteX40" fmla="*/ 1598253 w 1943190"/>
                <a:gd name="connsiteY40" fmla="*/ 348630 h 1869171"/>
                <a:gd name="connsiteX41" fmla="*/ 1555869 w 1943190"/>
                <a:gd name="connsiteY41" fmla="*/ 306246 h 1869171"/>
                <a:gd name="connsiteX42" fmla="*/ 859588 w 1943190"/>
                <a:gd name="connsiteY42" fmla="*/ 306246 h 1869171"/>
                <a:gd name="connsiteX43" fmla="*/ 829618 w 1943190"/>
                <a:gd name="connsiteY43" fmla="*/ 318660 h 1869171"/>
                <a:gd name="connsiteX44" fmla="*/ 829440 w 1943190"/>
                <a:gd name="connsiteY44" fmla="*/ 319090 h 1869171"/>
                <a:gd name="connsiteX45" fmla="*/ 829353 w 1943190"/>
                <a:gd name="connsiteY45" fmla="*/ 318964 h 1869171"/>
                <a:gd name="connsiteX46" fmla="*/ 789352 w 1943190"/>
                <a:gd name="connsiteY46" fmla="*/ 374350 h 1869171"/>
                <a:gd name="connsiteX47" fmla="*/ 732907 w 1943190"/>
                <a:gd name="connsiteY47" fmla="*/ 443531 h 1869171"/>
                <a:gd name="connsiteX48" fmla="*/ 514906 w 1943190"/>
                <a:gd name="connsiteY48" fmla="*/ 653419 h 1869171"/>
                <a:gd name="connsiteX49" fmla="*/ 277748 w 1943190"/>
                <a:gd name="connsiteY49" fmla="*/ 837994 h 1869171"/>
                <a:gd name="connsiteX50" fmla="*/ 254980 w 1943190"/>
                <a:gd name="connsiteY50" fmla="*/ 855869 h 1869171"/>
                <a:gd name="connsiteX51" fmla="*/ 38529 w 1943190"/>
                <a:gd name="connsiteY51" fmla="*/ 829811 h 1869171"/>
                <a:gd name="connsiteX52" fmla="*/ 11003 w 1943190"/>
                <a:gd name="connsiteY52" fmla="*/ 775133 h 1869171"/>
                <a:gd name="connsiteX53" fmla="*/ 10356 w 1943190"/>
                <a:gd name="connsiteY53" fmla="*/ 766208 h 1869171"/>
                <a:gd name="connsiteX54" fmla="*/ 176 w 1943190"/>
                <a:gd name="connsiteY54" fmla="*/ 718814 h 1869171"/>
                <a:gd name="connsiteX55" fmla="*/ 6134 w 1943190"/>
                <a:gd name="connsiteY55" fmla="*/ 660696 h 1869171"/>
                <a:gd name="connsiteX56" fmla="*/ 25958 w 1943190"/>
                <a:gd name="connsiteY56" fmla="*/ 623423 h 1869171"/>
                <a:gd name="connsiteX57" fmla="*/ 128608 w 1943190"/>
                <a:gd name="connsiteY57" fmla="*/ 538946 h 1869171"/>
                <a:gd name="connsiteX58" fmla="*/ 216072 w 1943190"/>
                <a:gd name="connsiteY58" fmla="*/ 479312 h 1869171"/>
                <a:gd name="connsiteX59" fmla="*/ 319439 w 1943190"/>
                <a:gd name="connsiteY59" fmla="*/ 387872 h 1869171"/>
                <a:gd name="connsiteX60" fmla="*/ 414855 w 1943190"/>
                <a:gd name="connsiteY60" fmla="*/ 292456 h 1869171"/>
                <a:gd name="connsiteX61" fmla="*/ 482441 w 1943190"/>
                <a:gd name="connsiteY61" fmla="*/ 212943 h 1869171"/>
                <a:gd name="connsiteX62" fmla="*/ 526173 w 1943190"/>
                <a:gd name="connsiteY62" fmla="*/ 141381 h 1869171"/>
                <a:gd name="connsiteX63" fmla="*/ 565930 w 1943190"/>
                <a:gd name="connsiteY63" fmla="*/ 57892 h 1869171"/>
                <a:gd name="connsiteX64" fmla="*/ 566418 w 1943190"/>
                <a:gd name="connsiteY64" fmla="*/ 58594 h 1869171"/>
                <a:gd name="connsiteX65" fmla="*/ 590997 w 1943190"/>
                <a:gd name="connsiteY65" fmla="*/ 29377 h 1869171"/>
                <a:gd name="connsiteX66" fmla="*/ 667990 w 1943190"/>
                <a:gd name="connsiteY66" fmla="*/ 6692 h 1869171"/>
                <a:gd name="connsiteX67" fmla="*/ 992441 w 1943190"/>
                <a:gd name="connsiteY67" fmla="*/ 0 h 1869171"/>
                <a:gd name="connsiteX0" fmla="*/ 992441 w 1943190"/>
                <a:gd name="connsiteY0" fmla="*/ 0 h 1869171"/>
                <a:gd name="connsiteX1" fmla="*/ 1713777 w 1943190"/>
                <a:gd name="connsiteY1" fmla="*/ 0 h 1869171"/>
                <a:gd name="connsiteX2" fmla="*/ 1912620 w 1943190"/>
                <a:gd name="connsiteY2" fmla="*/ 131802 h 1869171"/>
                <a:gd name="connsiteX3" fmla="*/ 1920722 w 1943190"/>
                <a:gd name="connsiteY3" fmla="*/ 157901 h 1869171"/>
                <a:gd name="connsiteX4" fmla="*/ 1921628 w 1943190"/>
                <a:gd name="connsiteY4" fmla="*/ 157285 h 1869171"/>
                <a:gd name="connsiteX5" fmla="*/ 1922999 w 1943190"/>
                <a:gd name="connsiteY5" fmla="*/ 165238 h 1869171"/>
                <a:gd name="connsiteX6" fmla="*/ 1925195 w 1943190"/>
                <a:gd name="connsiteY6" fmla="*/ 172310 h 1869171"/>
                <a:gd name="connsiteX7" fmla="*/ 1926569 w 1943190"/>
                <a:gd name="connsiteY7" fmla="*/ 185943 h 1869171"/>
                <a:gd name="connsiteX8" fmla="*/ 1941506 w 1943190"/>
                <a:gd name="connsiteY8" fmla="*/ 272579 h 1869171"/>
                <a:gd name="connsiteX9" fmla="*/ 1941506 w 1943190"/>
                <a:gd name="connsiteY9" fmla="*/ 391848 h 1869171"/>
                <a:gd name="connsiteX10" fmla="*/ 1929579 w 1943190"/>
                <a:gd name="connsiteY10" fmla="*/ 527020 h 1869171"/>
                <a:gd name="connsiteX11" fmla="*/ 1893798 w 1943190"/>
                <a:gd name="connsiteY11" fmla="*/ 721827 h 1869171"/>
                <a:gd name="connsiteX12" fmla="*/ 1854042 w 1943190"/>
                <a:gd name="connsiteY12" fmla="*/ 857000 h 1869171"/>
                <a:gd name="connsiteX13" fmla="*/ 1786456 w 1943190"/>
                <a:gd name="connsiteY13" fmla="*/ 996147 h 1869171"/>
                <a:gd name="connsiteX14" fmla="*/ 1675138 w 1943190"/>
                <a:gd name="connsiteY14" fmla="*/ 1167100 h 1869171"/>
                <a:gd name="connsiteX15" fmla="*/ 1551892 w 1943190"/>
                <a:gd name="connsiteY15" fmla="*/ 1318175 h 1869171"/>
                <a:gd name="connsiteX16" fmla="*/ 1416720 w 1943190"/>
                <a:gd name="connsiteY16" fmla="*/ 1453347 h 1869171"/>
                <a:gd name="connsiteX17" fmla="*/ 1261670 w 1943190"/>
                <a:gd name="connsiteY17" fmla="*/ 1580568 h 1869171"/>
                <a:gd name="connsiteX18" fmla="*/ 1046985 w 1943190"/>
                <a:gd name="connsiteY18" fmla="*/ 1691886 h 1869171"/>
                <a:gd name="connsiteX19" fmla="*/ 804469 w 1943190"/>
                <a:gd name="connsiteY19" fmla="*/ 1783327 h 1869171"/>
                <a:gd name="connsiteX20" fmla="*/ 430931 w 1943190"/>
                <a:gd name="connsiteY20" fmla="*/ 1869016 h 1869171"/>
                <a:gd name="connsiteX21" fmla="*/ 270865 w 1943190"/>
                <a:gd name="connsiteY21" fmla="*/ 1810240 h 1869171"/>
                <a:gd name="connsiteX22" fmla="*/ 259125 w 1943190"/>
                <a:gd name="connsiteY22" fmla="*/ 1800007 h 1869171"/>
                <a:gd name="connsiteX23" fmla="*/ 233457 w 1943190"/>
                <a:gd name="connsiteY23" fmla="*/ 1748190 h 1869171"/>
                <a:gd name="connsiteX24" fmla="*/ 230110 w 1943190"/>
                <a:gd name="connsiteY24" fmla="*/ 1736538 h 1869171"/>
                <a:gd name="connsiteX25" fmla="*/ 326207 w 1943190"/>
                <a:gd name="connsiteY25" fmla="*/ 1560612 h 1869171"/>
                <a:gd name="connsiteX26" fmla="*/ 541385 w 1943190"/>
                <a:gd name="connsiteY26" fmla="*/ 1501188 h 1869171"/>
                <a:gd name="connsiteX27" fmla="*/ 541415 w 1943190"/>
                <a:gd name="connsiteY27" fmla="*/ 1501023 h 1869171"/>
                <a:gd name="connsiteX28" fmla="*/ 724957 w 1943190"/>
                <a:gd name="connsiteY28" fmla="*/ 1441420 h 1869171"/>
                <a:gd name="connsiteX29" fmla="*/ 872056 w 1943190"/>
                <a:gd name="connsiteY29" fmla="*/ 1385761 h 1869171"/>
                <a:gd name="connsiteX30" fmla="*/ 991325 w 1943190"/>
                <a:gd name="connsiteY30" fmla="*/ 1322151 h 1869171"/>
                <a:gd name="connsiteX31" fmla="*/ 1134449 w 1943190"/>
                <a:gd name="connsiteY31" fmla="*/ 1230711 h 1869171"/>
                <a:gd name="connsiteX32" fmla="*/ 1206011 w 1943190"/>
                <a:gd name="connsiteY32" fmla="*/ 1167100 h 1869171"/>
                <a:gd name="connsiteX33" fmla="*/ 1277572 w 1943190"/>
                <a:gd name="connsiteY33" fmla="*/ 1095539 h 1869171"/>
                <a:gd name="connsiteX34" fmla="*/ 1357085 w 1943190"/>
                <a:gd name="connsiteY34" fmla="*/ 1008074 h 1869171"/>
                <a:gd name="connsiteX35" fmla="*/ 1424671 w 1943190"/>
                <a:gd name="connsiteY35" fmla="*/ 904707 h 1869171"/>
                <a:gd name="connsiteX36" fmla="*/ 1496233 w 1943190"/>
                <a:gd name="connsiteY36" fmla="*/ 785438 h 1869171"/>
                <a:gd name="connsiteX37" fmla="*/ 1551892 w 1943190"/>
                <a:gd name="connsiteY37" fmla="*/ 614485 h 1869171"/>
                <a:gd name="connsiteX38" fmla="*/ 1587673 w 1943190"/>
                <a:gd name="connsiteY38" fmla="*/ 495215 h 1869171"/>
                <a:gd name="connsiteX39" fmla="*/ 1598797 w 1943190"/>
                <a:gd name="connsiteY39" fmla="*/ 431604 h 1869171"/>
                <a:gd name="connsiteX40" fmla="*/ 1598253 w 1943190"/>
                <a:gd name="connsiteY40" fmla="*/ 348630 h 1869171"/>
                <a:gd name="connsiteX41" fmla="*/ 1555869 w 1943190"/>
                <a:gd name="connsiteY41" fmla="*/ 306246 h 1869171"/>
                <a:gd name="connsiteX42" fmla="*/ 859588 w 1943190"/>
                <a:gd name="connsiteY42" fmla="*/ 306246 h 1869171"/>
                <a:gd name="connsiteX43" fmla="*/ 829618 w 1943190"/>
                <a:gd name="connsiteY43" fmla="*/ 318660 h 1869171"/>
                <a:gd name="connsiteX44" fmla="*/ 829440 w 1943190"/>
                <a:gd name="connsiteY44" fmla="*/ 319090 h 1869171"/>
                <a:gd name="connsiteX45" fmla="*/ 829353 w 1943190"/>
                <a:gd name="connsiteY45" fmla="*/ 318964 h 1869171"/>
                <a:gd name="connsiteX46" fmla="*/ 789352 w 1943190"/>
                <a:gd name="connsiteY46" fmla="*/ 374350 h 1869171"/>
                <a:gd name="connsiteX47" fmla="*/ 732907 w 1943190"/>
                <a:gd name="connsiteY47" fmla="*/ 443531 h 1869171"/>
                <a:gd name="connsiteX48" fmla="*/ 514906 w 1943190"/>
                <a:gd name="connsiteY48" fmla="*/ 653419 h 1869171"/>
                <a:gd name="connsiteX49" fmla="*/ 277748 w 1943190"/>
                <a:gd name="connsiteY49" fmla="*/ 837994 h 1869171"/>
                <a:gd name="connsiteX50" fmla="*/ 254980 w 1943190"/>
                <a:gd name="connsiteY50" fmla="*/ 855869 h 1869171"/>
                <a:gd name="connsiteX51" fmla="*/ 38529 w 1943190"/>
                <a:gd name="connsiteY51" fmla="*/ 829811 h 1869171"/>
                <a:gd name="connsiteX52" fmla="*/ 11003 w 1943190"/>
                <a:gd name="connsiteY52" fmla="*/ 775133 h 1869171"/>
                <a:gd name="connsiteX53" fmla="*/ 10356 w 1943190"/>
                <a:gd name="connsiteY53" fmla="*/ 766208 h 1869171"/>
                <a:gd name="connsiteX54" fmla="*/ 176 w 1943190"/>
                <a:gd name="connsiteY54" fmla="*/ 718814 h 1869171"/>
                <a:gd name="connsiteX55" fmla="*/ 6134 w 1943190"/>
                <a:gd name="connsiteY55" fmla="*/ 660696 h 1869171"/>
                <a:gd name="connsiteX56" fmla="*/ 25958 w 1943190"/>
                <a:gd name="connsiteY56" fmla="*/ 623423 h 1869171"/>
                <a:gd name="connsiteX57" fmla="*/ 128608 w 1943190"/>
                <a:gd name="connsiteY57" fmla="*/ 538946 h 1869171"/>
                <a:gd name="connsiteX58" fmla="*/ 216072 w 1943190"/>
                <a:gd name="connsiteY58" fmla="*/ 479312 h 1869171"/>
                <a:gd name="connsiteX59" fmla="*/ 319439 w 1943190"/>
                <a:gd name="connsiteY59" fmla="*/ 387872 h 1869171"/>
                <a:gd name="connsiteX60" fmla="*/ 414855 w 1943190"/>
                <a:gd name="connsiteY60" fmla="*/ 292456 h 1869171"/>
                <a:gd name="connsiteX61" fmla="*/ 482441 w 1943190"/>
                <a:gd name="connsiteY61" fmla="*/ 212943 h 1869171"/>
                <a:gd name="connsiteX62" fmla="*/ 526173 w 1943190"/>
                <a:gd name="connsiteY62" fmla="*/ 141381 h 1869171"/>
                <a:gd name="connsiteX63" fmla="*/ 565930 w 1943190"/>
                <a:gd name="connsiteY63" fmla="*/ 57892 h 1869171"/>
                <a:gd name="connsiteX64" fmla="*/ 566418 w 1943190"/>
                <a:gd name="connsiteY64" fmla="*/ 58594 h 1869171"/>
                <a:gd name="connsiteX65" fmla="*/ 590997 w 1943190"/>
                <a:gd name="connsiteY65" fmla="*/ 29377 h 1869171"/>
                <a:gd name="connsiteX66" fmla="*/ 667990 w 1943190"/>
                <a:gd name="connsiteY66" fmla="*/ 6692 h 1869171"/>
                <a:gd name="connsiteX67" fmla="*/ 992441 w 1943190"/>
                <a:gd name="connsiteY67" fmla="*/ 0 h 1869171"/>
                <a:gd name="connsiteX0" fmla="*/ 992441 w 1943190"/>
                <a:gd name="connsiteY0" fmla="*/ 0 h 1869171"/>
                <a:gd name="connsiteX1" fmla="*/ 1713777 w 1943190"/>
                <a:gd name="connsiteY1" fmla="*/ 0 h 1869171"/>
                <a:gd name="connsiteX2" fmla="*/ 1912620 w 1943190"/>
                <a:gd name="connsiteY2" fmla="*/ 131802 h 1869171"/>
                <a:gd name="connsiteX3" fmla="*/ 1920722 w 1943190"/>
                <a:gd name="connsiteY3" fmla="*/ 157901 h 1869171"/>
                <a:gd name="connsiteX4" fmla="*/ 1921628 w 1943190"/>
                <a:gd name="connsiteY4" fmla="*/ 157285 h 1869171"/>
                <a:gd name="connsiteX5" fmla="*/ 1922999 w 1943190"/>
                <a:gd name="connsiteY5" fmla="*/ 165238 h 1869171"/>
                <a:gd name="connsiteX6" fmla="*/ 1925195 w 1943190"/>
                <a:gd name="connsiteY6" fmla="*/ 172310 h 1869171"/>
                <a:gd name="connsiteX7" fmla="*/ 1926569 w 1943190"/>
                <a:gd name="connsiteY7" fmla="*/ 185943 h 1869171"/>
                <a:gd name="connsiteX8" fmla="*/ 1941506 w 1943190"/>
                <a:gd name="connsiteY8" fmla="*/ 272579 h 1869171"/>
                <a:gd name="connsiteX9" fmla="*/ 1941506 w 1943190"/>
                <a:gd name="connsiteY9" fmla="*/ 391848 h 1869171"/>
                <a:gd name="connsiteX10" fmla="*/ 1929579 w 1943190"/>
                <a:gd name="connsiteY10" fmla="*/ 527020 h 1869171"/>
                <a:gd name="connsiteX11" fmla="*/ 1893798 w 1943190"/>
                <a:gd name="connsiteY11" fmla="*/ 721827 h 1869171"/>
                <a:gd name="connsiteX12" fmla="*/ 1854042 w 1943190"/>
                <a:gd name="connsiteY12" fmla="*/ 857000 h 1869171"/>
                <a:gd name="connsiteX13" fmla="*/ 1786456 w 1943190"/>
                <a:gd name="connsiteY13" fmla="*/ 996147 h 1869171"/>
                <a:gd name="connsiteX14" fmla="*/ 1675138 w 1943190"/>
                <a:gd name="connsiteY14" fmla="*/ 1167100 h 1869171"/>
                <a:gd name="connsiteX15" fmla="*/ 1551892 w 1943190"/>
                <a:gd name="connsiteY15" fmla="*/ 1318175 h 1869171"/>
                <a:gd name="connsiteX16" fmla="*/ 1416720 w 1943190"/>
                <a:gd name="connsiteY16" fmla="*/ 1453347 h 1869171"/>
                <a:gd name="connsiteX17" fmla="*/ 1261670 w 1943190"/>
                <a:gd name="connsiteY17" fmla="*/ 1580568 h 1869171"/>
                <a:gd name="connsiteX18" fmla="*/ 1046985 w 1943190"/>
                <a:gd name="connsiteY18" fmla="*/ 1691886 h 1869171"/>
                <a:gd name="connsiteX19" fmla="*/ 804469 w 1943190"/>
                <a:gd name="connsiteY19" fmla="*/ 1783327 h 1869171"/>
                <a:gd name="connsiteX20" fmla="*/ 430931 w 1943190"/>
                <a:gd name="connsiteY20" fmla="*/ 1869016 h 1869171"/>
                <a:gd name="connsiteX21" fmla="*/ 270865 w 1943190"/>
                <a:gd name="connsiteY21" fmla="*/ 1810240 h 1869171"/>
                <a:gd name="connsiteX22" fmla="*/ 259125 w 1943190"/>
                <a:gd name="connsiteY22" fmla="*/ 1800007 h 1869171"/>
                <a:gd name="connsiteX23" fmla="*/ 233457 w 1943190"/>
                <a:gd name="connsiteY23" fmla="*/ 1748190 h 1869171"/>
                <a:gd name="connsiteX24" fmla="*/ 230110 w 1943190"/>
                <a:gd name="connsiteY24" fmla="*/ 1736538 h 1869171"/>
                <a:gd name="connsiteX25" fmla="*/ 326207 w 1943190"/>
                <a:gd name="connsiteY25" fmla="*/ 1560612 h 1869171"/>
                <a:gd name="connsiteX26" fmla="*/ 541385 w 1943190"/>
                <a:gd name="connsiteY26" fmla="*/ 1501188 h 1869171"/>
                <a:gd name="connsiteX27" fmla="*/ 541415 w 1943190"/>
                <a:gd name="connsiteY27" fmla="*/ 1501023 h 1869171"/>
                <a:gd name="connsiteX28" fmla="*/ 724957 w 1943190"/>
                <a:gd name="connsiteY28" fmla="*/ 1441420 h 1869171"/>
                <a:gd name="connsiteX29" fmla="*/ 872056 w 1943190"/>
                <a:gd name="connsiteY29" fmla="*/ 1385761 h 1869171"/>
                <a:gd name="connsiteX30" fmla="*/ 991325 w 1943190"/>
                <a:gd name="connsiteY30" fmla="*/ 1322151 h 1869171"/>
                <a:gd name="connsiteX31" fmla="*/ 1134449 w 1943190"/>
                <a:gd name="connsiteY31" fmla="*/ 1230711 h 1869171"/>
                <a:gd name="connsiteX32" fmla="*/ 1206011 w 1943190"/>
                <a:gd name="connsiteY32" fmla="*/ 1167100 h 1869171"/>
                <a:gd name="connsiteX33" fmla="*/ 1277572 w 1943190"/>
                <a:gd name="connsiteY33" fmla="*/ 1095539 h 1869171"/>
                <a:gd name="connsiteX34" fmla="*/ 1357085 w 1943190"/>
                <a:gd name="connsiteY34" fmla="*/ 1008074 h 1869171"/>
                <a:gd name="connsiteX35" fmla="*/ 1424671 w 1943190"/>
                <a:gd name="connsiteY35" fmla="*/ 904707 h 1869171"/>
                <a:gd name="connsiteX36" fmla="*/ 1496233 w 1943190"/>
                <a:gd name="connsiteY36" fmla="*/ 785438 h 1869171"/>
                <a:gd name="connsiteX37" fmla="*/ 1551892 w 1943190"/>
                <a:gd name="connsiteY37" fmla="*/ 614485 h 1869171"/>
                <a:gd name="connsiteX38" fmla="*/ 1580529 w 1943190"/>
                <a:gd name="connsiteY38" fmla="*/ 519027 h 1869171"/>
                <a:gd name="connsiteX39" fmla="*/ 1598797 w 1943190"/>
                <a:gd name="connsiteY39" fmla="*/ 431604 h 1869171"/>
                <a:gd name="connsiteX40" fmla="*/ 1598253 w 1943190"/>
                <a:gd name="connsiteY40" fmla="*/ 348630 h 1869171"/>
                <a:gd name="connsiteX41" fmla="*/ 1555869 w 1943190"/>
                <a:gd name="connsiteY41" fmla="*/ 306246 h 1869171"/>
                <a:gd name="connsiteX42" fmla="*/ 859588 w 1943190"/>
                <a:gd name="connsiteY42" fmla="*/ 306246 h 1869171"/>
                <a:gd name="connsiteX43" fmla="*/ 829618 w 1943190"/>
                <a:gd name="connsiteY43" fmla="*/ 318660 h 1869171"/>
                <a:gd name="connsiteX44" fmla="*/ 829440 w 1943190"/>
                <a:gd name="connsiteY44" fmla="*/ 319090 h 1869171"/>
                <a:gd name="connsiteX45" fmla="*/ 829353 w 1943190"/>
                <a:gd name="connsiteY45" fmla="*/ 318964 h 1869171"/>
                <a:gd name="connsiteX46" fmla="*/ 789352 w 1943190"/>
                <a:gd name="connsiteY46" fmla="*/ 374350 h 1869171"/>
                <a:gd name="connsiteX47" fmla="*/ 732907 w 1943190"/>
                <a:gd name="connsiteY47" fmla="*/ 443531 h 1869171"/>
                <a:gd name="connsiteX48" fmla="*/ 514906 w 1943190"/>
                <a:gd name="connsiteY48" fmla="*/ 653419 h 1869171"/>
                <a:gd name="connsiteX49" fmla="*/ 277748 w 1943190"/>
                <a:gd name="connsiteY49" fmla="*/ 837994 h 1869171"/>
                <a:gd name="connsiteX50" fmla="*/ 254980 w 1943190"/>
                <a:gd name="connsiteY50" fmla="*/ 855869 h 1869171"/>
                <a:gd name="connsiteX51" fmla="*/ 38529 w 1943190"/>
                <a:gd name="connsiteY51" fmla="*/ 829811 h 1869171"/>
                <a:gd name="connsiteX52" fmla="*/ 11003 w 1943190"/>
                <a:gd name="connsiteY52" fmla="*/ 775133 h 1869171"/>
                <a:gd name="connsiteX53" fmla="*/ 10356 w 1943190"/>
                <a:gd name="connsiteY53" fmla="*/ 766208 h 1869171"/>
                <a:gd name="connsiteX54" fmla="*/ 176 w 1943190"/>
                <a:gd name="connsiteY54" fmla="*/ 718814 h 1869171"/>
                <a:gd name="connsiteX55" fmla="*/ 6134 w 1943190"/>
                <a:gd name="connsiteY55" fmla="*/ 660696 h 1869171"/>
                <a:gd name="connsiteX56" fmla="*/ 25958 w 1943190"/>
                <a:gd name="connsiteY56" fmla="*/ 623423 h 1869171"/>
                <a:gd name="connsiteX57" fmla="*/ 128608 w 1943190"/>
                <a:gd name="connsiteY57" fmla="*/ 538946 h 1869171"/>
                <a:gd name="connsiteX58" fmla="*/ 216072 w 1943190"/>
                <a:gd name="connsiteY58" fmla="*/ 479312 h 1869171"/>
                <a:gd name="connsiteX59" fmla="*/ 319439 w 1943190"/>
                <a:gd name="connsiteY59" fmla="*/ 387872 h 1869171"/>
                <a:gd name="connsiteX60" fmla="*/ 414855 w 1943190"/>
                <a:gd name="connsiteY60" fmla="*/ 292456 h 1869171"/>
                <a:gd name="connsiteX61" fmla="*/ 482441 w 1943190"/>
                <a:gd name="connsiteY61" fmla="*/ 212943 h 1869171"/>
                <a:gd name="connsiteX62" fmla="*/ 526173 w 1943190"/>
                <a:gd name="connsiteY62" fmla="*/ 141381 h 1869171"/>
                <a:gd name="connsiteX63" fmla="*/ 565930 w 1943190"/>
                <a:gd name="connsiteY63" fmla="*/ 57892 h 1869171"/>
                <a:gd name="connsiteX64" fmla="*/ 566418 w 1943190"/>
                <a:gd name="connsiteY64" fmla="*/ 58594 h 1869171"/>
                <a:gd name="connsiteX65" fmla="*/ 590997 w 1943190"/>
                <a:gd name="connsiteY65" fmla="*/ 29377 h 1869171"/>
                <a:gd name="connsiteX66" fmla="*/ 667990 w 1943190"/>
                <a:gd name="connsiteY66" fmla="*/ 6692 h 1869171"/>
                <a:gd name="connsiteX67" fmla="*/ 992441 w 1943190"/>
                <a:gd name="connsiteY67" fmla="*/ 0 h 1869171"/>
                <a:gd name="connsiteX0" fmla="*/ 992441 w 1943190"/>
                <a:gd name="connsiteY0" fmla="*/ 0 h 1869171"/>
                <a:gd name="connsiteX1" fmla="*/ 1713777 w 1943190"/>
                <a:gd name="connsiteY1" fmla="*/ 0 h 1869171"/>
                <a:gd name="connsiteX2" fmla="*/ 1912620 w 1943190"/>
                <a:gd name="connsiteY2" fmla="*/ 131802 h 1869171"/>
                <a:gd name="connsiteX3" fmla="*/ 1920722 w 1943190"/>
                <a:gd name="connsiteY3" fmla="*/ 157901 h 1869171"/>
                <a:gd name="connsiteX4" fmla="*/ 1921628 w 1943190"/>
                <a:gd name="connsiteY4" fmla="*/ 157285 h 1869171"/>
                <a:gd name="connsiteX5" fmla="*/ 1922999 w 1943190"/>
                <a:gd name="connsiteY5" fmla="*/ 165238 h 1869171"/>
                <a:gd name="connsiteX6" fmla="*/ 1925195 w 1943190"/>
                <a:gd name="connsiteY6" fmla="*/ 172310 h 1869171"/>
                <a:gd name="connsiteX7" fmla="*/ 1926569 w 1943190"/>
                <a:gd name="connsiteY7" fmla="*/ 185943 h 1869171"/>
                <a:gd name="connsiteX8" fmla="*/ 1941506 w 1943190"/>
                <a:gd name="connsiteY8" fmla="*/ 272579 h 1869171"/>
                <a:gd name="connsiteX9" fmla="*/ 1941506 w 1943190"/>
                <a:gd name="connsiteY9" fmla="*/ 391848 h 1869171"/>
                <a:gd name="connsiteX10" fmla="*/ 1929579 w 1943190"/>
                <a:gd name="connsiteY10" fmla="*/ 527020 h 1869171"/>
                <a:gd name="connsiteX11" fmla="*/ 1893798 w 1943190"/>
                <a:gd name="connsiteY11" fmla="*/ 721827 h 1869171"/>
                <a:gd name="connsiteX12" fmla="*/ 1854042 w 1943190"/>
                <a:gd name="connsiteY12" fmla="*/ 857000 h 1869171"/>
                <a:gd name="connsiteX13" fmla="*/ 1786456 w 1943190"/>
                <a:gd name="connsiteY13" fmla="*/ 996147 h 1869171"/>
                <a:gd name="connsiteX14" fmla="*/ 1675138 w 1943190"/>
                <a:gd name="connsiteY14" fmla="*/ 1167100 h 1869171"/>
                <a:gd name="connsiteX15" fmla="*/ 1551892 w 1943190"/>
                <a:gd name="connsiteY15" fmla="*/ 1318175 h 1869171"/>
                <a:gd name="connsiteX16" fmla="*/ 1416720 w 1943190"/>
                <a:gd name="connsiteY16" fmla="*/ 1453347 h 1869171"/>
                <a:gd name="connsiteX17" fmla="*/ 1261670 w 1943190"/>
                <a:gd name="connsiteY17" fmla="*/ 1580568 h 1869171"/>
                <a:gd name="connsiteX18" fmla="*/ 1046985 w 1943190"/>
                <a:gd name="connsiteY18" fmla="*/ 1691886 h 1869171"/>
                <a:gd name="connsiteX19" fmla="*/ 804469 w 1943190"/>
                <a:gd name="connsiteY19" fmla="*/ 1783327 h 1869171"/>
                <a:gd name="connsiteX20" fmla="*/ 430931 w 1943190"/>
                <a:gd name="connsiteY20" fmla="*/ 1869016 h 1869171"/>
                <a:gd name="connsiteX21" fmla="*/ 270865 w 1943190"/>
                <a:gd name="connsiteY21" fmla="*/ 1810240 h 1869171"/>
                <a:gd name="connsiteX22" fmla="*/ 259125 w 1943190"/>
                <a:gd name="connsiteY22" fmla="*/ 1800007 h 1869171"/>
                <a:gd name="connsiteX23" fmla="*/ 233457 w 1943190"/>
                <a:gd name="connsiteY23" fmla="*/ 1748190 h 1869171"/>
                <a:gd name="connsiteX24" fmla="*/ 230110 w 1943190"/>
                <a:gd name="connsiteY24" fmla="*/ 1736538 h 1869171"/>
                <a:gd name="connsiteX25" fmla="*/ 326207 w 1943190"/>
                <a:gd name="connsiteY25" fmla="*/ 1560612 h 1869171"/>
                <a:gd name="connsiteX26" fmla="*/ 541385 w 1943190"/>
                <a:gd name="connsiteY26" fmla="*/ 1501188 h 1869171"/>
                <a:gd name="connsiteX27" fmla="*/ 541415 w 1943190"/>
                <a:gd name="connsiteY27" fmla="*/ 1501023 h 1869171"/>
                <a:gd name="connsiteX28" fmla="*/ 724957 w 1943190"/>
                <a:gd name="connsiteY28" fmla="*/ 1441420 h 1869171"/>
                <a:gd name="connsiteX29" fmla="*/ 872056 w 1943190"/>
                <a:gd name="connsiteY29" fmla="*/ 1385761 h 1869171"/>
                <a:gd name="connsiteX30" fmla="*/ 991325 w 1943190"/>
                <a:gd name="connsiteY30" fmla="*/ 1322151 h 1869171"/>
                <a:gd name="connsiteX31" fmla="*/ 1134449 w 1943190"/>
                <a:gd name="connsiteY31" fmla="*/ 1230711 h 1869171"/>
                <a:gd name="connsiteX32" fmla="*/ 1206011 w 1943190"/>
                <a:gd name="connsiteY32" fmla="*/ 1167100 h 1869171"/>
                <a:gd name="connsiteX33" fmla="*/ 1277572 w 1943190"/>
                <a:gd name="connsiteY33" fmla="*/ 1095539 h 1869171"/>
                <a:gd name="connsiteX34" fmla="*/ 1357085 w 1943190"/>
                <a:gd name="connsiteY34" fmla="*/ 1008074 h 1869171"/>
                <a:gd name="connsiteX35" fmla="*/ 1424671 w 1943190"/>
                <a:gd name="connsiteY35" fmla="*/ 904707 h 1869171"/>
                <a:gd name="connsiteX36" fmla="*/ 1496233 w 1943190"/>
                <a:gd name="connsiteY36" fmla="*/ 785438 h 1869171"/>
                <a:gd name="connsiteX37" fmla="*/ 1551892 w 1943190"/>
                <a:gd name="connsiteY37" fmla="*/ 614485 h 1869171"/>
                <a:gd name="connsiteX38" fmla="*/ 1580529 w 1943190"/>
                <a:gd name="connsiteY38" fmla="*/ 519027 h 1869171"/>
                <a:gd name="connsiteX39" fmla="*/ 1598797 w 1943190"/>
                <a:gd name="connsiteY39" fmla="*/ 431604 h 1869171"/>
                <a:gd name="connsiteX40" fmla="*/ 1598253 w 1943190"/>
                <a:gd name="connsiteY40" fmla="*/ 348630 h 1869171"/>
                <a:gd name="connsiteX41" fmla="*/ 1555869 w 1943190"/>
                <a:gd name="connsiteY41" fmla="*/ 306246 h 1869171"/>
                <a:gd name="connsiteX42" fmla="*/ 859588 w 1943190"/>
                <a:gd name="connsiteY42" fmla="*/ 306246 h 1869171"/>
                <a:gd name="connsiteX43" fmla="*/ 829618 w 1943190"/>
                <a:gd name="connsiteY43" fmla="*/ 318660 h 1869171"/>
                <a:gd name="connsiteX44" fmla="*/ 829440 w 1943190"/>
                <a:gd name="connsiteY44" fmla="*/ 319090 h 1869171"/>
                <a:gd name="connsiteX45" fmla="*/ 829353 w 1943190"/>
                <a:gd name="connsiteY45" fmla="*/ 318964 h 1869171"/>
                <a:gd name="connsiteX46" fmla="*/ 789352 w 1943190"/>
                <a:gd name="connsiteY46" fmla="*/ 374350 h 1869171"/>
                <a:gd name="connsiteX47" fmla="*/ 732907 w 1943190"/>
                <a:gd name="connsiteY47" fmla="*/ 443531 h 1869171"/>
                <a:gd name="connsiteX48" fmla="*/ 514906 w 1943190"/>
                <a:gd name="connsiteY48" fmla="*/ 653419 h 1869171"/>
                <a:gd name="connsiteX49" fmla="*/ 277748 w 1943190"/>
                <a:gd name="connsiteY49" fmla="*/ 837994 h 1869171"/>
                <a:gd name="connsiteX50" fmla="*/ 254980 w 1943190"/>
                <a:gd name="connsiteY50" fmla="*/ 855869 h 1869171"/>
                <a:gd name="connsiteX51" fmla="*/ 38529 w 1943190"/>
                <a:gd name="connsiteY51" fmla="*/ 829811 h 1869171"/>
                <a:gd name="connsiteX52" fmla="*/ 11003 w 1943190"/>
                <a:gd name="connsiteY52" fmla="*/ 775133 h 1869171"/>
                <a:gd name="connsiteX53" fmla="*/ 10356 w 1943190"/>
                <a:gd name="connsiteY53" fmla="*/ 766208 h 1869171"/>
                <a:gd name="connsiteX54" fmla="*/ 176 w 1943190"/>
                <a:gd name="connsiteY54" fmla="*/ 718814 h 1869171"/>
                <a:gd name="connsiteX55" fmla="*/ 6134 w 1943190"/>
                <a:gd name="connsiteY55" fmla="*/ 660696 h 1869171"/>
                <a:gd name="connsiteX56" fmla="*/ 25958 w 1943190"/>
                <a:gd name="connsiteY56" fmla="*/ 623423 h 1869171"/>
                <a:gd name="connsiteX57" fmla="*/ 128608 w 1943190"/>
                <a:gd name="connsiteY57" fmla="*/ 538946 h 1869171"/>
                <a:gd name="connsiteX58" fmla="*/ 216072 w 1943190"/>
                <a:gd name="connsiteY58" fmla="*/ 479312 h 1869171"/>
                <a:gd name="connsiteX59" fmla="*/ 319439 w 1943190"/>
                <a:gd name="connsiteY59" fmla="*/ 387872 h 1869171"/>
                <a:gd name="connsiteX60" fmla="*/ 414855 w 1943190"/>
                <a:gd name="connsiteY60" fmla="*/ 292456 h 1869171"/>
                <a:gd name="connsiteX61" fmla="*/ 482441 w 1943190"/>
                <a:gd name="connsiteY61" fmla="*/ 212943 h 1869171"/>
                <a:gd name="connsiteX62" fmla="*/ 526173 w 1943190"/>
                <a:gd name="connsiteY62" fmla="*/ 141381 h 1869171"/>
                <a:gd name="connsiteX63" fmla="*/ 565930 w 1943190"/>
                <a:gd name="connsiteY63" fmla="*/ 57892 h 1869171"/>
                <a:gd name="connsiteX64" fmla="*/ 566418 w 1943190"/>
                <a:gd name="connsiteY64" fmla="*/ 58594 h 1869171"/>
                <a:gd name="connsiteX65" fmla="*/ 590997 w 1943190"/>
                <a:gd name="connsiteY65" fmla="*/ 29377 h 1869171"/>
                <a:gd name="connsiteX66" fmla="*/ 667990 w 1943190"/>
                <a:gd name="connsiteY66" fmla="*/ 6692 h 1869171"/>
                <a:gd name="connsiteX67" fmla="*/ 992441 w 1943190"/>
                <a:gd name="connsiteY67" fmla="*/ 0 h 1869171"/>
                <a:gd name="connsiteX0" fmla="*/ 992441 w 1943190"/>
                <a:gd name="connsiteY0" fmla="*/ 0 h 1869171"/>
                <a:gd name="connsiteX1" fmla="*/ 1713777 w 1943190"/>
                <a:gd name="connsiteY1" fmla="*/ 0 h 1869171"/>
                <a:gd name="connsiteX2" fmla="*/ 1912620 w 1943190"/>
                <a:gd name="connsiteY2" fmla="*/ 131802 h 1869171"/>
                <a:gd name="connsiteX3" fmla="*/ 1920722 w 1943190"/>
                <a:gd name="connsiteY3" fmla="*/ 157901 h 1869171"/>
                <a:gd name="connsiteX4" fmla="*/ 1921628 w 1943190"/>
                <a:gd name="connsiteY4" fmla="*/ 157285 h 1869171"/>
                <a:gd name="connsiteX5" fmla="*/ 1922999 w 1943190"/>
                <a:gd name="connsiteY5" fmla="*/ 165238 h 1869171"/>
                <a:gd name="connsiteX6" fmla="*/ 1925195 w 1943190"/>
                <a:gd name="connsiteY6" fmla="*/ 172310 h 1869171"/>
                <a:gd name="connsiteX7" fmla="*/ 1926569 w 1943190"/>
                <a:gd name="connsiteY7" fmla="*/ 185943 h 1869171"/>
                <a:gd name="connsiteX8" fmla="*/ 1941506 w 1943190"/>
                <a:gd name="connsiteY8" fmla="*/ 272579 h 1869171"/>
                <a:gd name="connsiteX9" fmla="*/ 1941506 w 1943190"/>
                <a:gd name="connsiteY9" fmla="*/ 391848 h 1869171"/>
                <a:gd name="connsiteX10" fmla="*/ 1929579 w 1943190"/>
                <a:gd name="connsiteY10" fmla="*/ 527020 h 1869171"/>
                <a:gd name="connsiteX11" fmla="*/ 1893798 w 1943190"/>
                <a:gd name="connsiteY11" fmla="*/ 721827 h 1869171"/>
                <a:gd name="connsiteX12" fmla="*/ 1854042 w 1943190"/>
                <a:gd name="connsiteY12" fmla="*/ 857000 h 1869171"/>
                <a:gd name="connsiteX13" fmla="*/ 1786456 w 1943190"/>
                <a:gd name="connsiteY13" fmla="*/ 996147 h 1869171"/>
                <a:gd name="connsiteX14" fmla="*/ 1675138 w 1943190"/>
                <a:gd name="connsiteY14" fmla="*/ 1167100 h 1869171"/>
                <a:gd name="connsiteX15" fmla="*/ 1551892 w 1943190"/>
                <a:gd name="connsiteY15" fmla="*/ 1318175 h 1869171"/>
                <a:gd name="connsiteX16" fmla="*/ 1416720 w 1943190"/>
                <a:gd name="connsiteY16" fmla="*/ 1453347 h 1869171"/>
                <a:gd name="connsiteX17" fmla="*/ 1261670 w 1943190"/>
                <a:gd name="connsiteY17" fmla="*/ 1580568 h 1869171"/>
                <a:gd name="connsiteX18" fmla="*/ 1046985 w 1943190"/>
                <a:gd name="connsiteY18" fmla="*/ 1691886 h 1869171"/>
                <a:gd name="connsiteX19" fmla="*/ 804469 w 1943190"/>
                <a:gd name="connsiteY19" fmla="*/ 1783327 h 1869171"/>
                <a:gd name="connsiteX20" fmla="*/ 430931 w 1943190"/>
                <a:gd name="connsiteY20" fmla="*/ 1869016 h 1869171"/>
                <a:gd name="connsiteX21" fmla="*/ 270865 w 1943190"/>
                <a:gd name="connsiteY21" fmla="*/ 1810240 h 1869171"/>
                <a:gd name="connsiteX22" fmla="*/ 259125 w 1943190"/>
                <a:gd name="connsiteY22" fmla="*/ 1800007 h 1869171"/>
                <a:gd name="connsiteX23" fmla="*/ 233457 w 1943190"/>
                <a:gd name="connsiteY23" fmla="*/ 1748190 h 1869171"/>
                <a:gd name="connsiteX24" fmla="*/ 230110 w 1943190"/>
                <a:gd name="connsiteY24" fmla="*/ 1736538 h 1869171"/>
                <a:gd name="connsiteX25" fmla="*/ 326207 w 1943190"/>
                <a:gd name="connsiteY25" fmla="*/ 1560612 h 1869171"/>
                <a:gd name="connsiteX26" fmla="*/ 541385 w 1943190"/>
                <a:gd name="connsiteY26" fmla="*/ 1501188 h 1869171"/>
                <a:gd name="connsiteX27" fmla="*/ 541415 w 1943190"/>
                <a:gd name="connsiteY27" fmla="*/ 1501023 h 1869171"/>
                <a:gd name="connsiteX28" fmla="*/ 724957 w 1943190"/>
                <a:gd name="connsiteY28" fmla="*/ 1441420 h 1869171"/>
                <a:gd name="connsiteX29" fmla="*/ 872056 w 1943190"/>
                <a:gd name="connsiteY29" fmla="*/ 1385761 h 1869171"/>
                <a:gd name="connsiteX30" fmla="*/ 991325 w 1943190"/>
                <a:gd name="connsiteY30" fmla="*/ 1322151 h 1869171"/>
                <a:gd name="connsiteX31" fmla="*/ 1134449 w 1943190"/>
                <a:gd name="connsiteY31" fmla="*/ 1230711 h 1869171"/>
                <a:gd name="connsiteX32" fmla="*/ 1206011 w 1943190"/>
                <a:gd name="connsiteY32" fmla="*/ 1167100 h 1869171"/>
                <a:gd name="connsiteX33" fmla="*/ 1277572 w 1943190"/>
                <a:gd name="connsiteY33" fmla="*/ 1095539 h 1869171"/>
                <a:gd name="connsiteX34" fmla="*/ 1357085 w 1943190"/>
                <a:gd name="connsiteY34" fmla="*/ 1008074 h 1869171"/>
                <a:gd name="connsiteX35" fmla="*/ 1424671 w 1943190"/>
                <a:gd name="connsiteY35" fmla="*/ 904707 h 1869171"/>
                <a:gd name="connsiteX36" fmla="*/ 1496233 w 1943190"/>
                <a:gd name="connsiteY36" fmla="*/ 785438 h 1869171"/>
                <a:gd name="connsiteX37" fmla="*/ 1551892 w 1943190"/>
                <a:gd name="connsiteY37" fmla="*/ 614485 h 1869171"/>
                <a:gd name="connsiteX38" fmla="*/ 1580529 w 1943190"/>
                <a:gd name="connsiteY38" fmla="*/ 519027 h 1869171"/>
                <a:gd name="connsiteX39" fmla="*/ 1598797 w 1943190"/>
                <a:gd name="connsiteY39" fmla="*/ 431604 h 1869171"/>
                <a:gd name="connsiteX40" fmla="*/ 1598253 w 1943190"/>
                <a:gd name="connsiteY40" fmla="*/ 348630 h 1869171"/>
                <a:gd name="connsiteX41" fmla="*/ 1555869 w 1943190"/>
                <a:gd name="connsiteY41" fmla="*/ 306246 h 1869171"/>
                <a:gd name="connsiteX42" fmla="*/ 859588 w 1943190"/>
                <a:gd name="connsiteY42" fmla="*/ 306246 h 1869171"/>
                <a:gd name="connsiteX43" fmla="*/ 829618 w 1943190"/>
                <a:gd name="connsiteY43" fmla="*/ 318660 h 1869171"/>
                <a:gd name="connsiteX44" fmla="*/ 829440 w 1943190"/>
                <a:gd name="connsiteY44" fmla="*/ 319090 h 1869171"/>
                <a:gd name="connsiteX45" fmla="*/ 829353 w 1943190"/>
                <a:gd name="connsiteY45" fmla="*/ 318964 h 1869171"/>
                <a:gd name="connsiteX46" fmla="*/ 789352 w 1943190"/>
                <a:gd name="connsiteY46" fmla="*/ 374350 h 1869171"/>
                <a:gd name="connsiteX47" fmla="*/ 732907 w 1943190"/>
                <a:gd name="connsiteY47" fmla="*/ 443531 h 1869171"/>
                <a:gd name="connsiteX48" fmla="*/ 514906 w 1943190"/>
                <a:gd name="connsiteY48" fmla="*/ 653419 h 1869171"/>
                <a:gd name="connsiteX49" fmla="*/ 277748 w 1943190"/>
                <a:gd name="connsiteY49" fmla="*/ 837994 h 1869171"/>
                <a:gd name="connsiteX50" fmla="*/ 254980 w 1943190"/>
                <a:gd name="connsiteY50" fmla="*/ 855869 h 1869171"/>
                <a:gd name="connsiteX51" fmla="*/ 38529 w 1943190"/>
                <a:gd name="connsiteY51" fmla="*/ 829811 h 1869171"/>
                <a:gd name="connsiteX52" fmla="*/ 11003 w 1943190"/>
                <a:gd name="connsiteY52" fmla="*/ 775133 h 1869171"/>
                <a:gd name="connsiteX53" fmla="*/ 10356 w 1943190"/>
                <a:gd name="connsiteY53" fmla="*/ 766208 h 1869171"/>
                <a:gd name="connsiteX54" fmla="*/ 176 w 1943190"/>
                <a:gd name="connsiteY54" fmla="*/ 718814 h 1869171"/>
                <a:gd name="connsiteX55" fmla="*/ 6134 w 1943190"/>
                <a:gd name="connsiteY55" fmla="*/ 660696 h 1869171"/>
                <a:gd name="connsiteX56" fmla="*/ 25958 w 1943190"/>
                <a:gd name="connsiteY56" fmla="*/ 623423 h 1869171"/>
                <a:gd name="connsiteX57" fmla="*/ 128608 w 1943190"/>
                <a:gd name="connsiteY57" fmla="*/ 538946 h 1869171"/>
                <a:gd name="connsiteX58" fmla="*/ 216072 w 1943190"/>
                <a:gd name="connsiteY58" fmla="*/ 479312 h 1869171"/>
                <a:gd name="connsiteX59" fmla="*/ 319439 w 1943190"/>
                <a:gd name="connsiteY59" fmla="*/ 387872 h 1869171"/>
                <a:gd name="connsiteX60" fmla="*/ 414855 w 1943190"/>
                <a:gd name="connsiteY60" fmla="*/ 292456 h 1869171"/>
                <a:gd name="connsiteX61" fmla="*/ 482441 w 1943190"/>
                <a:gd name="connsiteY61" fmla="*/ 212943 h 1869171"/>
                <a:gd name="connsiteX62" fmla="*/ 526173 w 1943190"/>
                <a:gd name="connsiteY62" fmla="*/ 141381 h 1869171"/>
                <a:gd name="connsiteX63" fmla="*/ 565930 w 1943190"/>
                <a:gd name="connsiteY63" fmla="*/ 57892 h 1869171"/>
                <a:gd name="connsiteX64" fmla="*/ 566418 w 1943190"/>
                <a:gd name="connsiteY64" fmla="*/ 58594 h 1869171"/>
                <a:gd name="connsiteX65" fmla="*/ 590997 w 1943190"/>
                <a:gd name="connsiteY65" fmla="*/ 29377 h 1869171"/>
                <a:gd name="connsiteX66" fmla="*/ 667990 w 1943190"/>
                <a:gd name="connsiteY66" fmla="*/ 6692 h 1869171"/>
                <a:gd name="connsiteX67" fmla="*/ 992441 w 1943190"/>
                <a:gd name="connsiteY67" fmla="*/ 0 h 1869171"/>
                <a:gd name="connsiteX0" fmla="*/ 992441 w 1943190"/>
                <a:gd name="connsiteY0" fmla="*/ 0 h 1869171"/>
                <a:gd name="connsiteX1" fmla="*/ 1713777 w 1943190"/>
                <a:gd name="connsiteY1" fmla="*/ 0 h 1869171"/>
                <a:gd name="connsiteX2" fmla="*/ 1912620 w 1943190"/>
                <a:gd name="connsiteY2" fmla="*/ 131802 h 1869171"/>
                <a:gd name="connsiteX3" fmla="*/ 1920722 w 1943190"/>
                <a:gd name="connsiteY3" fmla="*/ 157901 h 1869171"/>
                <a:gd name="connsiteX4" fmla="*/ 1921628 w 1943190"/>
                <a:gd name="connsiteY4" fmla="*/ 157285 h 1869171"/>
                <a:gd name="connsiteX5" fmla="*/ 1922999 w 1943190"/>
                <a:gd name="connsiteY5" fmla="*/ 165238 h 1869171"/>
                <a:gd name="connsiteX6" fmla="*/ 1925195 w 1943190"/>
                <a:gd name="connsiteY6" fmla="*/ 172310 h 1869171"/>
                <a:gd name="connsiteX7" fmla="*/ 1926569 w 1943190"/>
                <a:gd name="connsiteY7" fmla="*/ 185943 h 1869171"/>
                <a:gd name="connsiteX8" fmla="*/ 1941506 w 1943190"/>
                <a:gd name="connsiteY8" fmla="*/ 272579 h 1869171"/>
                <a:gd name="connsiteX9" fmla="*/ 1941506 w 1943190"/>
                <a:gd name="connsiteY9" fmla="*/ 391848 h 1869171"/>
                <a:gd name="connsiteX10" fmla="*/ 1929579 w 1943190"/>
                <a:gd name="connsiteY10" fmla="*/ 527020 h 1869171"/>
                <a:gd name="connsiteX11" fmla="*/ 1893798 w 1943190"/>
                <a:gd name="connsiteY11" fmla="*/ 721827 h 1869171"/>
                <a:gd name="connsiteX12" fmla="*/ 1854042 w 1943190"/>
                <a:gd name="connsiteY12" fmla="*/ 857000 h 1869171"/>
                <a:gd name="connsiteX13" fmla="*/ 1786456 w 1943190"/>
                <a:gd name="connsiteY13" fmla="*/ 996147 h 1869171"/>
                <a:gd name="connsiteX14" fmla="*/ 1675138 w 1943190"/>
                <a:gd name="connsiteY14" fmla="*/ 1167100 h 1869171"/>
                <a:gd name="connsiteX15" fmla="*/ 1551892 w 1943190"/>
                <a:gd name="connsiteY15" fmla="*/ 1318175 h 1869171"/>
                <a:gd name="connsiteX16" fmla="*/ 1416720 w 1943190"/>
                <a:gd name="connsiteY16" fmla="*/ 1453347 h 1869171"/>
                <a:gd name="connsiteX17" fmla="*/ 1261670 w 1943190"/>
                <a:gd name="connsiteY17" fmla="*/ 1580568 h 1869171"/>
                <a:gd name="connsiteX18" fmla="*/ 1046985 w 1943190"/>
                <a:gd name="connsiteY18" fmla="*/ 1691886 h 1869171"/>
                <a:gd name="connsiteX19" fmla="*/ 804469 w 1943190"/>
                <a:gd name="connsiteY19" fmla="*/ 1783327 h 1869171"/>
                <a:gd name="connsiteX20" fmla="*/ 430931 w 1943190"/>
                <a:gd name="connsiteY20" fmla="*/ 1869016 h 1869171"/>
                <a:gd name="connsiteX21" fmla="*/ 270865 w 1943190"/>
                <a:gd name="connsiteY21" fmla="*/ 1810240 h 1869171"/>
                <a:gd name="connsiteX22" fmla="*/ 259125 w 1943190"/>
                <a:gd name="connsiteY22" fmla="*/ 1800007 h 1869171"/>
                <a:gd name="connsiteX23" fmla="*/ 233457 w 1943190"/>
                <a:gd name="connsiteY23" fmla="*/ 1748190 h 1869171"/>
                <a:gd name="connsiteX24" fmla="*/ 230110 w 1943190"/>
                <a:gd name="connsiteY24" fmla="*/ 1736538 h 1869171"/>
                <a:gd name="connsiteX25" fmla="*/ 326207 w 1943190"/>
                <a:gd name="connsiteY25" fmla="*/ 1560612 h 1869171"/>
                <a:gd name="connsiteX26" fmla="*/ 541385 w 1943190"/>
                <a:gd name="connsiteY26" fmla="*/ 1501188 h 1869171"/>
                <a:gd name="connsiteX27" fmla="*/ 541415 w 1943190"/>
                <a:gd name="connsiteY27" fmla="*/ 1501023 h 1869171"/>
                <a:gd name="connsiteX28" fmla="*/ 724957 w 1943190"/>
                <a:gd name="connsiteY28" fmla="*/ 1441420 h 1869171"/>
                <a:gd name="connsiteX29" fmla="*/ 872056 w 1943190"/>
                <a:gd name="connsiteY29" fmla="*/ 1385761 h 1869171"/>
                <a:gd name="connsiteX30" fmla="*/ 991325 w 1943190"/>
                <a:gd name="connsiteY30" fmla="*/ 1322151 h 1869171"/>
                <a:gd name="connsiteX31" fmla="*/ 1134449 w 1943190"/>
                <a:gd name="connsiteY31" fmla="*/ 1230711 h 1869171"/>
                <a:gd name="connsiteX32" fmla="*/ 1206011 w 1943190"/>
                <a:gd name="connsiteY32" fmla="*/ 1167100 h 1869171"/>
                <a:gd name="connsiteX33" fmla="*/ 1277572 w 1943190"/>
                <a:gd name="connsiteY33" fmla="*/ 1095539 h 1869171"/>
                <a:gd name="connsiteX34" fmla="*/ 1357085 w 1943190"/>
                <a:gd name="connsiteY34" fmla="*/ 1008074 h 1869171"/>
                <a:gd name="connsiteX35" fmla="*/ 1424671 w 1943190"/>
                <a:gd name="connsiteY35" fmla="*/ 904707 h 1869171"/>
                <a:gd name="connsiteX36" fmla="*/ 1496233 w 1943190"/>
                <a:gd name="connsiteY36" fmla="*/ 785438 h 1869171"/>
                <a:gd name="connsiteX37" fmla="*/ 1551892 w 1943190"/>
                <a:gd name="connsiteY37" fmla="*/ 614485 h 1869171"/>
                <a:gd name="connsiteX38" fmla="*/ 1580529 w 1943190"/>
                <a:gd name="connsiteY38" fmla="*/ 519027 h 1869171"/>
                <a:gd name="connsiteX39" fmla="*/ 1598797 w 1943190"/>
                <a:gd name="connsiteY39" fmla="*/ 431604 h 1869171"/>
                <a:gd name="connsiteX40" fmla="*/ 1598253 w 1943190"/>
                <a:gd name="connsiteY40" fmla="*/ 348630 h 1869171"/>
                <a:gd name="connsiteX41" fmla="*/ 1555869 w 1943190"/>
                <a:gd name="connsiteY41" fmla="*/ 306246 h 1869171"/>
                <a:gd name="connsiteX42" fmla="*/ 859588 w 1943190"/>
                <a:gd name="connsiteY42" fmla="*/ 306246 h 1869171"/>
                <a:gd name="connsiteX43" fmla="*/ 829618 w 1943190"/>
                <a:gd name="connsiteY43" fmla="*/ 318660 h 1869171"/>
                <a:gd name="connsiteX44" fmla="*/ 829440 w 1943190"/>
                <a:gd name="connsiteY44" fmla="*/ 319090 h 1869171"/>
                <a:gd name="connsiteX45" fmla="*/ 829353 w 1943190"/>
                <a:gd name="connsiteY45" fmla="*/ 318964 h 1869171"/>
                <a:gd name="connsiteX46" fmla="*/ 789352 w 1943190"/>
                <a:gd name="connsiteY46" fmla="*/ 374350 h 1869171"/>
                <a:gd name="connsiteX47" fmla="*/ 732907 w 1943190"/>
                <a:gd name="connsiteY47" fmla="*/ 443531 h 1869171"/>
                <a:gd name="connsiteX48" fmla="*/ 514906 w 1943190"/>
                <a:gd name="connsiteY48" fmla="*/ 653419 h 1869171"/>
                <a:gd name="connsiteX49" fmla="*/ 277748 w 1943190"/>
                <a:gd name="connsiteY49" fmla="*/ 837994 h 1869171"/>
                <a:gd name="connsiteX50" fmla="*/ 254980 w 1943190"/>
                <a:gd name="connsiteY50" fmla="*/ 855869 h 1869171"/>
                <a:gd name="connsiteX51" fmla="*/ 38529 w 1943190"/>
                <a:gd name="connsiteY51" fmla="*/ 829811 h 1869171"/>
                <a:gd name="connsiteX52" fmla="*/ 11003 w 1943190"/>
                <a:gd name="connsiteY52" fmla="*/ 775133 h 1869171"/>
                <a:gd name="connsiteX53" fmla="*/ 10356 w 1943190"/>
                <a:gd name="connsiteY53" fmla="*/ 766208 h 1869171"/>
                <a:gd name="connsiteX54" fmla="*/ 176 w 1943190"/>
                <a:gd name="connsiteY54" fmla="*/ 718814 h 1869171"/>
                <a:gd name="connsiteX55" fmla="*/ 6134 w 1943190"/>
                <a:gd name="connsiteY55" fmla="*/ 660696 h 1869171"/>
                <a:gd name="connsiteX56" fmla="*/ 25958 w 1943190"/>
                <a:gd name="connsiteY56" fmla="*/ 623423 h 1869171"/>
                <a:gd name="connsiteX57" fmla="*/ 128608 w 1943190"/>
                <a:gd name="connsiteY57" fmla="*/ 538946 h 1869171"/>
                <a:gd name="connsiteX58" fmla="*/ 216072 w 1943190"/>
                <a:gd name="connsiteY58" fmla="*/ 479312 h 1869171"/>
                <a:gd name="connsiteX59" fmla="*/ 319439 w 1943190"/>
                <a:gd name="connsiteY59" fmla="*/ 387872 h 1869171"/>
                <a:gd name="connsiteX60" fmla="*/ 414855 w 1943190"/>
                <a:gd name="connsiteY60" fmla="*/ 292456 h 1869171"/>
                <a:gd name="connsiteX61" fmla="*/ 482441 w 1943190"/>
                <a:gd name="connsiteY61" fmla="*/ 212943 h 1869171"/>
                <a:gd name="connsiteX62" fmla="*/ 526173 w 1943190"/>
                <a:gd name="connsiteY62" fmla="*/ 141381 h 1869171"/>
                <a:gd name="connsiteX63" fmla="*/ 565930 w 1943190"/>
                <a:gd name="connsiteY63" fmla="*/ 57892 h 1869171"/>
                <a:gd name="connsiteX64" fmla="*/ 566418 w 1943190"/>
                <a:gd name="connsiteY64" fmla="*/ 58594 h 1869171"/>
                <a:gd name="connsiteX65" fmla="*/ 590997 w 1943190"/>
                <a:gd name="connsiteY65" fmla="*/ 29377 h 1869171"/>
                <a:gd name="connsiteX66" fmla="*/ 667990 w 1943190"/>
                <a:gd name="connsiteY66" fmla="*/ 6692 h 1869171"/>
                <a:gd name="connsiteX67" fmla="*/ 992441 w 1943190"/>
                <a:gd name="connsiteY67" fmla="*/ 0 h 1869171"/>
                <a:gd name="connsiteX0" fmla="*/ 992441 w 1943190"/>
                <a:gd name="connsiteY0" fmla="*/ 0 h 1869171"/>
                <a:gd name="connsiteX1" fmla="*/ 1713777 w 1943190"/>
                <a:gd name="connsiteY1" fmla="*/ 0 h 1869171"/>
                <a:gd name="connsiteX2" fmla="*/ 1912620 w 1943190"/>
                <a:gd name="connsiteY2" fmla="*/ 131802 h 1869171"/>
                <a:gd name="connsiteX3" fmla="*/ 1920722 w 1943190"/>
                <a:gd name="connsiteY3" fmla="*/ 157901 h 1869171"/>
                <a:gd name="connsiteX4" fmla="*/ 1921628 w 1943190"/>
                <a:gd name="connsiteY4" fmla="*/ 157285 h 1869171"/>
                <a:gd name="connsiteX5" fmla="*/ 1922999 w 1943190"/>
                <a:gd name="connsiteY5" fmla="*/ 165238 h 1869171"/>
                <a:gd name="connsiteX6" fmla="*/ 1925195 w 1943190"/>
                <a:gd name="connsiteY6" fmla="*/ 172310 h 1869171"/>
                <a:gd name="connsiteX7" fmla="*/ 1926569 w 1943190"/>
                <a:gd name="connsiteY7" fmla="*/ 185943 h 1869171"/>
                <a:gd name="connsiteX8" fmla="*/ 1941506 w 1943190"/>
                <a:gd name="connsiteY8" fmla="*/ 272579 h 1869171"/>
                <a:gd name="connsiteX9" fmla="*/ 1941506 w 1943190"/>
                <a:gd name="connsiteY9" fmla="*/ 391848 h 1869171"/>
                <a:gd name="connsiteX10" fmla="*/ 1929579 w 1943190"/>
                <a:gd name="connsiteY10" fmla="*/ 527020 h 1869171"/>
                <a:gd name="connsiteX11" fmla="*/ 1893798 w 1943190"/>
                <a:gd name="connsiteY11" fmla="*/ 721827 h 1869171"/>
                <a:gd name="connsiteX12" fmla="*/ 1854042 w 1943190"/>
                <a:gd name="connsiteY12" fmla="*/ 857000 h 1869171"/>
                <a:gd name="connsiteX13" fmla="*/ 1786456 w 1943190"/>
                <a:gd name="connsiteY13" fmla="*/ 996147 h 1869171"/>
                <a:gd name="connsiteX14" fmla="*/ 1675138 w 1943190"/>
                <a:gd name="connsiteY14" fmla="*/ 1167100 h 1869171"/>
                <a:gd name="connsiteX15" fmla="*/ 1551892 w 1943190"/>
                <a:gd name="connsiteY15" fmla="*/ 1318175 h 1869171"/>
                <a:gd name="connsiteX16" fmla="*/ 1416720 w 1943190"/>
                <a:gd name="connsiteY16" fmla="*/ 1453347 h 1869171"/>
                <a:gd name="connsiteX17" fmla="*/ 1261670 w 1943190"/>
                <a:gd name="connsiteY17" fmla="*/ 1580568 h 1869171"/>
                <a:gd name="connsiteX18" fmla="*/ 1046985 w 1943190"/>
                <a:gd name="connsiteY18" fmla="*/ 1691886 h 1869171"/>
                <a:gd name="connsiteX19" fmla="*/ 804469 w 1943190"/>
                <a:gd name="connsiteY19" fmla="*/ 1783327 h 1869171"/>
                <a:gd name="connsiteX20" fmla="*/ 430931 w 1943190"/>
                <a:gd name="connsiteY20" fmla="*/ 1869016 h 1869171"/>
                <a:gd name="connsiteX21" fmla="*/ 270865 w 1943190"/>
                <a:gd name="connsiteY21" fmla="*/ 1810240 h 1869171"/>
                <a:gd name="connsiteX22" fmla="*/ 259125 w 1943190"/>
                <a:gd name="connsiteY22" fmla="*/ 1800007 h 1869171"/>
                <a:gd name="connsiteX23" fmla="*/ 233457 w 1943190"/>
                <a:gd name="connsiteY23" fmla="*/ 1748190 h 1869171"/>
                <a:gd name="connsiteX24" fmla="*/ 230110 w 1943190"/>
                <a:gd name="connsiteY24" fmla="*/ 1736538 h 1869171"/>
                <a:gd name="connsiteX25" fmla="*/ 326207 w 1943190"/>
                <a:gd name="connsiteY25" fmla="*/ 1560612 h 1869171"/>
                <a:gd name="connsiteX26" fmla="*/ 541385 w 1943190"/>
                <a:gd name="connsiteY26" fmla="*/ 1501188 h 1869171"/>
                <a:gd name="connsiteX27" fmla="*/ 541415 w 1943190"/>
                <a:gd name="connsiteY27" fmla="*/ 1501023 h 1869171"/>
                <a:gd name="connsiteX28" fmla="*/ 724957 w 1943190"/>
                <a:gd name="connsiteY28" fmla="*/ 1441420 h 1869171"/>
                <a:gd name="connsiteX29" fmla="*/ 872056 w 1943190"/>
                <a:gd name="connsiteY29" fmla="*/ 1385761 h 1869171"/>
                <a:gd name="connsiteX30" fmla="*/ 991325 w 1943190"/>
                <a:gd name="connsiteY30" fmla="*/ 1322151 h 1869171"/>
                <a:gd name="connsiteX31" fmla="*/ 1134449 w 1943190"/>
                <a:gd name="connsiteY31" fmla="*/ 1230711 h 1869171"/>
                <a:gd name="connsiteX32" fmla="*/ 1206011 w 1943190"/>
                <a:gd name="connsiteY32" fmla="*/ 1167100 h 1869171"/>
                <a:gd name="connsiteX33" fmla="*/ 1277572 w 1943190"/>
                <a:gd name="connsiteY33" fmla="*/ 1095539 h 1869171"/>
                <a:gd name="connsiteX34" fmla="*/ 1357085 w 1943190"/>
                <a:gd name="connsiteY34" fmla="*/ 1008074 h 1869171"/>
                <a:gd name="connsiteX35" fmla="*/ 1424671 w 1943190"/>
                <a:gd name="connsiteY35" fmla="*/ 904707 h 1869171"/>
                <a:gd name="connsiteX36" fmla="*/ 1496233 w 1943190"/>
                <a:gd name="connsiteY36" fmla="*/ 785438 h 1869171"/>
                <a:gd name="connsiteX37" fmla="*/ 1551892 w 1943190"/>
                <a:gd name="connsiteY37" fmla="*/ 614485 h 1869171"/>
                <a:gd name="connsiteX38" fmla="*/ 1580529 w 1943190"/>
                <a:gd name="connsiteY38" fmla="*/ 519027 h 1869171"/>
                <a:gd name="connsiteX39" fmla="*/ 1598797 w 1943190"/>
                <a:gd name="connsiteY39" fmla="*/ 431604 h 1869171"/>
                <a:gd name="connsiteX40" fmla="*/ 1598253 w 1943190"/>
                <a:gd name="connsiteY40" fmla="*/ 348630 h 1869171"/>
                <a:gd name="connsiteX41" fmla="*/ 1555869 w 1943190"/>
                <a:gd name="connsiteY41" fmla="*/ 306246 h 1869171"/>
                <a:gd name="connsiteX42" fmla="*/ 859588 w 1943190"/>
                <a:gd name="connsiteY42" fmla="*/ 306246 h 1869171"/>
                <a:gd name="connsiteX43" fmla="*/ 829618 w 1943190"/>
                <a:gd name="connsiteY43" fmla="*/ 318660 h 1869171"/>
                <a:gd name="connsiteX44" fmla="*/ 829440 w 1943190"/>
                <a:gd name="connsiteY44" fmla="*/ 319090 h 1869171"/>
                <a:gd name="connsiteX45" fmla="*/ 829353 w 1943190"/>
                <a:gd name="connsiteY45" fmla="*/ 318964 h 1869171"/>
                <a:gd name="connsiteX46" fmla="*/ 789352 w 1943190"/>
                <a:gd name="connsiteY46" fmla="*/ 374350 h 1869171"/>
                <a:gd name="connsiteX47" fmla="*/ 732907 w 1943190"/>
                <a:gd name="connsiteY47" fmla="*/ 443531 h 1869171"/>
                <a:gd name="connsiteX48" fmla="*/ 514906 w 1943190"/>
                <a:gd name="connsiteY48" fmla="*/ 653419 h 1869171"/>
                <a:gd name="connsiteX49" fmla="*/ 277748 w 1943190"/>
                <a:gd name="connsiteY49" fmla="*/ 837994 h 1869171"/>
                <a:gd name="connsiteX50" fmla="*/ 254980 w 1943190"/>
                <a:gd name="connsiteY50" fmla="*/ 855869 h 1869171"/>
                <a:gd name="connsiteX51" fmla="*/ 38529 w 1943190"/>
                <a:gd name="connsiteY51" fmla="*/ 829811 h 1869171"/>
                <a:gd name="connsiteX52" fmla="*/ 11003 w 1943190"/>
                <a:gd name="connsiteY52" fmla="*/ 775133 h 1869171"/>
                <a:gd name="connsiteX53" fmla="*/ 10356 w 1943190"/>
                <a:gd name="connsiteY53" fmla="*/ 766208 h 1869171"/>
                <a:gd name="connsiteX54" fmla="*/ 176 w 1943190"/>
                <a:gd name="connsiteY54" fmla="*/ 718814 h 1869171"/>
                <a:gd name="connsiteX55" fmla="*/ 6134 w 1943190"/>
                <a:gd name="connsiteY55" fmla="*/ 660696 h 1869171"/>
                <a:gd name="connsiteX56" fmla="*/ 25958 w 1943190"/>
                <a:gd name="connsiteY56" fmla="*/ 623423 h 1869171"/>
                <a:gd name="connsiteX57" fmla="*/ 128608 w 1943190"/>
                <a:gd name="connsiteY57" fmla="*/ 538946 h 1869171"/>
                <a:gd name="connsiteX58" fmla="*/ 216072 w 1943190"/>
                <a:gd name="connsiteY58" fmla="*/ 479312 h 1869171"/>
                <a:gd name="connsiteX59" fmla="*/ 319439 w 1943190"/>
                <a:gd name="connsiteY59" fmla="*/ 387872 h 1869171"/>
                <a:gd name="connsiteX60" fmla="*/ 414855 w 1943190"/>
                <a:gd name="connsiteY60" fmla="*/ 292456 h 1869171"/>
                <a:gd name="connsiteX61" fmla="*/ 482441 w 1943190"/>
                <a:gd name="connsiteY61" fmla="*/ 212943 h 1869171"/>
                <a:gd name="connsiteX62" fmla="*/ 526173 w 1943190"/>
                <a:gd name="connsiteY62" fmla="*/ 141381 h 1869171"/>
                <a:gd name="connsiteX63" fmla="*/ 565930 w 1943190"/>
                <a:gd name="connsiteY63" fmla="*/ 57892 h 1869171"/>
                <a:gd name="connsiteX64" fmla="*/ 566418 w 1943190"/>
                <a:gd name="connsiteY64" fmla="*/ 58594 h 1869171"/>
                <a:gd name="connsiteX65" fmla="*/ 590997 w 1943190"/>
                <a:gd name="connsiteY65" fmla="*/ 29377 h 1869171"/>
                <a:gd name="connsiteX66" fmla="*/ 667990 w 1943190"/>
                <a:gd name="connsiteY66" fmla="*/ 6692 h 1869171"/>
                <a:gd name="connsiteX67" fmla="*/ 992441 w 1943190"/>
                <a:gd name="connsiteY67" fmla="*/ 0 h 1869171"/>
                <a:gd name="connsiteX0" fmla="*/ 992441 w 1943190"/>
                <a:gd name="connsiteY0" fmla="*/ 0 h 1869171"/>
                <a:gd name="connsiteX1" fmla="*/ 1713777 w 1943190"/>
                <a:gd name="connsiteY1" fmla="*/ 0 h 1869171"/>
                <a:gd name="connsiteX2" fmla="*/ 1912620 w 1943190"/>
                <a:gd name="connsiteY2" fmla="*/ 131802 h 1869171"/>
                <a:gd name="connsiteX3" fmla="*/ 1920722 w 1943190"/>
                <a:gd name="connsiteY3" fmla="*/ 157901 h 1869171"/>
                <a:gd name="connsiteX4" fmla="*/ 1921628 w 1943190"/>
                <a:gd name="connsiteY4" fmla="*/ 157285 h 1869171"/>
                <a:gd name="connsiteX5" fmla="*/ 1922999 w 1943190"/>
                <a:gd name="connsiteY5" fmla="*/ 165238 h 1869171"/>
                <a:gd name="connsiteX6" fmla="*/ 1925195 w 1943190"/>
                <a:gd name="connsiteY6" fmla="*/ 172310 h 1869171"/>
                <a:gd name="connsiteX7" fmla="*/ 1926569 w 1943190"/>
                <a:gd name="connsiteY7" fmla="*/ 185943 h 1869171"/>
                <a:gd name="connsiteX8" fmla="*/ 1941506 w 1943190"/>
                <a:gd name="connsiteY8" fmla="*/ 272579 h 1869171"/>
                <a:gd name="connsiteX9" fmla="*/ 1941506 w 1943190"/>
                <a:gd name="connsiteY9" fmla="*/ 391848 h 1869171"/>
                <a:gd name="connsiteX10" fmla="*/ 1929579 w 1943190"/>
                <a:gd name="connsiteY10" fmla="*/ 527020 h 1869171"/>
                <a:gd name="connsiteX11" fmla="*/ 1893798 w 1943190"/>
                <a:gd name="connsiteY11" fmla="*/ 721827 h 1869171"/>
                <a:gd name="connsiteX12" fmla="*/ 1854042 w 1943190"/>
                <a:gd name="connsiteY12" fmla="*/ 857000 h 1869171"/>
                <a:gd name="connsiteX13" fmla="*/ 1786456 w 1943190"/>
                <a:gd name="connsiteY13" fmla="*/ 996147 h 1869171"/>
                <a:gd name="connsiteX14" fmla="*/ 1675138 w 1943190"/>
                <a:gd name="connsiteY14" fmla="*/ 1167100 h 1869171"/>
                <a:gd name="connsiteX15" fmla="*/ 1551892 w 1943190"/>
                <a:gd name="connsiteY15" fmla="*/ 1318175 h 1869171"/>
                <a:gd name="connsiteX16" fmla="*/ 1416720 w 1943190"/>
                <a:gd name="connsiteY16" fmla="*/ 1453347 h 1869171"/>
                <a:gd name="connsiteX17" fmla="*/ 1261670 w 1943190"/>
                <a:gd name="connsiteY17" fmla="*/ 1580568 h 1869171"/>
                <a:gd name="connsiteX18" fmla="*/ 1046985 w 1943190"/>
                <a:gd name="connsiteY18" fmla="*/ 1691886 h 1869171"/>
                <a:gd name="connsiteX19" fmla="*/ 804469 w 1943190"/>
                <a:gd name="connsiteY19" fmla="*/ 1783327 h 1869171"/>
                <a:gd name="connsiteX20" fmla="*/ 430931 w 1943190"/>
                <a:gd name="connsiteY20" fmla="*/ 1869016 h 1869171"/>
                <a:gd name="connsiteX21" fmla="*/ 270865 w 1943190"/>
                <a:gd name="connsiteY21" fmla="*/ 1810240 h 1869171"/>
                <a:gd name="connsiteX22" fmla="*/ 259125 w 1943190"/>
                <a:gd name="connsiteY22" fmla="*/ 1800007 h 1869171"/>
                <a:gd name="connsiteX23" fmla="*/ 233457 w 1943190"/>
                <a:gd name="connsiteY23" fmla="*/ 1748190 h 1869171"/>
                <a:gd name="connsiteX24" fmla="*/ 230110 w 1943190"/>
                <a:gd name="connsiteY24" fmla="*/ 1736538 h 1869171"/>
                <a:gd name="connsiteX25" fmla="*/ 326207 w 1943190"/>
                <a:gd name="connsiteY25" fmla="*/ 1560612 h 1869171"/>
                <a:gd name="connsiteX26" fmla="*/ 541385 w 1943190"/>
                <a:gd name="connsiteY26" fmla="*/ 1501188 h 1869171"/>
                <a:gd name="connsiteX27" fmla="*/ 541415 w 1943190"/>
                <a:gd name="connsiteY27" fmla="*/ 1501023 h 1869171"/>
                <a:gd name="connsiteX28" fmla="*/ 724957 w 1943190"/>
                <a:gd name="connsiteY28" fmla="*/ 1441420 h 1869171"/>
                <a:gd name="connsiteX29" fmla="*/ 872056 w 1943190"/>
                <a:gd name="connsiteY29" fmla="*/ 1385761 h 1869171"/>
                <a:gd name="connsiteX30" fmla="*/ 991325 w 1943190"/>
                <a:gd name="connsiteY30" fmla="*/ 1322151 h 1869171"/>
                <a:gd name="connsiteX31" fmla="*/ 1134449 w 1943190"/>
                <a:gd name="connsiteY31" fmla="*/ 1230711 h 1869171"/>
                <a:gd name="connsiteX32" fmla="*/ 1206011 w 1943190"/>
                <a:gd name="connsiteY32" fmla="*/ 1167100 h 1869171"/>
                <a:gd name="connsiteX33" fmla="*/ 1277572 w 1943190"/>
                <a:gd name="connsiteY33" fmla="*/ 1095539 h 1869171"/>
                <a:gd name="connsiteX34" fmla="*/ 1357085 w 1943190"/>
                <a:gd name="connsiteY34" fmla="*/ 1008074 h 1869171"/>
                <a:gd name="connsiteX35" fmla="*/ 1424671 w 1943190"/>
                <a:gd name="connsiteY35" fmla="*/ 904707 h 1869171"/>
                <a:gd name="connsiteX36" fmla="*/ 1496233 w 1943190"/>
                <a:gd name="connsiteY36" fmla="*/ 785438 h 1869171"/>
                <a:gd name="connsiteX37" fmla="*/ 1549510 w 1943190"/>
                <a:gd name="connsiteY37" fmla="*/ 619248 h 1869171"/>
                <a:gd name="connsiteX38" fmla="*/ 1580529 w 1943190"/>
                <a:gd name="connsiteY38" fmla="*/ 519027 h 1869171"/>
                <a:gd name="connsiteX39" fmla="*/ 1598797 w 1943190"/>
                <a:gd name="connsiteY39" fmla="*/ 431604 h 1869171"/>
                <a:gd name="connsiteX40" fmla="*/ 1598253 w 1943190"/>
                <a:gd name="connsiteY40" fmla="*/ 348630 h 1869171"/>
                <a:gd name="connsiteX41" fmla="*/ 1555869 w 1943190"/>
                <a:gd name="connsiteY41" fmla="*/ 306246 h 1869171"/>
                <a:gd name="connsiteX42" fmla="*/ 859588 w 1943190"/>
                <a:gd name="connsiteY42" fmla="*/ 306246 h 1869171"/>
                <a:gd name="connsiteX43" fmla="*/ 829618 w 1943190"/>
                <a:gd name="connsiteY43" fmla="*/ 318660 h 1869171"/>
                <a:gd name="connsiteX44" fmla="*/ 829440 w 1943190"/>
                <a:gd name="connsiteY44" fmla="*/ 319090 h 1869171"/>
                <a:gd name="connsiteX45" fmla="*/ 829353 w 1943190"/>
                <a:gd name="connsiteY45" fmla="*/ 318964 h 1869171"/>
                <a:gd name="connsiteX46" fmla="*/ 789352 w 1943190"/>
                <a:gd name="connsiteY46" fmla="*/ 374350 h 1869171"/>
                <a:gd name="connsiteX47" fmla="*/ 732907 w 1943190"/>
                <a:gd name="connsiteY47" fmla="*/ 443531 h 1869171"/>
                <a:gd name="connsiteX48" fmla="*/ 514906 w 1943190"/>
                <a:gd name="connsiteY48" fmla="*/ 653419 h 1869171"/>
                <a:gd name="connsiteX49" fmla="*/ 277748 w 1943190"/>
                <a:gd name="connsiteY49" fmla="*/ 837994 h 1869171"/>
                <a:gd name="connsiteX50" fmla="*/ 254980 w 1943190"/>
                <a:gd name="connsiteY50" fmla="*/ 855869 h 1869171"/>
                <a:gd name="connsiteX51" fmla="*/ 38529 w 1943190"/>
                <a:gd name="connsiteY51" fmla="*/ 829811 h 1869171"/>
                <a:gd name="connsiteX52" fmla="*/ 11003 w 1943190"/>
                <a:gd name="connsiteY52" fmla="*/ 775133 h 1869171"/>
                <a:gd name="connsiteX53" fmla="*/ 10356 w 1943190"/>
                <a:gd name="connsiteY53" fmla="*/ 766208 h 1869171"/>
                <a:gd name="connsiteX54" fmla="*/ 176 w 1943190"/>
                <a:gd name="connsiteY54" fmla="*/ 718814 h 1869171"/>
                <a:gd name="connsiteX55" fmla="*/ 6134 w 1943190"/>
                <a:gd name="connsiteY55" fmla="*/ 660696 h 1869171"/>
                <a:gd name="connsiteX56" fmla="*/ 25958 w 1943190"/>
                <a:gd name="connsiteY56" fmla="*/ 623423 h 1869171"/>
                <a:gd name="connsiteX57" fmla="*/ 128608 w 1943190"/>
                <a:gd name="connsiteY57" fmla="*/ 538946 h 1869171"/>
                <a:gd name="connsiteX58" fmla="*/ 216072 w 1943190"/>
                <a:gd name="connsiteY58" fmla="*/ 479312 h 1869171"/>
                <a:gd name="connsiteX59" fmla="*/ 319439 w 1943190"/>
                <a:gd name="connsiteY59" fmla="*/ 387872 h 1869171"/>
                <a:gd name="connsiteX60" fmla="*/ 414855 w 1943190"/>
                <a:gd name="connsiteY60" fmla="*/ 292456 h 1869171"/>
                <a:gd name="connsiteX61" fmla="*/ 482441 w 1943190"/>
                <a:gd name="connsiteY61" fmla="*/ 212943 h 1869171"/>
                <a:gd name="connsiteX62" fmla="*/ 526173 w 1943190"/>
                <a:gd name="connsiteY62" fmla="*/ 141381 h 1869171"/>
                <a:gd name="connsiteX63" fmla="*/ 565930 w 1943190"/>
                <a:gd name="connsiteY63" fmla="*/ 57892 h 1869171"/>
                <a:gd name="connsiteX64" fmla="*/ 566418 w 1943190"/>
                <a:gd name="connsiteY64" fmla="*/ 58594 h 1869171"/>
                <a:gd name="connsiteX65" fmla="*/ 590997 w 1943190"/>
                <a:gd name="connsiteY65" fmla="*/ 29377 h 1869171"/>
                <a:gd name="connsiteX66" fmla="*/ 667990 w 1943190"/>
                <a:gd name="connsiteY66" fmla="*/ 6692 h 1869171"/>
                <a:gd name="connsiteX67" fmla="*/ 992441 w 1943190"/>
                <a:gd name="connsiteY67" fmla="*/ 0 h 1869171"/>
                <a:gd name="connsiteX0" fmla="*/ 992441 w 1943190"/>
                <a:gd name="connsiteY0" fmla="*/ 0 h 1869171"/>
                <a:gd name="connsiteX1" fmla="*/ 1713777 w 1943190"/>
                <a:gd name="connsiteY1" fmla="*/ 0 h 1869171"/>
                <a:gd name="connsiteX2" fmla="*/ 1912620 w 1943190"/>
                <a:gd name="connsiteY2" fmla="*/ 131802 h 1869171"/>
                <a:gd name="connsiteX3" fmla="*/ 1920722 w 1943190"/>
                <a:gd name="connsiteY3" fmla="*/ 157901 h 1869171"/>
                <a:gd name="connsiteX4" fmla="*/ 1921628 w 1943190"/>
                <a:gd name="connsiteY4" fmla="*/ 157285 h 1869171"/>
                <a:gd name="connsiteX5" fmla="*/ 1922999 w 1943190"/>
                <a:gd name="connsiteY5" fmla="*/ 165238 h 1869171"/>
                <a:gd name="connsiteX6" fmla="*/ 1925195 w 1943190"/>
                <a:gd name="connsiteY6" fmla="*/ 172310 h 1869171"/>
                <a:gd name="connsiteX7" fmla="*/ 1926569 w 1943190"/>
                <a:gd name="connsiteY7" fmla="*/ 185943 h 1869171"/>
                <a:gd name="connsiteX8" fmla="*/ 1941506 w 1943190"/>
                <a:gd name="connsiteY8" fmla="*/ 272579 h 1869171"/>
                <a:gd name="connsiteX9" fmla="*/ 1941506 w 1943190"/>
                <a:gd name="connsiteY9" fmla="*/ 391848 h 1869171"/>
                <a:gd name="connsiteX10" fmla="*/ 1929579 w 1943190"/>
                <a:gd name="connsiteY10" fmla="*/ 527020 h 1869171"/>
                <a:gd name="connsiteX11" fmla="*/ 1893798 w 1943190"/>
                <a:gd name="connsiteY11" fmla="*/ 721827 h 1869171"/>
                <a:gd name="connsiteX12" fmla="*/ 1854042 w 1943190"/>
                <a:gd name="connsiteY12" fmla="*/ 857000 h 1869171"/>
                <a:gd name="connsiteX13" fmla="*/ 1786456 w 1943190"/>
                <a:gd name="connsiteY13" fmla="*/ 996147 h 1869171"/>
                <a:gd name="connsiteX14" fmla="*/ 1675138 w 1943190"/>
                <a:gd name="connsiteY14" fmla="*/ 1167100 h 1869171"/>
                <a:gd name="connsiteX15" fmla="*/ 1551892 w 1943190"/>
                <a:gd name="connsiteY15" fmla="*/ 1318175 h 1869171"/>
                <a:gd name="connsiteX16" fmla="*/ 1416720 w 1943190"/>
                <a:gd name="connsiteY16" fmla="*/ 1453347 h 1869171"/>
                <a:gd name="connsiteX17" fmla="*/ 1261670 w 1943190"/>
                <a:gd name="connsiteY17" fmla="*/ 1580568 h 1869171"/>
                <a:gd name="connsiteX18" fmla="*/ 1046985 w 1943190"/>
                <a:gd name="connsiteY18" fmla="*/ 1691886 h 1869171"/>
                <a:gd name="connsiteX19" fmla="*/ 804469 w 1943190"/>
                <a:gd name="connsiteY19" fmla="*/ 1783327 h 1869171"/>
                <a:gd name="connsiteX20" fmla="*/ 430931 w 1943190"/>
                <a:gd name="connsiteY20" fmla="*/ 1869016 h 1869171"/>
                <a:gd name="connsiteX21" fmla="*/ 270865 w 1943190"/>
                <a:gd name="connsiteY21" fmla="*/ 1810240 h 1869171"/>
                <a:gd name="connsiteX22" fmla="*/ 259125 w 1943190"/>
                <a:gd name="connsiteY22" fmla="*/ 1800007 h 1869171"/>
                <a:gd name="connsiteX23" fmla="*/ 233457 w 1943190"/>
                <a:gd name="connsiteY23" fmla="*/ 1748190 h 1869171"/>
                <a:gd name="connsiteX24" fmla="*/ 230110 w 1943190"/>
                <a:gd name="connsiteY24" fmla="*/ 1736538 h 1869171"/>
                <a:gd name="connsiteX25" fmla="*/ 326207 w 1943190"/>
                <a:gd name="connsiteY25" fmla="*/ 1560612 h 1869171"/>
                <a:gd name="connsiteX26" fmla="*/ 541385 w 1943190"/>
                <a:gd name="connsiteY26" fmla="*/ 1501188 h 1869171"/>
                <a:gd name="connsiteX27" fmla="*/ 541415 w 1943190"/>
                <a:gd name="connsiteY27" fmla="*/ 1501023 h 1869171"/>
                <a:gd name="connsiteX28" fmla="*/ 724957 w 1943190"/>
                <a:gd name="connsiteY28" fmla="*/ 1441420 h 1869171"/>
                <a:gd name="connsiteX29" fmla="*/ 872056 w 1943190"/>
                <a:gd name="connsiteY29" fmla="*/ 1385761 h 1869171"/>
                <a:gd name="connsiteX30" fmla="*/ 991325 w 1943190"/>
                <a:gd name="connsiteY30" fmla="*/ 1322151 h 1869171"/>
                <a:gd name="connsiteX31" fmla="*/ 1134449 w 1943190"/>
                <a:gd name="connsiteY31" fmla="*/ 1230711 h 1869171"/>
                <a:gd name="connsiteX32" fmla="*/ 1206011 w 1943190"/>
                <a:gd name="connsiteY32" fmla="*/ 1167100 h 1869171"/>
                <a:gd name="connsiteX33" fmla="*/ 1277572 w 1943190"/>
                <a:gd name="connsiteY33" fmla="*/ 1095539 h 1869171"/>
                <a:gd name="connsiteX34" fmla="*/ 1357085 w 1943190"/>
                <a:gd name="connsiteY34" fmla="*/ 1008074 h 1869171"/>
                <a:gd name="connsiteX35" fmla="*/ 1424671 w 1943190"/>
                <a:gd name="connsiteY35" fmla="*/ 904707 h 1869171"/>
                <a:gd name="connsiteX36" fmla="*/ 1496233 w 1943190"/>
                <a:gd name="connsiteY36" fmla="*/ 785438 h 1869171"/>
                <a:gd name="connsiteX37" fmla="*/ 1551891 w 1943190"/>
                <a:gd name="connsiteY37" fmla="*/ 619248 h 1869171"/>
                <a:gd name="connsiteX38" fmla="*/ 1580529 w 1943190"/>
                <a:gd name="connsiteY38" fmla="*/ 519027 h 1869171"/>
                <a:gd name="connsiteX39" fmla="*/ 1598797 w 1943190"/>
                <a:gd name="connsiteY39" fmla="*/ 431604 h 1869171"/>
                <a:gd name="connsiteX40" fmla="*/ 1598253 w 1943190"/>
                <a:gd name="connsiteY40" fmla="*/ 348630 h 1869171"/>
                <a:gd name="connsiteX41" fmla="*/ 1555869 w 1943190"/>
                <a:gd name="connsiteY41" fmla="*/ 306246 h 1869171"/>
                <a:gd name="connsiteX42" fmla="*/ 859588 w 1943190"/>
                <a:gd name="connsiteY42" fmla="*/ 306246 h 1869171"/>
                <a:gd name="connsiteX43" fmla="*/ 829618 w 1943190"/>
                <a:gd name="connsiteY43" fmla="*/ 318660 h 1869171"/>
                <a:gd name="connsiteX44" fmla="*/ 829440 w 1943190"/>
                <a:gd name="connsiteY44" fmla="*/ 319090 h 1869171"/>
                <a:gd name="connsiteX45" fmla="*/ 829353 w 1943190"/>
                <a:gd name="connsiteY45" fmla="*/ 318964 h 1869171"/>
                <a:gd name="connsiteX46" fmla="*/ 789352 w 1943190"/>
                <a:gd name="connsiteY46" fmla="*/ 374350 h 1869171"/>
                <a:gd name="connsiteX47" fmla="*/ 732907 w 1943190"/>
                <a:gd name="connsiteY47" fmla="*/ 443531 h 1869171"/>
                <a:gd name="connsiteX48" fmla="*/ 514906 w 1943190"/>
                <a:gd name="connsiteY48" fmla="*/ 653419 h 1869171"/>
                <a:gd name="connsiteX49" fmla="*/ 277748 w 1943190"/>
                <a:gd name="connsiteY49" fmla="*/ 837994 h 1869171"/>
                <a:gd name="connsiteX50" fmla="*/ 254980 w 1943190"/>
                <a:gd name="connsiteY50" fmla="*/ 855869 h 1869171"/>
                <a:gd name="connsiteX51" fmla="*/ 38529 w 1943190"/>
                <a:gd name="connsiteY51" fmla="*/ 829811 h 1869171"/>
                <a:gd name="connsiteX52" fmla="*/ 11003 w 1943190"/>
                <a:gd name="connsiteY52" fmla="*/ 775133 h 1869171"/>
                <a:gd name="connsiteX53" fmla="*/ 10356 w 1943190"/>
                <a:gd name="connsiteY53" fmla="*/ 766208 h 1869171"/>
                <a:gd name="connsiteX54" fmla="*/ 176 w 1943190"/>
                <a:gd name="connsiteY54" fmla="*/ 718814 h 1869171"/>
                <a:gd name="connsiteX55" fmla="*/ 6134 w 1943190"/>
                <a:gd name="connsiteY55" fmla="*/ 660696 h 1869171"/>
                <a:gd name="connsiteX56" fmla="*/ 25958 w 1943190"/>
                <a:gd name="connsiteY56" fmla="*/ 623423 h 1869171"/>
                <a:gd name="connsiteX57" fmla="*/ 128608 w 1943190"/>
                <a:gd name="connsiteY57" fmla="*/ 538946 h 1869171"/>
                <a:gd name="connsiteX58" fmla="*/ 216072 w 1943190"/>
                <a:gd name="connsiteY58" fmla="*/ 479312 h 1869171"/>
                <a:gd name="connsiteX59" fmla="*/ 319439 w 1943190"/>
                <a:gd name="connsiteY59" fmla="*/ 387872 h 1869171"/>
                <a:gd name="connsiteX60" fmla="*/ 414855 w 1943190"/>
                <a:gd name="connsiteY60" fmla="*/ 292456 h 1869171"/>
                <a:gd name="connsiteX61" fmla="*/ 482441 w 1943190"/>
                <a:gd name="connsiteY61" fmla="*/ 212943 h 1869171"/>
                <a:gd name="connsiteX62" fmla="*/ 526173 w 1943190"/>
                <a:gd name="connsiteY62" fmla="*/ 141381 h 1869171"/>
                <a:gd name="connsiteX63" fmla="*/ 565930 w 1943190"/>
                <a:gd name="connsiteY63" fmla="*/ 57892 h 1869171"/>
                <a:gd name="connsiteX64" fmla="*/ 566418 w 1943190"/>
                <a:gd name="connsiteY64" fmla="*/ 58594 h 1869171"/>
                <a:gd name="connsiteX65" fmla="*/ 590997 w 1943190"/>
                <a:gd name="connsiteY65" fmla="*/ 29377 h 1869171"/>
                <a:gd name="connsiteX66" fmla="*/ 667990 w 1943190"/>
                <a:gd name="connsiteY66" fmla="*/ 6692 h 1869171"/>
                <a:gd name="connsiteX67" fmla="*/ 992441 w 1943190"/>
                <a:gd name="connsiteY67" fmla="*/ 0 h 1869171"/>
                <a:gd name="connsiteX0" fmla="*/ 992441 w 1943190"/>
                <a:gd name="connsiteY0" fmla="*/ 0 h 1869171"/>
                <a:gd name="connsiteX1" fmla="*/ 1713777 w 1943190"/>
                <a:gd name="connsiteY1" fmla="*/ 0 h 1869171"/>
                <a:gd name="connsiteX2" fmla="*/ 1912620 w 1943190"/>
                <a:gd name="connsiteY2" fmla="*/ 131802 h 1869171"/>
                <a:gd name="connsiteX3" fmla="*/ 1920722 w 1943190"/>
                <a:gd name="connsiteY3" fmla="*/ 157901 h 1869171"/>
                <a:gd name="connsiteX4" fmla="*/ 1921628 w 1943190"/>
                <a:gd name="connsiteY4" fmla="*/ 157285 h 1869171"/>
                <a:gd name="connsiteX5" fmla="*/ 1922999 w 1943190"/>
                <a:gd name="connsiteY5" fmla="*/ 165238 h 1869171"/>
                <a:gd name="connsiteX6" fmla="*/ 1925195 w 1943190"/>
                <a:gd name="connsiteY6" fmla="*/ 172310 h 1869171"/>
                <a:gd name="connsiteX7" fmla="*/ 1926569 w 1943190"/>
                <a:gd name="connsiteY7" fmla="*/ 185943 h 1869171"/>
                <a:gd name="connsiteX8" fmla="*/ 1941506 w 1943190"/>
                <a:gd name="connsiteY8" fmla="*/ 272579 h 1869171"/>
                <a:gd name="connsiteX9" fmla="*/ 1941506 w 1943190"/>
                <a:gd name="connsiteY9" fmla="*/ 391848 h 1869171"/>
                <a:gd name="connsiteX10" fmla="*/ 1929579 w 1943190"/>
                <a:gd name="connsiteY10" fmla="*/ 527020 h 1869171"/>
                <a:gd name="connsiteX11" fmla="*/ 1893798 w 1943190"/>
                <a:gd name="connsiteY11" fmla="*/ 721827 h 1869171"/>
                <a:gd name="connsiteX12" fmla="*/ 1854042 w 1943190"/>
                <a:gd name="connsiteY12" fmla="*/ 857000 h 1869171"/>
                <a:gd name="connsiteX13" fmla="*/ 1786456 w 1943190"/>
                <a:gd name="connsiteY13" fmla="*/ 996147 h 1869171"/>
                <a:gd name="connsiteX14" fmla="*/ 1675138 w 1943190"/>
                <a:gd name="connsiteY14" fmla="*/ 1167100 h 1869171"/>
                <a:gd name="connsiteX15" fmla="*/ 1551892 w 1943190"/>
                <a:gd name="connsiteY15" fmla="*/ 1318175 h 1869171"/>
                <a:gd name="connsiteX16" fmla="*/ 1416720 w 1943190"/>
                <a:gd name="connsiteY16" fmla="*/ 1453347 h 1869171"/>
                <a:gd name="connsiteX17" fmla="*/ 1261670 w 1943190"/>
                <a:gd name="connsiteY17" fmla="*/ 1580568 h 1869171"/>
                <a:gd name="connsiteX18" fmla="*/ 1046985 w 1943190"/>
                <a:gd name="connsiteY18" fmla="*/ 1691886 h 1869171"/>
                <a:gd name="connsiteX19" fmla="*/ 804469 w 1943190"/>
                <a:gd name="connsiteY19" fmla="*/ 1783327 h 1869171"/>
                <a:gd name="connsiteX20" fmla="*/ 430931 w 1943190"/>
                <a:gd name="connsiteY20" fmla="*/ 1869016 h 1869171"/>
                <a:gd name="connsiteX21" fmla="*/ 270865 w 1943190"/>
                <a:gd name="connsiteY21" fmla="*/ 1810240 h 1869171"/>
                <a:gd name="connsiteX22" fmla="*/ 259125 w 1943190"/>
                <a:gd name="connsiteY22" fmla="*/ 1800007 h 1869171"/>
                <a:gd name="connsiteX23" fmla="*/ 233457 w 1943190"/>
                <a:gd name="connsiteY23" fmla="*/ 1748190 h 1869171"/>
                <a:gd name="connsiteX24" fmla="*/ 230110 w 1943190"/>
                <a:gd name="connsiteY24" fmla="*/ 1736538 h 1869171"/>
                <a:gd name="connsiteX25" fmla="*/ 326207 w 1943190"/>
                <a:gd name="connsiteY25" fmla="*/ 1560612 h 1869171"/>
                <a:gd name="connsiteX26" fmla="*/ 541385 w 1943190"/>
                <a:gd name="connsiteY26" fmla="*/ 1501188 h 1869171"/>
                <a:gd name="connsiteX27" fmla="*/ 541415 w 1943190"/>
                <a:gd name="connsiteY27" fmla="*/ 1501023 h 1869171"/>
                <a:gd name="connsiteX28" fmla="*/ 724957 w 1943190"/>
                <a:gd name="connsiteY28" fmla="*/ 1441420 h 1869171"/>
                <a:gd name="connsiteX29" fmla="*/ 872056 w 1943190"/>
                <a:gd name="connsiteY29" fmla="*/ 1385761 h 1869171"/>
                <a:gd name="connsiteX30" fmla="*/ 991325 w 1943190"/>
                <a:gd name="connsiteY30" fmla="*/ 1322151 h 1869171"/>
                <a:gd name="connsiteX31" fmla="*/ 1134449 w 1943190"/>
                <a:gd name="connsiteY31" fmla="*/ 1230711 h 1869171"/>
                <a:gd name="connsiteX32" fmla="*/ 1206011 w 1943190"/>
                <a:gd name="connsiteY32" fmla="*/ 1167100 h 1869171"/>
                <a:gd name="connsiteX33" fmla="*/ 1277572 w 1943190"/>
                <a:gd name="connsiteY33" fmla="*/ 1095539 h 1869171"/>
                <a:gd name="connsiteX34" fmla="*/ 1357085 w 1943190"/>
                <a:gd name="connsiteY34" fmla="*/ 1008074 h 1869171"/>
                <a:gd name="connsiteX35" fmla="*/ 1424671 w 1943190"/>
                <a:gd name="connsiteY35" fmla="*/ 904707 h 1869171"/>
                <a:gd name="connsiteX36" fmla="*/ 1496233 w 1943190"/>
                <a:gd name="connsiteY36" fmla="*/ 785438 h 1869171"/>
                <a:gd name="connsiteX37" fmla="*/ 1551891 w 1943190"/>
                <a:gd name="connsiteY37" fmla="*/ 619248 h 1869171"/>
                <a:gd name="connsiteX38" fmla="*/ 1580529 w 1943190"/>
                <a:gd name="connsiteY38" fmla="*/ 519027 h 1869171"/>
                <a:gd name="connsiteX39" fmla="*/ 1598797 w 1943190"/>
                <a:gd name="connsiteY39" fmla="*/ 431604 h 1869171"/>
                <a:gd name="connsiteX40" fmla="*/ 1598253 w 1943190"/>
                <a:gd name="connsiteY40" fmla="*/ 348630 h 1869171"/>
                <a:gd name="connsiteX41" fmla="*/ 1555869 w 1943190"/>
                <a:gd name="connsiteY41" fmla="*/ 306246 h 1869171"/>
                <a:gd name="connsiteX42" fmla="*/ 859588 w 1943190"/>
                <a:gd name="connsiteY42" fmla="*/ 306246 h 1869171"/>
                <a:gd name="connsiteX43" fmla="*/ 829618 w 1943190"/>
                <a:gd name="connsiteY43" fmla="*/ 318660 h 1869171"/>
                <a:gd name="connsiteX44" fmla="*/ 829440 w 1943190"/>
                <a:gd name="connsiteY44" fmla="*/ 319090 h 1869171"/>
                <a:gd name="connsiteX45" fmla="*/ 829353 w 1943190"/>
                <a:gd name="connsiteY45" fmla="*/ 318964 h 1869171"/>
                <a:gd name="connsiteX46" fmla="*/ 789352 w 1943190"/>
                <a:gd name="connsiteY46" fmla="*/ 374350 h 1869171"/>
                <a:gd name="connsiteX47" fmla="*/ 732907 w 1943190"/>
                <a:gd name="connsiteY47" fmla="*/ 443531 h 1869171"/>
                <a:gd name="connsiteX48" fmla="*/ 514906 w 1943190"/>
                <a:gd name="connsiteY48" fmla="*/ 653419 h 1869171"/>
                <a:gd name="connsiteX49" fmla="*/ 277748 w 1943190"/>
                <a:gd name="connsiteY49" fmla="*/ 837994 h 1869171"/>
                <a:gd name="connsiteX50" fmla="*/ 254980 w 1943190"/>
                <a:gd name="connsiteY50" fmla="*/ 855869 h 1869171"/>
                <a:gd name="connsiteX51" fmla="*/ 38529 w 1943190"/>
                <a:gd name="connsiteY51" fmla="*/ 829811 h 1869171"/>
                <a:gd name="connsiteX52" fmla="*/ 11003 w 1943190"/>
                <a:gd name="connsiteY52" fmla="*/ 775133 h 1869171"/>
                <a:gd name="connsiteX53" fmla="*/ 10356 w 1943190"/>
                <a:gd name="connsiteY53" fmla="*/ 766208 h 1869171"/>
                <a:gd name="connsiteX54" fmla="*/ 176 w 1943190"/>
                <a:gd name="connsiteY54" fmla="*/ 718814 h 1869171"/>
                <a:gd name="connsiteX55" fmla="*/ 6134 w 1943190"/>
                <a:gd name="connsiteY55" fmla="*/ 660696 h 1869171"/>
                <a:gd name="connsiteX56" fmla="*/ 25958 w 1943190"/>
                <a:gd name="connsiteY56" fmla="*/ 623423 h 1869171"/>
                <a:gd name="connsiteX57" fmla="*/ 128608 w 1943190"/>
                <a:gd name="connsiteY57" fmla="*/ 538946 h 1869171"/>
                <a:gd name="connsiteX58" fmla="*/ 216072 w 1943190"/>
                <a:gd name="connsiteY58" fmla="*/ 479312 h 1869171"/>
                <a:gd name="connsiteX59" fmla="*/ 319439 w 1943190"/>
                <a:gd name="connsiteY59" fmla="*/ 387872 h 1869171"/>
                <a:gd name="connsiteX60" fmla="*/ 414855 w 1943190"/>
                <a:gd name="connsiteY60" fmla="*/ 292456 h 1869171"/>
                <a:gd name="connsiteX61" fmla="*/ 482441 w 1943190"/>
                <a:gd name="connsiteY61" fmla="*/ 212943 h 1869171"/>
                <a:gd name="connsiteX62" fmla="*/ 526173 w 1943190"/>
                <a:gd name="connsiteY62" fmla="*/ 141381 h 1869171"/>
                <a:gd name="connsiteX63" fmla="*/ 565930 w 1943190"/>
                <a:gd name="connsiteY63" fmla="*/ 57892 h 1869171"/>
                <a:gd name="connsiteX64" fmla="*/ 566418 w 1943190"/>
                <a:gd name="connsiteY64" fmla="*/ 58594 h 1869171"/>
                <a:gd name="connsiteX65" fmla="*/ 590997 w 1943190"/>
                <a:gd name="connsiteY65" fmla="*/ 29377 h 1869171"/>
                <a:gd name="connsiteX66" fmla="*/ 667990 w 1943190"/>
                <a:gd name="connsiteY66" fmla="*/ 6692 h 1869171"/>
                <a:gd name="connsiteX67" fmla="*/ 992441 w 1943190"/>
                <a:gd name="connsiteY67" fmla="*/ 0 h 1869171"/>
                <a:gd name="connsiteX0" fmla="*/ 992441 w 1943190"/>
                <a:gd name="connsiteY0" fmla="*/ 0 h 1869171"/>
                <a:gd name="connsiteX1" fmla="*/ 1713777 w 1943190"/>
                <a:gd name="connsiteY1" fmla="*/ 0 h 1869171"/>
                <a:gd name="connsiteX2" fmla="*/ 1912620 w 1943190"/>
                <a:gd name="connsiteY2" fmla="*/ 131802 h 1869171"/>
                <a:gd name="connsiteX3" fmla="*/ 1920722 w 1943190"/>
                <a:gd name="connsiteY3" fmla="*/ 157901 h 1869171"/>
                <a:gd name="connsiteX4" fmla="*/ 1921628 w 1943190"/>
                <a:gd name="connsiteY4" fmla="*/ 157285 h 1869171"/>
                <a:gd name="connsiteX5" fmla="*/ 1922999 w 1943190"/>
                <a:gd name="connsiteY5" fmla="*/ 165238 h 1869171"/>
                <a:gd name="connsiteX6" fmla="*/ 1925195 w 1943190"/>
                <a:gd name="connsiteY6" fmla="*/ 172310 h 1869171"/>
                <a:gd name="connsiteX7" fmla="*/ 1926569 w 1943190"/>
                <a:gd name="connsiteY7" fmla="*/ 185943 h 1869171"/>
                <a:gd name="connsiteX8" fmla="*/ 1941506 w 1943190"/>
                <a:gd name="connsiteY8" fmla="*/ 272579 h 1869171"/>
                <a:gd name="connsiteX9" fmla="*/ 1941506 w 1943190"/>
                <a:gd name="connsiteY9" fmla="*/ 391848 h 1869171"/>
                <a:gd name="connsiteX10" fmla="*/ 1929579 w 1943190"/>
                <a:gd name="connsiteY10" fmla="*/ 527020 h 1869171"/>
                <a:gd name="connsiteX11" fmla="*/ 1893798 w 1943190"/>
                <a:gd name="connsiteY11" fmla="*/ 721827 h 1869171"/>
                <a:gd name="connsiteX12" fmla="*/ 1854042 w 1943190"/>
                <a:gd name="connsiteY12" fmla="*/ 857000 h 1869171"/>
                <a:gd name="connsiteX13" fmla="*/ 1786456 w 1943190"/>
                <a:gd name="connsiteY13" fmla="*/ 996147 h 1869171"/>
                <a:gd name="connsiteX14" fmla="*/ 1675138 w 1943190"/>
                <a:gd name="connsiteY14" fmla="*/ 1167100 h 1869171"/>
                <a:gd name="connsiteX15" fmla="*/ 1551892 w 1943190"/>
                <a:gd name="connsiteY15" fmla="*/ 1318175 h 1869171"/>
                <a:gd name="connsiteX16" fmla="*/ 1416720 w 1943190"/>
                <a:gd name="connsiteY16" fmla="*/ 1453347 h 1869171"/>
                <a:gd name="connsiteX17" fmla="*/ 1261670 w 1943190"/>
                <a:gd name="connsiteY17" fmla="*/ 1580568 h 1869171"/>
                <a:gd name="connsiteX18" fmla="*/ 1046985 w 1943190"/>
                <a:gd name="connsiteY18" fmla="*/ 1691886 h 1869171"/>
                <a:gd name="connsiteX19" fmla="*/ 804469 w 1943190"/>
                <a:gd name="connsiteY19" fmla="*/ 1783327 h 1869171"/>
                <a:gd name="connsiteX20" fmla="*/ 430931 w 1943190"/>
                <a:gd name="connsiteY20" fmla="*/ 1869016 h 1869171"/>
                <a:gd name="connsiteX21" fmla="*/ 270865 w 1943190"/>
                <a:gd name="connsiteY21" fmla="*/ 1810240 h 1869171"/>
                <a:gd name="connsiteX22" fmla="*/ 259125 w 1943190"/>
                <a:gd name="connsiteY22" fmla="*/ 1800007 h 1869171"/>
                <a:gd name="connsiteX23" fmla="*/ 233457 w 1943190"/>
                <a:gd name="connsiteY23" fmla="*/ 1748190 h 1869171"/>
                <a:gd name="connsiteX24" fmla="*/ 230110 w 1943190"/>
                <a:gd name="connsiteY24" fmla="*/ 1736538 h 1869171"/>
                <a:gd name="connsiteX25" fmla="*/ 326207 w 1943190"/>
                <a:gd name="connsiteY25" fmla="*/ 1560612 h 1869171"/>
                <a:gd name="connsiteX26" fmla="*/ 541385 w 1943190"/>
                <a:gd name="connsiteY26" fmla="*/ 1501188 h 1869171"/>
                <a:gd name="connsiteX27" fmla="*/ 541415 w 1943190"/>
                <a:gd name="connsiteY27" fmla="*/ 1501023 h 1869171"/>
                <a:gd name="connsiteX28" fmla="*/ 724957 w 1943190"/>
                <a:gd name="connsiteY28" fmla="*/ 1441420 h 1869171"/>
                <a:gd name="connsiteX29" fmla="*/ 872056 w 1943190"/>
                <a:gd name="connsiteY29" fmla="*/ 1385761 h 1869171"/>
                <a:gd name="connsiteX30" fmla="*/ 991325 w 1943190"/>
                <a:gd name="connsiteY30" fmla="*/ 1322151 h 1869171"/>
                <a:gd name="connsiteX31" fmla="*/ 1134449 w 1943190"/>
                <a:gd name="connsiteY31" fmla="*/ 1230711 h 1869171"/>
                <a:gd name="connsiteX32" fmla="*/ 1206011 w 1943190"/>
                <a:gd name="connsiteY32" fmla="*/ 1167100 h 1869171"/>
                <a:gd name="connsiteX33" fmla="*/ 1277572 w 1943190"/>
                <a:gd name="connsiteY33" fmla="*/ 1095539 h 1869171"/>
                <a:gd name="connsiteX34" fmla="*/ 1357085 w 1943190"/>
                <a:gd name="connsiteY34" fmla="*/ 1008074 h 1869171"/>
                <a:gd name="connsiteX35" fmla="*/ 1424671 w 1943190"/>
                <a:gd name="connsiteY35" fmla="*/ 904707 h 1869171"/>
                <a:gd name="connsiteX36" fmla="*/ 1496233 w 1943190"/>
                <a:gd name="connsiteY36" fmla="*/ 785438 h 1869171"/>
                <a:gd name="connsiteX37" fmla="*/ 1551891 w 1943190"/>
                <a:gd name="connsiteY37" fmla="*/ 619248 h 1869171"/>
                <a:gd name="connsiteX38" fmla="*/ 1580529 w 1943190"/>
                <a:gd name="connsiteY38" fmla="*/ 519027 h 1869171"/>
                <a:gd name="connsiteX39" fmla="*/ 1598797 w 1943190"/>
                <a:gd name="connsiteY39" fmla="*/ 431604 h 1869171"/>
                <a:gd name="connsiteX40" fmla="*/ 1598253 w 1943190"/>
                <a:gd name="connsiteY40" fmla="*/ 348630 h 1869171"/>
                <a:gd name="connsiteX41" fmla="*/ 1555869 w 1943190"/>
                <a:gd name="connsiteY41" fmla="*/ 306246 h 1869171"/>
                <a:gd name="connsiteX42" fmla="*/ 859588 w 1943190"/>
                <a:gd name="connsiteY42" fmla="*/ 306246 h 1869171"/>
                <a:gd name="connsiteX43" fmla="*/ 829618 w 1943190"/>
                <a:gd name="connsiteY43" fmla="*/ 318660 h 1869171"/>
                <a:gd name="connsiteX44" fmla="*/ 829440 w 1943190"/>
                <a:gd name="connsiteY44" fmla="*/ 319090 h 1869171"/>
                <a:gd name="connsiteX45" fmla="*/ 829353 w 1943190"/>
                <a:gd name="connsiteY45" fmla="*/ 318964 h 1869171"/>
                <a:gd name="connsiteX46" fmla="*/ 789352 w 1943190"/>
                <a:gd name="connsiteY46" fmla="*/ 374350 h 1869171"/>
                <a:gd name="connsiteX47" fmla="*/ 732907 w 1943190"/>
                <a:gd name="connsiteY47" fmla="*/ 443531 h 1869171"/>
                <a:gd name="connsiteX48" fmla="*/ 514906 w 1943190"/>
                <a:gd name="connsiteY48" fmla="*/ 653419 h 1869171"/>
                <a:gd name="connsiteX49" fmla="*/ 277748 w 1943190"/>
                <a:gd name="connsiteY49" fmla="*/ 837994 h 1869171"/>
                <a:gd name="connsiteX50" fmla="*/ 254980 w 1943190"/>
                <a:gd name="connsiteY50" fmla="*/ 855869 h 1869171"/>
                <a:gd name="connsiteX51" fmla="*/ 38529 w 1943190"/>
                <a:gd name="connsiteY51" fmla="*/ 829811 h 1869171"/>
                <a:gd name="connsiteX52" fmla="*/ 11003 w 1943190"/>
                <a:gd name="connsiteY52" fmla="*/ 775133 h 1869171"/>
                <a:gd name="connsiteX53" fmla="*/ 10356 w 1943190"/>
                <a:gd name="connsiteY53" fmla="*/ 766208 h 1869171"/>
                <a:gd name="connsiteX54" fmla="*/ 176 w 1943190"/>
                <a:gd name="connsiteY54" fmla="*/ 718814 h 1869171"/>
                <a:gd name="connsiteX55" fmla="*/ 6134 w 1943190"/>
                <a:gd name="connsiteY55" fmla="*/ 660696 h 1869171"/>
                <a:gd name="connsiteX56" fmla="*/ 25958 w 1943190"/>
                <a:gd name="connsiteY56" fmla="*/ 623423 h 1869171"/>
                <a:gd name="connsiteX57" fmla="*/ 128608 w 1943190"/>
                <a:gd name="connsiteY57" fmla="*/ 538946 h 1869171"/>
                <a:gd name="connsiteX58" fmla="*/ 216072 w 1943190"/>
                <a:gd name="connsiteY58" fmla="*/ 479312 h 1869171"/>
                <a:gd name="connsiteX59" fmla="*/ 319439 w 1943190"/>
                <a:gd name="connsiteY59" fmla="*/ 387872 h 1869171"/>
                <a:gd name="connsiteX60" fmla="*/ 414855 w 1943190"/>
                <a:gd name="connsiteY60" fmla="*/ 292456 h 1869171"/>
                <a:gd name="connsiteX61" fmla="*/ 482441 w 1943190"/>
                <a:gd name="connsiteY61" fmla="*/ 212943 h 1869171"/>
                <a:gd name="connsiteX62" fmla="*/ 526173 w 1943190"/>
                <a:gd name="connsiteY62" fmla="*/ 141381 h 1869171"/>
                <a:gd name="connsiteX63" fmla="*/ 565930 w 1943190"/>
                <a:gd name="connsiteY63" fmla="*/ 57892 h 1869171"/>
                <a:gd name="connsiteX64" fmla="*/ 566418 w 1943190"/>
                <a:gd name="connsiteY64" fmla="*/ 58594 h 1869171"/>
                <a:gd name="connsiteX65" fmla="*/ 590997 w 1943190"/>
                <a:gd name="connsiteY65" fmla="*/ 29377 h 1869171"/>
                <a:gd name="connsiteX66" fmla="*/ 667990 w 1943190"/>
                <a:gd name="connsiteY66" fmla="*/ 6692 h 1869171"/>
                <a:gd name="connsiteX67" fmla="*/ 992441 w 1943190"/>
                <a:gd name="connsiteY67" fmla="*/ 0 h 1869171"/>
                <a:gd name="connsiteX0" fmla="*/ 992441 w 1943190"/>
                <a:gd name="connsiteY0" fmla="*/ 0 h 1869171"/>
                <a:gd name="connsiteX1" fmla="*/ 1713777 w 1943190"/>
                <a:gd name="connsiteY1" fmla="*/ 0 h 1869171"/>
                <a:gd name="connsiteX2" fmla="*/ 1912620 w 1943190"/>
                <a:gd name="connsiteY2" fmla="*/ 131802 h 1869171"/>
                <a:gd name="connsiteX3" fmla="*/ 1920722 w 1943190"/>
                <a:gd name="connsiteY3" fmla="*/ 157901 h 1869171"/>
                <a:gd name="connsiteX4" fmla="*/ 1921628 w 1943190"/>
                <a:gd name="connsiteY4" fmla="*/ 157285 h 1869171"/>
                <a:gd name="connsiteX5" fmla="*/ 1922999 w 1943190"/>
                <a:gd name="connsiteY5" fmla="*/ 165238 h 1869171"/>
                <a:gd name="connsiteX6" fmla="*/ 1925195 w 1943190"/>
                <a:gd name="connsiteY6" fmla="*/ 172310 h 1869171"/>
                <a:gd name="connsiteX7" fmla="*/ 1926569 w 1943190"/>
                <a:gd name="connsiteY7" fmla="*/ 185943 h 1869171"/>
                <a:gd name="connsiteX8" fmla="*/ 1941506 w 1943190"/>
                <a:gd name="connsiteY8" fmla="*/ 272579 h 1869171"/>
                <a:gd name="connsiteX9" fmla="*/ 1941506 w 1943190"/>
                <a:gd name="connsiteY9" fmla="*/ 391848 h 1869171"/>
                <a:gd name="connsiteX10" fmla="*/ 1929579 w 1943190"/>
                <a:gd name="connsiteY10" fmla="*/ 527020 h 1869171"/>
                <a:gd name="connsiteX11" fmla="*/ 1893798 w 1943190"/>
                <a:gd name="connsiteY11" fmla="*/ 721827 h 1869171"/>
                <a:gd name="connsiteX12" fmla="*/ 1854042 w 1943190"/>
                <a:gd name="connsiteY12" fmla="*/ 857000 h 1869171"/>
                <a:gd name="connsiteX13" fmla="*/ 1786456 w 1943190"/>
                <a:gd name="connsiteY13" fmla="*/ 996147 h 1869171"/>
                <a:gd name="connsiteX14" fmla="*/ 1675138 w 1943190"/>
                <a:gd name="connsiteY14" fmla="*/ 1167100 h 1869171"/>
                <a:gd name="connsiteX15" fmla="*/ 1551892 w 1943190"/>
                <a:gd name="connsiteY15" fmla="*/ 1318175 h 1869171"/>
                <a:gd name="connsiteX16" fmla="*/ 1416720 w 1943190"/>
                <a:gd name="connsiteY16" fmla="*/ 1453347 h 1869171"/>
                <a:gd name="connsiteX17" fmla="*/ 1261670 w 1943190"/>
                <a:gd name="connsiteY17" fmla="*/ 1580568 h 1869171"/>
                <a:gd name="connsiteX18" fmla="*/ 1046985 w 1943190"/>
                <a:gd name="connsiteY18" fmla="*/ 1691886 h 1869171"/>
                <a:gd name="connsiteX19" fmla="*/ 804469 w 1943190"/>
                <a:gd name="connsiteY19" fmla="*/ 1783327 h 1869171"/>
                <a:gd name="connsiteX20" fmla="*/ 430931 w 1943190"/>
                <a:gd name="connsiteY20" fmla="*/ 1869016 h 1869171"/>
                <a:gd name="connsiteX21" fmla="*/ 270865 w 1943190"/>
                <a:gd name="connsiteY21" fmla="*/ 1810240 h 1869171"/>
                <a:gd name="connsiteX22" fmla="*/ 259125 w 1943190"/>
                <a:gd name="connsiteY22" fmla="*/ 1800007 h 1869171"/>
                <a:gd name="connsiteX23" fmla="*/ 233457 w 1943190"/>
                <a:gd name="connsiteY23" fmla="*/ 1748190 h 1869171"/>
                <a:gd name="connsiteX24" fmla="*/ 230110 w 1943190"/>
                <a:gd name="connsiteY24" fmla="*/ 1736538 h 1869171"/>
                <a:gd name="connsiteX25" fmla="*/ 326207 w 1943190"/>
                <a:gd name="connsiteY25" fmla="*/ 1560612 h 1869171"/>
                <a:gd name="connsiteX26" fmla="*/ 541385 w 1943190"/>
                <a:gd name="connsiteY26" fmla="*/ 1501188 h 1869171"/>
                <a:gd name="connsiteX27" fmla="*/ 541415 w 1943190"/>
                <a:gd name="connsiteY27" fmla="*/ 1501023 h 1869171"/>
                <a:gd name="connsiteX28" fmla="*/ 724957 w 1943190"/>
                <a:gd name="connsiteY28" fmla="*/ 1441420 h 1869171"/>
                <a:gd name="connsiteX29" fmla="*/ 872056 w 1943190"/>
                <a:gd name="connsiteY29" fmla="*/ 1385761 h 1869171"/>
                <a:gd name="connsiteX30" fmla="*/ 991325 w 1943190"/>
                <a:gd name="connsiteY30" fmla="*/ 1322151 h 1869171"/>
                <a:gd name="connsiteX31" fmla="*/ 1134449 w 1943190"/>
                <a:gd name="connsiteY31" fmla="*/ 1230711 h 1869171"/>
                <a:gd name="connsiteX32" fmla="*/ 1206011 w 1943190"/>
                <a:gd name="connsiteY32" fmla="*/ 1167100 h 1869171"/>
                <a:gd name="connsiteX33" fmla="*/ 1277572 w 1943190"/>
                <a:gd name="connsiteY33" fmla="*/ 1095539 h 1869171"/>
                <a:gd name="connsiteX34" fmla="*/ 1357085 w 1943190"/>
                <a:gd name="connsiteY34" fmla="*/ 1008074 h 1869171"/>
                <a:gd name="connsiteX35" fmla="*/ 1424671 w 1943190"/>
                <a:gd name="connsiteY35" fmla="*/ 904707 h 1869171"/>
                <a:gd name="connsiteX36" fmla="*/ 1496233 w 1943190"/>
                <a:gd name="connsiteY36" fmla="*/ 785438 h 1869171"/>
                <a:gd name="connsiteX37" fmla="*/ 1551891 w 1943190"/>
                <a:gd name="connsiteY37" fmla="*/ 619248 h 1869171"/>
                <a:gd name="connsiteX38" fmla="*/ 1580529 w 1943190"/>
                <a:gd name="connsiteY38" fmla="*/ 519027 h 1869171"/>
                <a:gd name="connsiteX39" fmla="*/ 1598797 w 1943190"/>
                <a:gd name="connsiteY39" fmla="*/ 431604 h 1869171"/>
                <a:gd name="connsiteX40" fmla="*/ 1598253 w 1943190"/>
                <a:gd name="connsiteY40" fmla="*/ 348630 h 1869171"/>
                <a:gd name="connsiteX41" fmla="*/ 1555869 w 1943190"/>
                <a:gd name="connsiteY41" fmla="*/ 306246 h 1869171"/>
                <a:gd name="connsiteX42" fmla="*/ 859588 w 1943190"/>
                <a:gd name="connsiteY42" fmla="*/ 306246 h 1869171"/>
                <a:gd name="connsiteX43" fmla="*/ 829618 w 1943190"/>
                <a:gd name="connsiteY43" fmla="*/ 318660 h 1869171"/>
                <a:gd name="connsiteX44" fmla="*/ 829440 w 1943190"/>
                <a:gd name="connsiteY44" fmla="*/ 319090 h 1869171"/>
                <a:gd name="connsiteX45" fmla="*/ 829353 w 1943190"/>
                <a:gd name="connsiteY45" fmla="*/ 318964 h 1869171"/>
                <a:gd name="connsiteX46" fmla="*/ 789352 w 1943190"/>
                <a:gd name="connsiteY46" fmla="*/ 374350 h 1869171"/>
                <a:gd name="connsiteX47" fmla="*/ 732907 w 1943190"/>
                <a:gd name="connsiteY47" fmla="*/ 443531 h 1869171"/>
                <a:gd name="connsiteX48" fmla="*/ 514906 w 1943190"/>
                <a:gd name="connsiteY48" fmla="*/ 653419 h 1869171"/>
                <a:gd name="connsiteX49" fmla="*/ 277748 w 1943190"/>
                <a:gd name="connsiteY49" fmla="*/ 837994 h 1869171"/>
                <a:gd name="connsiteX50" fmla="*/ 254980 w 1943190"/>
                <a:gd name="connsiteY50" fmla="*/ 855869 h 1869171"/>
                <a:gd name="connsiteX51" fmla="*/ 38529 w 1943190"/>
                <a:gd name="connsiteY51" fmla="*/ 829811 h 1869171"/>
                <a:gd name="connsiteX52" fmla="*/ 11003 w 1943190"/>
                <a:gd name="connsiteY52" fmla="*/ 775133 h 1869171"/>
                <a:gd name="connsiteX53" fmla="*/ 10356 w 1943190"/>
                <a:gd name="connsiteY53" fmla="*/ 766208 h 1869171"/>
                <a:gd name="connsiteX54" fmla="*/ 176 w 1943190"/>
                <a:gd name="connsiteY54" fmla="*/ 718814 h 1869171"/>
                <a:gd name="connsiteX55" fmla="*/ 6134 w 1943190"/>
                <a:gd name="connsiteY55" fmla="*/ 660696 h 1869171"/>
                <a:gd name="connsiteX56" fmla="*/ 25958 w 1943190"/>
                <a:gd name="connsiteY56" fmla="*/ 623423 h 1869171"/>
                <a:gd name="connsiteX57" fmla="*/ 128608 w 1943190"/>
                <a:gd name="connsiteY57" fmla="*/ 538946 h 1869171"/>
                <a:gd name="connsiteX58" fmla="*/ 216072 w 1943190"/>
                <a:gd name="connsiteY58" fmla="*/ 479312 h 1869171"/>
                <a:gd name="connsiteX59" fmla="*/ 319439 w 1943190"/>
                <a:gd name="connsiteY59" fmla="*/ 387872 h 1869171"/>
                <a:gd name="connsiteX60" fmla="*/ 414855 w 1943190"/>
                <a:gd name="connsiteY60" fmla="*/ 292456 h 1869171"/>
                <a:gd name="connsiteX61" fmla="*/ 482441 w 1943190"/>
                <a:gd name="connsiteY61" fmla="*/ 212943 h 1869171"/>
                <a:gd name="connsiteX62" fmla="*/ 526173 w 1943190"/>
                <a:gd name="connsiteY62" fmla="*/ 141381 h 1869171"/>
                <a:gd name="connsiteX63" fmla="*/ 565930 w 1943190"/>
                <a:gd name="connsiteY63" fmla="*/ 57892 h 1869171"/>
                <a:gd name="connsiteX64" fmla="*/ 566418 w 1943190"/>
                <a:gd name="connsiteY64" fmla="*/ 58594 h 1869171"/>
                <a:gd name="connsiteX65" fmla="*/ 590997 w 1943190"/>
                <a:gd name="connsiteY65" fmla="*/ 29377 h 1869171"/>
                <a:gd name="connsiteX66" fmla="*/ 667990 w 1943190"/>
                <a:gd name="connsiteY66" fmla="*/ 6692 h 1869171"/>
                <a:gd name="connsiteX67" fmla="*/ 992441 w 1943190"/>
                <a:gd name="connsiteY67" fmla="*/ 0 h 1869171"/>
                <a:gd name="connsiteX0" fmla="*/ 992441 w 1943190"/>
                <a:gd name="connsiteY0" fmla="*/ 0 h 1869171"/>
                <a:gd name="connsiteX1" fmla="*/ 1713777 w 1943190"/>
                <a:gd name="connsiteY1" fmla="*/ 0 h 1869171"/>
                <a:gd name="connsiteX2" fmla="*/ 1912620 w 1943190"/>
                <a:gd name="connsiteY2" fmla="*/ 131802 h 1869171"/>
                <a:gd name="connsiteX3" fmla="*/ 1920722 w 1943190"/>
                <a:gd name="connsiteY3" fmla="*/ 157901 h 1869171"/>
                <a:gd name="connsiteX4" fmla="*/ 1921628 w 1943190"/>
                <a:gd name="connsiteY4" fmla="*/ 157285 h 1869171"/>
                <a:gd name="connsiteX5" fmla="*/ 1922999 w 1943190"/>
                <a:gd name="connsiteY5" fmla="*/ 165238 h 1869171"/>
                <a:gd name="connsiteX6" fmla="*/ 1925195 w 1943190"/>
                <a:gd name="connsiteY6" fmla="*/ 172310 h 1869171"/>
                <a:gd name="connsiteX7" fmla="*/ 1926569 w 1943190"/>
                <a:gd name="connsiteY7" fmla="*/ 185943 h 1869171"/>
                <a:gd name="connsiteX8" fmla="*/ 1941506 w 1943190"/>
                <a:gd name="connsiteY8" fmla="*/ 272579 h 1869171"/>
                <a:gd name="connsiteX9" fmla="*/ 1941506 w 1943190"/>
                <a:gd name="connsiteY9" fmla="*/ 391848 h 1869171"/>
                <a:gd name="connsiteX10" fmla="*/ 1929579 w 1943190"/>
                <a:gd name="connsiteY10" fmla="*/ 527020 h 1869171"/>
                <a:gd name="connsiteX11" fmla="*/ 1893798 w 1943190"/>
                <a:gd name="connsiteY11" fmla="*/ 721827 h 1869171"/>
                <a:gd name="connsiteX12" fmla="*/ 1854042 w 1943190"/>
                <a:gd name="connsiteY12" fmla="*/ 857000 h 1869171"/>
                <a:gd name="connsiteX13" fmla="*/ 1786456 w 1943190"/>
                <a:gd name="connsiteY13" fmla="*/ 996147 h 1869171"/>
                <a:gd name="connsiteX14" fmla="*/ 1675138 w 1943190"/>
                <a:gd name="connsiteY14" fmla="*/ 1167100 h 1869171"/>
                <a:gd name="connsiteX15" fmla="*/ 1551892 w 1943190"/>
                <a:gd name="connsiteY15" fmla="*/ 1318175 h 1869171"/>
                <a:gd name="connsiteX16" fmla="*/ 1416720 w 1943190"/>
                <a:gd name="connsiteY16" fmla="*/ 1453347 h 1869171"/>
                <a:gd name="connsiteX17" fmla="*/ 1261670 w 1943190"/>
                <a:gd name="connsiteY17" fmla="*/ 1580568 h 1869171"/>
                <a:gd name="connsiteX18" fmla="*/ 1046985 w 1943190"/>
                <a:gd name="connsiteY18" fmla="*/ 1691886 h 1869171"/>
                <a:gd name="connsiteX19" fmla="*/ 804469 w 1943190"/>
                <a:gd name="connsiteY19" fmla="*/ 1783327 h 1869171"/>
                <a:gd name="connsiteX20" fmla="*/ 430931 w 1943190"/>
                <a:gd name="connsiteY20" fmla="*/ 1869016 h 1869171"/>
                <a:gd name="connsiteX21" fmla="*/ 270865 w 1943190"/>
                <a:gd name="connsiteY21" fmla="*/ 1810240 h 1869171"/>
                <a:gd name="connsiteX22" fmla="*/ 259125 w 1943190"/>
                <a:gd name="connsiteY22" fmla="*/ 1800007 h 1869171"/>
                <a:gd name="connsiteX23" fmla="*/ 233457 w 1943190"/>
                <a:gd name="connsiteY23" fmla="*/ 1748190 h 1869171"/>
                <a:gd name="connsiteX24" fmla="*/ 230110 w 1943190"/>
                <a:gd name="connsiteY24" fmla="*/ 1736538 h 1869171"/>
                <a:gd name="connsiteX25" fmla="*/ 326207 w 1943190"/>
                <a:gd name="connsiteY25" fmla="*/ 1560612 h 1869171"/>
                <a:gd name="connsiteX26" fmla="*/ 541385 w 1943190"/>
                <a:gd name="connsiteY26" fmla="*/ 1501188 h 1869171"/>
                <a:gd name="connsiteX27" fmla="*/ 541415 w 1943190"/>
                <a:gd name="connsiteY27" fmla="*/ 1501023 h 1869171"/>
                <a:gd name="connsiteX28" fmla="*/ 724957 w 1943190"/>
                <a:gd name="connsiteY28" fmla="*/ 1441420 h 1869171"/>
                <a:gd name="connsiteX29" fmla="*/ 872056 w 1943190"/>
                <a:gd name="connsiteY29" fmla="*/ 1385761 h 1869171"/>
                <a:gd name="connsiteX30" fmla="*/ 991325 w 1943190"/>
                <a:gd name="connsiteY30" fmla="*/ 1322151 h 1869171"/>
                <a:gd name="connsiteX31" fmla="*/ 1134449 w 1943190"/>
                <a:gd name="connsiteY31" fmla="*/ 1230711 h 1869171"/>
                <a:gd name="connsiteX32" fmla="*/ 1206011 w 1943190"/>
                <a:gd name="connsiteY32" fmla="*/ 1167100 h 1869171"/>
                <a:gd name="connsiteX33" fmla="*/ 1277572 w 1943190"/>
                <a:gd name="connsiteY33" fmla="*/ 1095539 h 1869171"/>
                <a:gd name="connsiteX34" fmla="*/ 1357085 w 1943190"/>
                <a:gd name="connsiteY34" fmla="*/ 1008074 h 1869171"/>
                <a:gd name="connsiteX35" fmla="*/ 1424671 w 1943190"/>
                <a:gd name="connsiteY35" fmla="*/ 904707 h 1869171"/>
                <a:gd name="connsiteX36" fmla="*/ 1496233 w 1943190"/>
                <a:gd name="connsiteY36" fmla="*/ 785438 h 1869171"/>
                <a:gd name="connsiteX37" fmla="*/ 1551891 w 1943190"/>
                <a:gd name="connsiteY37" fmla="*/ 619248 h 1869171"/>
                <a:gd name="connsiteX38" fmla="*/ 1580529 w 1943190"/>
                <a:gd name="connsiteY38" fmla="*/ 519027 h 1869171"/>
                <a:gd name="connsiteX39" fmla="*/ 1598797 w 1943190"/>
                <a:gd name="connsiteY39" fmla="*/ 431604 h 1869171"/>
                <a:gd name="connsiteX40" fmla="*/ 1598253 w 1943190"/>
                <a:gd name="connsiteY40" fmla="*/ 348630 h 1869171"/>
                <a:gd name="connsiteX41" fmla="*/ 1555869 w 1943190"/>
                <a:gd name="connsiteY41" fmla="*/ 306246 h 1869171"/>
                <a:gd name="connsiteX42" fmla="*/ 859588 w 1943190"/>
                <a:gd name="connsiteY42" fmla="*/ 306246 h 1869171"/>
                <a:gd name="connsiteX43" fmla="*/ 829618 w 1943190"/>
                <a:gd name="connsiteY43" fmla="*/ 318660 h 1869171"/>
                <a:gd name="connsiteX44" fmla="*/ 829440 w 1943190"/>
                <a:gd name="connsiteY44" fmla="*/ 319090 h 1869171"/>
                <a:gd name="connsiteX45" fmla="*/ 829353 w 1943190"/>
                <a:gd name="connsiteY45" fmla="*/ 318964 h 1869171"/>
                <a:gd name="connsiteX46" fmla="*/ 789352 w 1943190"/>
                <a:gd name="connsiteY46" fmla="*/ 374350 h 1869171"/>
                <a:gd name="connsiteX47" fmla="*/ 732907 w 1943190"/>
                <a:gd name="connsiteY47" fmla="*/ 443531 h 1869171"/>
                <a:gd name="connsiteX48" fmla="*/ 514906 w 1943190"/>
                <a:gd name="connsiteY48" fmla="*/ 653419 h 1869171"/>
                <a:gd name="connsiteX49" fmla="*/ 277748 w 1943190"/>
                <a:gd name="connsiteY49" fmla="*/ 837994 h 1869171"/>
                <a:gd name="connsiteX50" fmla="*/ 254980 w 1943190"/>
                <a:gd name="connsiteY50" fmla="*/ 855869 h 1869171"/>
                <a:gd name="connsiteX51" fmla="*/ 38529 w 1943190"/>
                <a:gd name="connsiteY51" fmla="*/ 829811 h 1869171"/>
                <a:gd name="connsiteX52" fmla="*/ 11003 w 1943190"/>
                <a:gd name="connsiteY52" fmla="*/ 775133 h 1869171"/>
                <a:gd name="connsiteX53" fmla="*/ 10356 w 1943190"/>
                <a:gd name="connsiteY53" fmla="*/ 766208 h 1869171"/>
                <a:gd name="connsiteX54" fmla="*/ 176 w 1943190"/>
                <a:gd name="connsiteY54" fmla="*/ 718814 h 1869171"/>
                <a:gd name="connsiteX55" fmla="*/ 6134 w 1943190"/>
                <a:gd name="connsiteY55" fmla="*/ 660696 h 1869171"/>
                <a:gd name="connsiteX56" fmla="*/ 25958 w 1943190"/>
                <a:gd name="connsiteY56" fmla="*/ 623423 h 1869171"/>
                <a:gd name="connsiteX57" fmla="*/ 128608 w 1943190"/>
                <a:gd name="connsiteY57" fmla="*/ 538946 h 1869171"/>
                <a:gd name="connsiteX58" fmla="*/ 216072 w 1943190"/>
                <a:gd name="connsiteY58" fmla="*/ 479312 h 1869171"/>
                <a:gd name="connsiteX59" fmla="*/ 319439 w 1943190"/>
                <a:gd name="connsiteY59" fmla="*/ 387872 h 1869171"/>
                <a:gd name="connsiteX60" fmla="*/ 414855 w 1943190"/>
                <a:gd name="connsiteY60" fmla="*/ 292456 h 1869171"/>
                <a:gd name="connsiteX61" fmla="*/ 482441 w 1943190"/>
                <a:gd name="connsiteY61" fmla="*/ 212943 h 1869171"/>
                <a:gd name="connsiteX62" fmla="*/ 526173 w 1943190"/>
                <a:gd name="connsiteY62" fmla="*/ 141381 h 1869171"/>
                <a:gd name="connsiteX63" fmla="*/ 565930 w 1943190"/>
                <a:gd name="connsiteY63" fmla="*/ 57892 h 1869171"/>
                <a:gd name="connsiteX64" fmla="*/ 566418 w 1943190"/>
                <a:gd name="connsiteY64" fmla="*/ 58594 h 1869171"/>
                <a:gd name="connsiteX65" fmla="*/ 590997 w 1943190"/>
                <a:gd name="connsiteY65" fmla="*/ 29377 h 1869171"/>
                <a:gd name="connsiteX66" fmla="*/ 667990 w 1943190"/>
                <a:gd name="connsiteY66" fmla="*/ 6692 h 1869171"/>
                <a:gd name="connsiteX67" fmla="*/ 992441 w 1943190"/>
                <a:gd name="connsiteY67" fmla="*/ 0 h 1869171"/>
                <a:gd name="connsiteX0" fmla="*/ 992441 w 1943190"/>
                <a:gd name="connsiteY0" fmla="*/ 0 h 1869171"/>
                <a:gd name="connsiteX1" fmla="*/ 1713777 w 1943190"/>
                <a:gd name="connsiteY1" fmla="*/ 0 h 1869171"/>
                <a:gd name="connsiteX2" fmla="*/ 1912620 w 1943190"/>
                <a:gd name="connsiteY2" fmla="*/ 131802 h 1869171"/>
                <a:gd name="connsiteX3" fmla="*/ 1920722 w 1943190"/>
                <a:gd name="connsiteY3" fmla="*/ 157901 h 1869171"/>
                <a:gd name="connsiteX4" fmla="*/ 1921628 w 1943190"/>
                <a:gd name="connsiteY4" fmla="*/ 157285 h 1869171"/>
                <a:gd name="connsiteX5" fmla="*/ 1922999 w 1943190"/>
                <a:gd name="connsiteY5" fmla="*/ 165238 h 1869171"/>
                <a:gd name="connsiteX6" fmla="*/ 1925195 w 1943190"/>
                <a:gd name="connsiteY6" fmla="*/ 172310 h 1869171"/>
                <a:gd name="connsiteX7" fmla="*/ 1926569 w 1943190"/>
                <a:gd name="connsiteY7" fmla="*/ 185943 h 1869171"/>
                <a:gd name="connsiteX8" fmla="*/ 1941506 w 1943190"/>
                <a:gd name="connsiteY8" fmla="*/ 272579 h 1869171"/>
                <a:gd name="connsiteX9" fmla="*/ 1941506 w 1943190"/>
                <a:gd name="connsiteY9" fmla="*/ 391848 h 1869171"/>
                <a:gd name="connsiteX10" fmla="*/ 1929579 w 1943190"/>
                <a:gd name="connsiteY10" fmla="*/ 527020 h 1869171"/>
                <a:gd name="connsiteX11" fmla="*/ 1893798 w 1943190"/>
                <a:gd name="connsiteY11" fmla="*/ 721827 h 1869171"/>
                <a:gd name="connsiteX12" fmla="*/ 1854042 w 1943190"/>
                <a:gd name="connsiteY12" fmla="*/ 857000 h 1869171"/>
                <a:gd name="connsiteX13" fmla="*/ 1786456 w 1943190"/>
                <a:gd name="connsiteY13" fmla="*/ 996147 h 1869171"/>
                <a:gd name="connsiteX14" fmla="*/ 1675138 w 1943190"/>
                <a:gd name="connsiteY14" fmla="*/ 1167100 h 1869171"/>
                <a:gd name="connsiteX15" fmla="*/ 1551892 w 1943190"/>
                <a:gd name="connsiteY15" fmla="*/ 1318175 h 1869171"/>
                <a:gd name="connsiteX16" fmla="*/ 1416720 w 1943190"/>
                <a:gd name="connsiteY16" fmla="*/ 1453347 h 1869171"/>
                <a:gd name="connsiteX17" fmla="*/ 1261670 w 1943190"/>
                <a:gd name="connsiteY17" fmla="*/ 1580568 h 1869171"/>
                <a:gd name="connsiteX18" fmla="*/ 1046985 w 1943190"/>
                <a:gd name="connsiteY18" fmla="*/ 1691886 h 1869171"/>
                <a:gd name="connsiteX19" fmla="*/ 804469 w 1943190"/>
                <a:gd name="connsiteY19" fmla="*/ 1783327 h 1869171"/>
                <a:gd name="connsiteX20" fmla="*/ 430931 w 1943190"/>
                <a:gd name="connsiteY20" fmla="*/ 1869016 h 1869171"/>
                <a:gd name="connsiteX21" fmla="*/ 270865 w 1943190"/>
                <a:gd name="connsiteY21" fmla="*/ 1810240 h 1869171"/>
                <a:gd name="connsiteX22" fmla="*/ 259125 w 1943190"/>
                <a:gd name="connsiteY22" fmla="*/ 1800007 h 1869171"/>
                <a:gd name="connsiteX23" fmla="*/ 233457 w 1943190"/>
                <a:gd name="connsiteY23" fmla="*/ 1748190 h 1869171"/>
                <a:gd name="connsiteX24" fmla="*/ 230110 w 1943190"/>
                <a:gd name="connsiteY24" fmla="*/ 1736538 h 1869171"/>
                <a:gd name="connsiteX25" fmla="*/ 326207 w 1943190"/>
                <a:gd name="connsiteY25" fmla="*/ 1560612 h 1869171"/>
                <a:gd name="connsiteX26" fmla="*/ 541385 w 1943190"/>
                <a:gd name="connsiteY26" fmla="*/ 1501188 h 1869171"/>
                <a:gd name="connsiteX27" fmla="*/ 541415 w 1943190"/>
                <a:gd name="connsiteY27" fmla="*/ 1501023 h 1869171"/>
                <a:gd name="connsiteX28" fmla="*/ 724957 w 1943190"/>
                <a:gd name="connsiteY28" fmla="*/ 1441420 h 1869171"/>
                <a:gd name="connsiteX29" fmla="*/ 872056 w 1943190"/>
                <a:gd name="connsiteY29" fmla="*/ 1385761 h 1869171"/>
                <a:gd name="connsiteX30" fmla="*/ 991325 w 1943190"/>
                <a:gd name="connsiteY30" fmla="*/ 1322151 h 1869171"/>
                <a:gd name="connsiteX31" fmla="*/ 1134449 w 1943190"/>
                <a:gd name="connsiteY31" fmla="*/ 1230711 h 1869171"/>
                <a:gd name="connsiteX32" fmla="*/ 1206011 w 1943190"/>
                <a:gd name="connsiteY32" fmla="*/ 1167100 h 1869171"/>
                <a:gd name="connsiteX33" fmla="*/ 1357085 w 1943190"/>
                <a:gd name="connsiteY33" fmla="*/ 1008074 h 1869171"/>
                <a:gd name="connsiteX34" fmla="*/ 1424671 w 1943190"/>
                <a:gd name="connsiteY34" fmla="*/ 904707 h 1869171"/>
                <a:gd name="connsiteX35" fmla="*/ 1496233 w 1943190"/>
                <a:gd name="connsiteY35" fmla="*/ 785438 h 1869171"/>
                <a:gd name="connsiteX36" fmla="*/ 1551891 w 1943190"/>
                <a:gd name="connsiteY36" fmla="*/ 619248 h 1869171"/>
                <a:gd name="connsiteX37" fmla="*/ 1580529 w 1943190"/>
                <a:gd name="connsiteY37" fmla="*/ 519027 h 1869171"/>
                <a:gd name="connsiteX38" fmla="*/ 1598797 w 1943190"/>
                <a:gd name="connsiteY38" fmla="*/ 431604 h 1869171"/>
                <a:gd name="connsiteX39" fmla="*/ 1598253 w 1943190"/>
                <a:gd name="connsiteY39" fmla="*/ 348630 h 1869171"/>
                <a:gd name="connsiteX40" fmla="*/ 1555869 w 1943190"/>
                <a:gd name="connsiteY40" fmla="*/ 306246 h 1869171"/>
                <a:gd name="connsiteX41" fmla="*/ 859588 w 1943190"/>
                <a:gd name="connsiteY41" fmla="*/ 306246 h 1869171"/>
                <a:gd name="connsiteX42" fmla="*/ 829618 w 1943190"/>
                <a:gd name="connsiteY42" fmla="*/ 318660 h 1869171"/>
                <a:gd name="connsiteX43" fmla="*/ 829440 w 1943190"/>
                <a:gd name="connsiteY43" fmla="*/ 319090 h 1869171"/>
                <a:gd name="connsiteX44" fmla="*/ 829353 w 1943190"/>
                <a:gd name="connsiteY44" fmla="*/ 318964 h 1869171"/>
                <a:gd name="connsiteX45" fmla="*/ 789352 w 1943190"/>
                <a:gd name="connsiteY45" fmla="*/ 374350 h 1869171"/>
                <a:gd name="connsiteX46" fmla="*/ 732907 w 1943190"/>
                <a:gd name="connsiteY46" fmla="*/ 443531 h 1869171"/>
                <a:gd name="connsiteX47" fmla="*/ 514906 w 1943190"/>
                <a:gd name="connsiteY47" fmla="*/ 653419 h 1869171"/>
                <a:gd name="connsiteX48" fmla="*/ 277748 w 1943190"/>
                <a:gd name="connsiteY48" fmla="*/ 837994 h 1869171"/>
                <a:gd name="connsiteX49" fmla="*/ 254980 w 1943190"/>
                <a:gd name="connsiteY49" fmla="*/ 855869 h 1869171"/>
                <a:gd name="connsiteX50" fmla="*/ 38529 w 1943190"/>
                <a:gd name="connsiteY50" fmla="*/ 829811 h 1869171"/>
                <a:gd name="connsiteX51" fmla="*/ 11003 w 1943190"/>
                <a:gd name="connsiteY51" fmla="*/ 775133 h 1869171"/>
                <a:gd name="connsiteX52" fmla="*/ 10356 w 1943190"/>
                <a:gd name="connsiteY52" fmla="*/ 766208 h 1869171"/>
                <a:gd name="connsiteX53" fmla="*/ 176 w 1943190"/>
                <a:gd name="connsiteY53" fmla="*/ 718814 h 1869171"/>
                <a:gd name="connsiteX54" fmla="*/ 6134 w 1943190"/>
                <a:gd name="connsiteY54" fmla="*/ 660696 h 1869171"/>
                <a:gd name="connsiteX55" fmla="*/ 25958 w 1943190"/>
                <a:gd name="connsiteY55" fmla="*/ 623423 h 1869171"/>
                <a:gd name="connsiteX56" fmla="*/ 128608 w 1943190"/>
                <a:gd name="connsiteY56" fmla="*/ 538946 h 1869171"/>
                <a:gd name="connsiteX57" fmla="*/ 216072 w 1943190"/>
                <a:gd name="connsiteY57" fmla="*/ 479312 h 1869171"/>
                <a:gd name="connsiteX58" fmla="*/ 319439 w 1943190"/>
                <a:gd name="connsiteY58" fmla="*/ 387872 h 1869171"/>
                <a:gd name="connsiteX59" fmla="*/ 414855 w 1943190"/>
                <a:gd name="connsiteY59" fmla="*/ 292456 h 1869171"/>
                <a:gd name="connsiteX60" fmla="*/ 482441 w 1943190"/>
                <a:gd name="connsiteY60" fmla="*/ 212943 h 1869171"/>
                <a:gd name="connsiteX61" fmla="*/ 526173 w 1943190"/>
                <a:gd name="connsiteY61" fmla="*/ 141381 h 1869171"/>
                <a:gd name="connsiteX62" fmla="*/ 565930 w 1943190"/>
                <a:gd name="connsiteY62" fmla="*/ 57892 h 1869171"/>
                <a:gd name="connsiteX63" fmla="*/ 566418 w 1943190"/>
                <a:gd name="connsiteY63" fmla="*/ 58594 h 1869171"/>
                <a:gd name="connsiteX64" fmla="*/ 590997 w 1943190"/>
                <a:gd name="connsiteY64" fmla="*/ 29377 h 1869171"/>
                <a:gd name="connsiteX65" fmla="*/ 667990 w 1943190"/>
                <a:gd name="connsiteY65" fmla="*/ 6692 h 1869171"/>
                <a:gd name="connsiteX66" fmla="*/ 992441 w 1943190"/>
                <a:gd name="connsiteY66" fmla="*/ 0 h 1869171"/>
                <a:gd name="connsiteX0" fmla="*/ 992441 w 1943190"/>
                <a:gd name="connsiteY0" fmla="*/ 0 h 1869171"/>
                <a:gd name="connsiteX1" fmla="*/ 1713777 w 1943190"/>
                <a:gd name="connsiteY1" fmla="*/ 0 h 1869171"/>
                <a:gd name="connsiteX2" fmla="*/ 1912620 w 1943190"/>
                <a:gd name="connsiteY2" fmla="*/ 131802 h 1869171"/>
                <a:gd name="connsiteX3" fmla="*/ 1920722 w 1943190"/>
                <a:gd name="connsiteY3" fmla="*/ 157901 h 1869171"/>
                <a:gd name="connsiteX4" fmla="*/ 1921628 w 1943190"/>
                <a:gd name="connsiteY4" fmla="*/ 157285 h 1869171"/>
                <a:gd name="connsiteX5" fmla="*/ 1922999 w 1943190"/>
                <a:gd name="connsiteY5" fmla="*/ 165238 h 1869171"/>
                <a:gd name="connsiteX6" fmla="*/ 1925195 w 1943190"/>
                <a:gd name="connsiteY6" fmla="*/ 172310 h 1869171"/>
                <a:gd name="connsiteX7" fmla="*/ 1926569 w 1943190"/>
                <a:gd name="connsiteY7" fmla="*/ 185943 h 1869171"/>
                <a:gd name="connsiteX8" fmla="*/ 1941506 w 1943190"/>
                <a:gd name="connsiteY8" fmla="*/ 272579 h 1869171"/>
                <a:gd name="connsiteX9" fmla="*/ 1941506 w 1943190"/>
                <a:gd name="connsiteY9" fmla="*/ 391848 h 1869171"/>
                <a:gd name="connsiteX10" fmla="*/ 1929579 w 1943190"/>
                <a:gd name="connsiteY10" fmla="*/ 527020 h 1869171"/>
                <a:gd name="connsiteX11" fmla="*/ 1893798 w 1943190"/>
                <a:gd name="connsiteY11" fmla="*/ 721827 h 1869171"/>
                <a:gd name="connsiteX12" fmla="*/ 1854042 w 1943190"/>
                <a:gd name="connsiteY12" fmla="*/ 857000 h 1869171"/>
                <a:gd name="connsiteX13" fmla="*/ 1786456 w 1943190"/>
                <a:gd name="connsiteY13" fmla="*/ 996147 h 1869171"/>
                <a:gd name="connsiteX14" fmla="*/ 1675138 w 1943190"/>
                <a:gd name="connsiteY14" fmla="*/ 1167100 h 1869171"/>
                <a:gd name="connsiteX15" fmla="*/ 1551892 w 1943190"/>
                <a:gd name="connsiteY15" fmla="*/ 1318175 h 1869171"/>
                <a:gd name="connsiteX16" fmla="*/ 1416720 w 1943190"/>
                <a:gd name="connsiteY16" fmla="*/ 1453347 h 1869171"/>
                <a:gd name="connsiteX17" fmla="*/ 1261670 w 1943190"/>
                <a:gd name="connsiteY17" fmla="*/ 1580568 h 1869171"/>
                <a:gd name="connsiteX18" fmla="*/ 1046985 w 1943190"/>
                <a:gd name="connsiteY18" fmla="*/ 1691886 h 1869171"/>
                <a:gd name="connsiteX19" fmla="*/ 804469 w 1943190"/>
                <a:gd name="connsiteY19" fmla="*/ 1783327 h 1869171"/>
                <a:gd name="connsiteX20" fmla="*/ 430931 w 1943190"/>
                <a:gd name="connsiteY20" fmla="*/ 1869016 h 1869171"/>
                <a:gd name="connsiteX21" fmla="*/ 270865 w 1943190"/>
                <a:gd name="connsiteY21" fmla="*/ 1810240 h 1869171"/>
                <a:gd name="connsiteX22" fmla="*/ 259125 w 1943190"/>
                <a:gd name="connsiteY22" fmla="*/ 1800007 h 1869171"/>
                <a:gd name="connsiteX23" fmla="*/ 233457 w 1943190"/>
                <a:gd name="connsiteY23" fmla="*/ 1748190 h 1869171"/>
                <a:gd name="connsiteX24" fmla="*/ 230110 w 1943190"/>
                <a:gd name="connsiteY24" fmla="*/ 1736538 h 1869171"/>
                <a:gd name="connsiteX25" fmla="*/ 326207 w 1943190"/>
                <a:gd name="connsiteY25" fmla="*/ 1560612 h 1869171"/>
                <a:gd name="connsiteX26" fmla="*/ 541385 w 1943190"/>
                <a:gd name="connsiteY26" fmla="*/ 1501188 h 1869171"/>
                <a:gd name="connsiteX27" fmla="*/ 541415 w 1943190"/>
                <a:gd name="connsiteY27" fmla="*/ 1501023 h 1869171"/>
                <a:gd name="connsiteX28" fmla="*/ 724957 w 1943190"/>
                <a:gd name="connsiteY28" fmla="*/ 1441420 h 1869171"/>
                <a:gd name="connsiteX29" fmla="*/ 872056 w 1943190"/>
                <a:gd name="connsiteY29" fmla="*/ 1385761 h 1869171"/>
                <a:gd name="connsiteX30" fmla="*/ 991325 w 1943190"/>
                <a:gd name="connsiteY30" fmla="*/ 1322151 h 1869171"/>
                <a:gd name="connsiteX31" fmla="*/ 1206011 w 1943190"/>
                <a:gd name="connsiteY31" fmla="*/ 1167100 h 1869171"/>
                <a:gd name="connsiteX32" fmla="*/ 1357085 w 1943190"/>
                <a:gd name="connsiteY32" fmla="*/ 1008074 h 1869171"/>
                <a:gd name="connsiteX33" fmla="*/ 1424671 w 1943190"/>
                <a:gd name="connsiteY33" fmla="*/ 904707 h 1869171"/>
                <a:gd name="connsiteX34" fmla="*/ 1496233 w 1943190"/>
                <a:gd name="connsiteY34" fmla="*/ 785438 h 1869171"/>
                <a:gd name="connsiteX35" fmla="*/ 1551891 w 1943190"/>
                <a:gd name="connsiteY35" fmla="*/ 619248 h 1869171"/>
                <a:gd name="connsiteX36" fmla="*/ 1580529 w 1943190"/>
                <a:gd name="connsiteY36" fmla="*/ 519027 h 1869171"/>
                <a:gd name="connsiteX37" fmla="*/ 1598797 w 1943190"/>
                <a:gd name="connsiteY37" fmla="*/ 431604 h 1869171"/>
                <a:gd name="connsiteX38" fmla="*/ 1598253 w 1943190"/>
                <a:gd name="connsiteY38" fmla="*/ 348630 h 1869171"/>
                <a:gd name="connsiteX39" fmla="*/ 1555869 w 1943190"/>
                <a:gd name="connsiteY39" fmla="*/ 306246 h 1869171"/>
                <a:gd name="connsiteX40" fmla="*/ 859588 w 1943190"/>
                <a:gd name="connsiteY40" fmla="*/ 306246 h 1869171"/>
                <a:gd name="connsiteX41" fmla="*/ 829618 w 1943190"/>
                <a:gd name="connsiteY41" fmla="*/ 318660 h 1869171"/>
                <a:gd name="connsiteX42" fmla="*/ 829440 w 1943190"/>
                <a:gd name="connsiteY42" fmla="*/ 319090 h 1869171"/>
                <a:gd name="connsiteX43" fmla="*/ 829353 w 1943190"/>
                <a:gd name="connsiteY43" fmla="*/ 318964 h 1869171"/>
                <a:gd name="connsiteX44" fmla="*/ 789352 w 1943190"/>
                <a:gd name="connsiteY44" fmla="*/ 374350 h 1869171"/>
                <a:gd name="connsiteX45" fmla="*/ 732907 w 1943190"/>
                <a:gd name="connsiteY45" fmla="*/ 443531 h 1869171"/>
                <a:gd name="connsiteX46" fmla="*/ 514906 w 1943190"/>
                <a:gd name="connsiteY46" fmla="*/ 653419 h 1869171"/>
                <a:gd name="connsiteX47" fmla="*/ 277748 w 1943190"/>
                <a:gd name="connsiteY47" fmla="*/ 837994 h 1869171"/>
                <a:gd name="connsiteX48" fmla="*/ 254980 w 1943190"/>
                <a:gd name="connsiteY48" fmla="*/ 855869 h 1869171"/>
                <a:gd name="connsiteX49" fmla="*/ 38529 w 1943190"/>
                <a:gd name="connsiteY49" fmla="*/ 829811 h 1869171"/>
                <a:gd name="connsiteX50" fmla="*/ 11003 w 1943190"/>
                <a:gd name="connsiteY50" fmla="*/ 775133 h 1869171"/>
                <a:gd name="connsiteX51" fmla="*/ 10356 w 1943190"/>
                <a:gd name="connsiteY51" fmla="*/ 766208 h 1869171"/>
                <a:gd name="connsiteX52" fmla="*/ 176 w 1943190"/>
                <a:gd name="connsiteY52" fmla="*/ 718814 h 1869171"/>
                <a:gd name="connsiteX53" fmla="*/ 6134 w 1943190"/>
                <a:gd name="connsiteY53" fmla="*/ 660696 h 1869171"/>
                <a:gd name="connsiteX54" fmla="*/ 25958 w 1943190"/>
                <a:gd name="connsiteY54" fmla="*/ 623423 h 1869171"/>
                <a:gd name="connsiteX55" fmla="*/ 128608 w 1943190"/>
                <a:gd name="connsiteY55" fmla="*/ 538946 h 1869171"/>
                <a:gd name="connsiteX56" fmla="*/ 216072 w 1943190"/>
                <a:gd name="connsiteY56" fmla="*/ 479312 h 1869171"/>
                <a:gd name="connsiteX57" fmla="*/ 319439 w 1943190"/>
                <a:gd name="connsiteY57" fmla="*/ 387872 h 1869171"/>
                <a:gd name="connsiteX58" fmla="*/ 414855 w 1943190"/>
                <a:gd name="connsiteY58" fmla="*/ 292456 h 1869171"/>
                <a:gd name="connsiteX59" fmla="*/ 482441 w 1943190"/>
                <a:gd name="connsiteY59" fmla="*/ 212943 h 1869171"/>
                <a:gd name="connsiteX60" fmla="*/ 526173 w 1943190"/>
                <a:gd name="connsiteY60" fmla="*/ 141381 h 1869171"/>
                <a:gd name="connsiteX61" fmla="*/ 565930 w 1943190"/>
                <a:gd name="connsiteY61" fmla="*/ 57892 h 1869171"/>
                <a:gd name="connsiteX62" fmla="*/ 566418 w 1943190"/>
                <a:gd name="connsiteY62" fmla="*/ 58594 h 1869171"/>
                <a:gd name="connsiteX63" fmla="*/ 590997 w 1943190"/>
                <a:gd name="connsiteY63" fmla="*/ 29377 h 1869171"/>
                <a:gd name="connsiteX64" fmla="*/ 667990 w 1943190"/>
                <a:gd name="connsiteY64" fmla="*/ 6692 h 1869171"/>
                <a:gd name="connsiteX65" fmla="*/ 992441 w 1943190"/>
                <a:gd name="connsiteY65" fmla="*/ 0 h 1869171"/>
                <a:gd name="connsiteX0" fmla="*/ 992441 w 1943190"/>
                <a:gd name="connsiteY0" fmla="*/ 0 h 1869171"/>
                <a:gd name="connsiteX1" fmla="*/ 1713777 w 1943190"/>
                <a:gd name="connsiteY1" fmla="*/ 0 h 1869171"/>
                <a:gd name="connsiteX2" fmla="*/ 1912620 w 1943190"/>
                <a:gd name="connsiteY2" fmla="*/ 131802 h 1869171"/>
                <a:gd name="connsiteX3" fmla="*/ 1920722 w 1943190"/>
                <a:gd name="connsiteY3" fmla="*/ 157901 h 1869171"/>
                <a:gd name="connsiteX4" fmla="*/ 1921628 w 1943190"/>
                <a:gd name="connsiteY4" fmla="*/ 157285 h 1869171"/>
                <a:gd name="connsiteX5" fmla="*/ 1922999 w 1943190"/>
                <a:gd name="connsiteY5" fmla="*/ 165238 h 1869171"/>
                <a:gd name="connsiteX6" fmla="*/ 1925195 w 1943190"/>
                <a:gd name="connsiteY6" fmla="*/ 172310 h 1869171"/>
                <a:gd name="connsiteX7" fmla="*/ 1926569 w 1943190"/>
                <a:gd name="connsiteY7" fmla="*/ 185943 h 1869171"/>
                <a:gd name="connsiteX8" fmla="*/ 1941506 w 1943190"/>
                <a:gd name="connsiteY8" fmla="*/ 272579 h 1869171"/>
                <a:gd name="connsiteX9" fmla="*/ 1941506 w 1943190"/>
                <a:gd name="connsiteY9" fmla="*/ 391848 h 1869171"/>
                <a:gd name="connsiteX10" fmla="*/ 1929579 w 1943190"/>
                <a:gd name="connsiteY10" fmla="*/ 527020 h 1869171"/>
                <a:gd name="connsiteX11" fmla="*/ 1893798 w 1943190"/>
                <a:gd name="connsiteY11" fmla="*/ 721827 h 1869171"/>
                <a:gd name="connsiteX12" fmla="*/ 1854042 w 1943190"/>
                <a:gd name="connsiteY12" fmla="*/ 857000 h 1869171"/>
                <a:gd name="connsiteX13" fmla="*/ 1786456 w 1943190"/>
                <a:gd name="connsiteY13" fmla="*/ 996147 h 1869171"/>
                <a:gd name="connsiteX14" fmla="*/ 1675138 w 1943190"/>
                <a:gd name="connsiteY14" fmla="*/ 1167100 h 1869171"/>
                <a:gd name="connsiteX15" fmla="*/ 1551892 w 1943190"/>
                <a:gd name="connsiteY15" fmla="*/ 1318175 h 1869171"/>
                <a:gd name="connsiteX16" fmla="*/ 1416720 w 1943190"/>
                <a:gd name="connsiteY16" fmla="*/ 1453347 h 1869171"/>
                <a:gd name="connsiteX17" fmla="*/ 1261670 w 1943190"/>
                <a:gd name="connsiteY17" fmla="*/ 1580568 h 1869171"/>
                <a:gd name="connsiteX18" fmla="*/ 1046985 w 1943190"/>
                <a:gd name="connsiteY18" fmla="*/ 1691886 h 1869171"/>
                <a:gd name="connsiteX19" fmla="*/ 804469 w 1943190"/>
                <a:gd name="connsiteY19" fmla="*/ 1783327 h 1869171"/>
                <a:gd name="connsiteX20" fmla="*/ 430931 w 1943190"/>
                <a:gd name="connsiteY20" fmla="*/ 1869016 h 1869171"/>
                <a:gd name="connsiteX21" fmla="*/ 270865 w 1943190"/>
                <a:gd name="connsiteY21" fmla="*/ 1810240 h 1869171"/>
                <a:gd name="connsiteX22" fmla="*/ 259125 w 1943190"/>
                <a:gd name="connsiteY22" fmla="*/ 1800007 h 1869171"/>
                <a:gd name="connsiteX23" fmla="*/ 233457 w 1943190"/>
                <a:gd name="connsiteY23" fmla="*/ 1748190 h 1869171"/>
                <a:gd name="connsiteX24" fmla="*/ 230110 w 1943190"/>
                <a:gd name="connsiteY24" fmla="*/ 1736538 h 1869171"/>
                <a:gd name="connsiteX25" fmla="*/ 326207 w 1943190"/>
                <a:gd name="connsiteY25" fmla="*/ 1560612 h 1869171"/>
                <a:gd name="connsiteX26" fmla="*/ 541385 w 1943190"/>
                <a:gd name="connsiteY26" fmla="*/ 1501188 h 1869171"/>
                <a:gd name="connsiteX27" fmla="*/ 541415 w 1943190"/>
                <a:gd name="connsiteY27" fmla="*/ 1501023 h 1869171"/>
                <a:gd name="connsiteX28" fmla="*/ 724957 w 1943190"/>
                <a:gd name="connsiteY28" fmla="*/ 1441420 h 1869171"/>
                <a:gd name="connsiteX29" fmla="*/ 872056 w 1943190"/>
                <a:gd name="connsiteY29" fmla="*/ 1385761 h 1869171"/>
                <a:gd name="connsiteX30" fmla="*/ 1012756 w 1943190"/>
                <a:gd name="connsiteY30" fmla="*/ 1312626 h 1869171"/>
                <a:gd name="connsiteX31" fmla="*/ 1206011 w 1943190"/>
                <a:gd name="connsiteY31" fmla="*/ 1167100 h 1869171"/>
                <a:gd name="connsiteX32" fmla="*/ 1357085 w 1943190"/>
                <a:gd name="connsiteY32" fmla="*/ 1008074 h 1869171"/>
                <a:gd name="connsiteX33" fmla="*/ 1424671 w 1943190"/>
                <a:gd name="connsiteY33" fmla="*/ 904707 h 1869171"/>
                <a:gd name="connsiteX34" fmla="*/ 1496233 w 1943190"/>
                <a:gd name="connsiteY34" fmla="*/ 785438 h 1869171"/>
                <a:gd name="connsiteX35" fmla="*/ 1551891 w 1943190"/>
                <a:gd name="connsiteY35" fmla="*/ 619248 h 1869171"/>
                <a:gd name="connsiteX36" fmla="*/ 1580529 w 1943190"/>
                <a:gd name="connsiteY36" fmla="*/ 519027 h 1869171"/>
                <a:gd name="connsiteX37" fmla="*/ 1598797 w 1943190"/>
                <a:gd name="connsiteY37" fmla="*/ 431604 h 1869171"/>
                <a:gd name="connsiteX38" fmla="*/ 1598253 w 1943190"/>
                <a:gd name="connsiteY38" fmla="*/ 348630 h 1869171"/>
                <a:gd name="connsiteX39" fmla="*/ 1555869 w 1943190"/>
                <a:gd name="connsiteY39" fmla="*/ 306246 h 1869171"/>
                <a:gd name="connsiteX40" fmla="*/ 859588 w 1943190"/>
                <a:gd name="connsiteY40" fmla="*/ 306246 h 1869171"/>
                <a:gd name="connsiteX41" fmla="*/ 829618 w 1943190"/>
                <a:gd name="connsiteY41" fmla="*/ 318660 h 1869171"/>
                <a:gd name="connsiteX42" fmla="*/ 829440 w 1943190"/>
                <a:gd name="connsiteY42" fmla="*/ 319090 h 1869171"/>
                <a:gd name="connsiteX43" fmla="*/ 829353 w 1943190"/>
                <a:gd name="connsiteY43" fmla="*/ 318964 h 1869171"/>
                <a:gd name="connsiteX44" fmla="*/ 789352 w 1943190"/>
                <a:gd name="connsiteY44" fmla="*/ 374350 h 1869171"/>
                <a:gd name="connsiteX45" fmla="*/ 732907 w 1943190"/>
                <a:gd name="connsiteY45" fmla="*/ 443531 h 1869171"/>
                <a:gd name="connsiteX46" fmla="*/ 514906 w 1943190"/>
                <a:gd name="connsiteY46" fmla="*/ 653419 h 1869171"/>
                <a:gd name="connsiteX47" fmla="*/ 277748 w 1943190"/>
                <a:gd name="connsiteY47" fmla="*/ 837994 h 1869171"/>
                <a:gd name="connsiteX48" fmla="*/ 254980 w 1943190"/>
                <a:gd name="connsiteY48" fmla="*/ 855869 h 1869171"/>
                <a:gd name="connsiteX49" fmla="*/ 38529 w 1943190"/>
                <a:gd name="connsiteY49" fmla="*/ 829811 h 1869171"/>
                <a:gd name="connsiteX50" fmla="*/ 11003 w 1943190"/>
                <a:gd name="connsiteY50" fmla="*/ 775133 h 1869171"/>
                <a:gd name="connsiteX51" fmla="*/ 10356 w 1943190"/>
                <a:gd name="connsiteY51" fmla="*/ 766208 h 1869171"/>
                <a:gd name="connsiteX52" fmla="*/ 176 w 1943190"/>
                <a:gd name="connsiteY52" fmla="*/ 718814 h 1869171"/>
                <a:gd name="connsiteX53" fmla="*/ 6134 w 1943190"/>
                <a:gd name="connsiteY53" fmla="*/ 660696 h 1869171"/>
                <a:gd name="connsiteX54" fmla="*/ 25958 w 1943190"/>
                <a:gd name="connsiteY54" fmla="*/ 623423 h 1869171"/>
                <a:gd name="connsiteX55" fmla="*/ 128608 w 1943190"/>
                <a:gd name="connsiteY55" fmla="*/ 538946 h 1869171"/>
                <a:gd name="connsiteX56" fmla="*/ 216072 w 1943190"/>
                <a:gd name="connsiteY56" fmla="*/ 479312 h 1869171"/>
                <a:gd name="connsiteX57" fmla="*/ 319439 w 1943190"/>
                <a:gd name="connsiteY57" fmla="*/ 387872 h 1869171"/>
                <a:gd name="connsiteX58" fmla="*/ 414855 w 1943190"/>
                <a:gd name="connsiteY58" fmla="*/ 292456 h 1869171"/>
                <a:gd name="connsiteX59" fmla="*/ 482441 w 1943190"/>
                <a:gd name="connsiteY59" fmla="*/ 212943 h 1869171"/>
                <a:gd name="connsiteX60" fmla="*/ 526173 w 1943190"/>
                <a:gd name="connsiteY60" fmla="*/ 141381 h 1869171"/>
                <a:gd name="connsiteX61" fmla="*/ 565930 w 1943190"/>
                <a:gd name="connsiteY61" fmla="*/ 57892 h 1869171"/>
                <a:gd name="connsiteX62" fmla="*/ 566418 w 1943190"/>
                <a:gd name="connsiteY62" fmla="*/ 58594 h 1869171"/>
                <a:gd name="connsiteX63" fmla="*/ 590997 w 1943190"/>
                <a:gd name="connsiteY63" fmla="*/ 29377 h 1869171"/>
                <a:gd name="connsiteX64" fmla="*/ 667990 w 1943190"/>
                <a:gd name="connsiteY64" fmla="*/ 6692 h 1869171"/>
                <a:gd name="connsiteX65" fmla="*/ 992441 w 1943190"/>
                <a:gd name="connsiteY65" fmla="*/ 0 h 1869171"/>
                <a:gd name="connsiteX0" fmla="*/ 992441 w 1943190"/>
                <a:gd name="connsiteY0" fmla="*/ 0 h 1869171"/>
                <a:gd name="connsiteX1" fmla="*/ 1713777 w 1943190"/>
                <a:gd name="connsiteY1" fmla="*/ 0 h 1869171"/>
                <a:gd name="connsiteX2" fmla="*/ 1912620 w 1943190"/>
                <a:gd name="connsiteY2" fmla="*/ 131802 h 1869171"/>
                <a:gd name="connsiteX3" fmla="*/ 1920722 w 1943190"/>
                <a:gd name="connsiteY3" fmla="*/ 157901 h 1869171"/>
                <a:gd name="connsiteX4" fmla="*/ 1921628 w 1943190"/>
                <a:gd name="connsiteY4" fmla="*/ 157285 h 1869171"/>
                <a:gd name="connsiteX5" fmla="*/ 1922999 w 1943190"/>
                <a:gd name="connsiteY5" fmla="*/ 165238 h 1869171"/>
                <a:gd name="connsiteX6" fmla="*/ 1925195 w 1943190"/>
                <a:gd name="connsiteY6" fmla="*/ 172310 h 1869171"/>
                <a:gd name="connsiteX7" fmla="*/ 1926569 w 1943190"/>
                <a:gd name="connsiteY7" fmla="*/ 185943 h 1869171"/>
                <a:gd name="connsiteX8" fmla="*/ 1941506 w 1943190"/>
                <a:gd name="connsiteY8" fmla="*/ 272579 h 1869171"/>
                <a:gd name="connsiteX9" fmla="*/ 1941506 w 1943190"/>
                <a:gd name="connsiteY9" fmla="*/ 391848 h 1869171"/>
                <a:gd name="connsiteX10" fmla="*/ 1929579 w 1943190"/>
                <a:gd name="connsiteY10" fmla="*/ 527020 h 1869171"/>
                <a:gd name="connsiteX11" fmla="*/ 1893798 w 1943190"/>
                <a:gd name="connsiteY11" fmla="*/ 721827 h 1869171"/>
                <a:gd name="connsiteX12" fmla="*/ 1854042 w 1943190"/>
                <a:gd name="connsiteY12" fmla="*/ 857000 h 1869171"/>
                <a:gd name="connsiteX13" fmla="*/ 1786456 w 1943190"/>
                <a:gd name="connsiteY13" fmla="*/ 996147 h 1869171"/>
                <a:gd name="connsiteX14" fmla="*/ 1675138 w 1943190"/>
                <a:gd name="connsiteY14" fmla="*/ 1167100 h 1869171"/>
                <a:gd name="connsiteX15" fmla="*/ 1551892 w 1943190"/>
                <a:gd name="connsiteY15" fmla="*/ 1318175 h 1869171"/>
                <a:gd name="connsiteX16" fmla="*/ 1416720 w 1943190"/>
                <a:gd name="connsiteY16" fmla="*/ 1453347 h 1869171"/>
                <a:gd name="connsiteX17" fmla="*/ 1261670 w 1943190"/>
                <a:gd name="connsiteY17" fmla="*/ 1580568 h 1869171"/>
                <a:gd name="connsiteX18" fmla="*/ 1046985 w 1943190"/>
                <a:gd name="connsiteY18" fmla="*/ 1691886 h 1869171"/>
                <a:gd name="connsiteX19" fmla="*/ 804469 w 1943190"/>
                <a:gd name="connsiteY19" fmla="*/ 1783327 h 1869171"/>
                <a:gd name="connsiteX20" fmla="*/ 430931 w 1943190"/>
                <a:gd name="connsiteY20" fmla="*/ 1869016 h 1869171"/>
                <a:gd name="connsiteX21" fmla="*/ 270865 w 1943190"/>
                <a:gd name="connsiteY21" fmla="*/ 1810240 h 1869171"/>
                <a:gd name="connsiteX22" fmla="*/ 259125 w 1943190"/>
                <a:gd name="connsiteY22" fmla="*/ 1800007 h 1869171"/>
                <a:gd name="connsiteX23" fmla="*/ 233457 w 1943190"/>
                <a:gd name="connsiteY23" fmla="*/ 1748190 h 1869171"/>
                <a:gd name="connsiteX24" fmla="*/ 230110 w 1943190"/>
                <a:gd name="connsiteY24" fmla="*/ 1736538 h 1869171"/>
                <a:gd name="connsiteX25" fmla="*/ 326207 w 1943190"/>
                <a:gd name="connsiteY25" fmla="*/ 1560612 h 1869171"/>
                <a:gd name="connsiteX26" fmla="*/ 541385 w 1943190"/>
                <a:gd name="connsiteY26" fmla="*/ 1501188 h 1869171"/>
                <a:gd name="connsiteX27" fmla="*/ 541415 w 1943190"/>
                <a:gd name="connsiteY27" fmla="*/ 1501023 h 1869171"/>
                <a:gd name="connsiteX28" fmla="*/ 724957 w 1943190"/>
                <a:gd name="connsiteY28" fmla="*/ 1441420 h 1869171"/>
                <a:gd name="connsiteX29" fmla="*/ 872056 w 1943190"/>
                <a:gd name="connsiteY29" fmla="*/ 1385761 h 1869171"/>
                <a:gd name="connsiteX30" fmla="*/ 1012756 w 1943190"/>
                <a:gd name="connsiteY30" fmla="*/ 1312626 h 1869171"/>
                <a:gd name="connsiteX31" fmla="*/ 1206011 w 1943190"/>
                <a:gd name="connsiteY31" fmla="*/ 1167100 h 1869171"/>
                <a:gd name="connsiteX32" fmla="*/ 1357085 w 1943190"/>
                <a:gd name="connsiteY32" fmla="*/ 1008074 h 1869171"/>
                <a:gd name="connsiteX33" fmla="*/ 1424671 w 1943190"/>
                <a:gd name="connsiteY33" fmla="*/ 904707 h 1869171"/>
                <a:gd name="connsiteX34" fmla="*/ 1496233 w 1943190"/>
                <a:gd name="connsiteY34" fmla="*/ 785438 h 1869171"/>
                <a:gd name="connsiteX35" fmla="*/ 1554273 w 1943190"/>
                <a:gd name="connsiteY35" fmla="*/ 621630 h 1869171"/>
                <a:gd name="connsiteX36" fmla="*/ 1580529 w 1943190"/>
                <a:gd name="connsiteY36" fmla="*/ 519027 h 1869171"/>
                <a:gd name="connsiteX37" fmla="*/ 1598797 w 1943190"/>
                <a:gd name="connsiteY37" fmla="*/ 431604 h 1869171"/>
                <a:gd name="connsiteX38" fmla="*/ 1598253 w 1943190"/>
                <a:gd name="connsiteY38" fmla="*/ 348630 h 1869171"/>
                <a:gd name="connsiteX39" fmla="*/ 1555869 w 1943190"/>
                <a:gd name="connsiteY39" fmla="*/ 306246 h 1869171"/>
                <a:gd name="connsiteX40" fmla="*/ 859588 w 1943190"/>
                <a:gd name="connsiteY40" fmla="*/ 306246 h 1869171"/>
                <a:gd name="connsiteX41" fmla="*/ 829618 w 1943190"/>
                <a:gd name="connsiteY41" fmla="*/ 318660 h 1869171"/>
                <a:gd name="connsiteX42" fmla="*/ 829440 w 1943190"/>
                <a:gd name="connsiteY42" fmla="*/ 319090 h 1869171"/>
                <a:gd name="connsiteX43" fmla="*/ 829353 w 1943190"/>
                <a:gd name="connsiteY43" fmla="*/ 318964 h 1869171"/>
                <a:gd name="connsiteX44" fmla="*/ 789352 w 1943190"/>
                <a:gd name="connsiteY44" fmla="*/ 374350 h 1869171"/>
                <a:gd name="connsiteX45" fmla="*/ 732907 w 1943190"/>
                <a:gd name="connsiteY45" fmla="*/ 443531 h 1869171"/>
                <a:gd name="connsiteX46" fmla="*/ 514906 w 1943190"/>
                <a:gd name="connsiteY46" fmla="*/ 653419 h 1869171"/>
                <a:gd name="connsiteX47" fmla="*/ 277748 w 1943190"/>
                <a:gd name="connsiteY47" fmla="*/ 837994 h 1869171"/>
                <a:gd name="connsiteX48" fmla="*/ 254980 w 1943190"/>
                <a:gd name="connsiteY48" fmla="*/ 855869 h 1869171"/>
                <a:gd name="connsiteX49" fmla="*/ 38529 w 1943190"/>
                <a:gd name="connsiteY49" fmla="*/ 829811 h 1869171"/>
                <a:gd name="connsiteX50" fmla="*/ 11003 w 1943190"/>
                <a:gd name="connsiteY50" fmla="*/ 775133 h 1869171"/>
                <a:gd name="connsiteX51" fmla="*/ 10356 w 1943190"/>
                <a:gd name="connsiteY51" fmla="*/ 766208 h 1869171"/>
                <a:gd name="connsiteX52" fmla="*/ 176 w 1943190"/>
                <a:gd name="connsiteY52" fmla="*/ 718814 h 1869171"/>
                <a:gd name="connsiteX53" fmla="*/ 6134 w 1943190"/>
                <a:gd name="connsiteY53" fmla="*/ 660696 h 1869171"/>
                <a:gd name="connsiteX54" fmla="*/ 25958 w 1943190"/>
                <a:gd name="connsiteY54" fmla="*/ 623423 h 1869171"/>
                <a:gd name="connsiteX55" fmla="*/ 128608 w 1943190"/>
                <a:gd name="connsiteY55" fmla="*/ 538946 h 1869171"/>
                <a:gd name="connsiteX56" fmla="*/ 216072 w 1943190"/>
                <a:gd name="connsiteY56" fmla="*/ 479312 h 1869171"/>
                <a:gd name="connsiteX57" fmla="*/ 319439 w 1943190"/>
                <a:gd name="connsiteY57" fmla="*/ 387872 h 1869171"/>
                <a:gd name="connsiteX58" fmla="*/ 414855 w 1943190"/>
                <a:gd name="connsiteY58" fmla="*/ 292456 h 1869171"/>
                <a:gd name="connsiteX59" fmla="*/ 482441 w 1943190"/>
                <a:gd name="connsiteY59" fmla="*/ 212943 h 1869171"/>
                <a:gd name="connsiteX60" fmla="*/ 526173 w 1943190"/>
                <a:gd name="connsiteY60" fmla="*/ 141381 h 1869171"/>
                <a:gd name="connsiteX61" fmla="*/ 565930 w 1943190"/>
                <a:gd name="connsiteY61" fmla="*/ 57892 h 1869171"/>
                <a:gd name="connsiteX62" fmla="*/ 566418 w 1943190"/>
                <a:gd name="connsiteY62" fmla="*/ 58594 h 1869171"/>
                <a:gd name="connsiteX63" fmla="*/ 590997 w 1943190"/>
                <a:gd name="connsiteY63" fmla="*/ 29377 h 1869171"/>
                <a:gd name="connsiteX64" fmla="*/ 667990 w 1943190"/>
                <a:gd name="connsiteY64" fmla="*/ 6692 h 1869171"/>
                <a:gd name="connsiteX65" fmla="*/ 992441 w 1943190"/>
                <a:gd name="connsiteY65" fmla="*/ 0 h 1869171"/>
                <a:gd name="connsiteX0" fmla="*/ 992441 w 1943190"/>
                <a:gd name="connsiteY0" fmla="*/ 0 h 1869171"/>
                <a:gd name="connsiteX1" fmla="*/ 1713777 w 1943190"/>
                <a:gd name="connsiteY1" fmla="*/ 0 h 1869171"/>
                <a:gd name="connsiteX2" fmla="*/ 1912620 w 1943190"/>
                <a:gd name="connsiteY2" fmla="*/ 131802 h 1869171"/>
                <a:gd name="connsiteX3" fmla="*/ 1920722 w 1943190"/>
                <a:gd name="connsiteY3" fmla="*/ 157901 h 1869171"/>
                <a:gd name="connsiteX4" fmla="*/ 1921628 w 1943190"/>
                <a:gd name="connsiteY4" fmla="*/ 157285 h 1869171"/>
                <a:gd name="connsiteX5" fmla="*/ 1922999 w 1943190"/>
                <a:gd name="connsiteY5" fmla="*/ 165238 h 1869171"/>
                <a:gd name="connsiteX6" fmla="*/ 1925195 w 1943190"/>
                <a:gd name="connsiteY6" fmla="*/ 172310 h 1869171"/>
                <a:gd name="connsiteX7" fmla="*/ 1926569 w 1943190"/>
                <a:gd name="connsiteY7" fmla="*/ 185943 h 1869171"/>
                <a:gd name="connsiteX8" fmla="*/ 1941506 w 1943190"/>
                <a:gd name="connsiteY8" fmla="*/ 272579 h 1869171"/>
                <a:gd name="connsiteX9" fmla="*/ 1941506 w 1943190"/>
                <a:gd name="connsiteY9" fmla="*/ 391848 h 1869171"/>
                <a:gd name="connsiteX10" fmla="*/ 1929579 w 1943190"/>
                <a:gd name="connsiteY10" fmla="*/ 527020 h 1869171"/>
                <a:gd name="connsiteX11" fmla="*/ 1893798 w 1943190"/>
                <a:gd name="connsiteY11" fmla="*/ 721827 h 1869171"/>
                <a:gd name="connsiteX12" fmla="*/ 1854042 w 1943190"/>
                <a:gd name="connsiteY12" fmla="*/ 857000 h 1869171"/>
                <a:gd name="connsiteX13" fmla="*/ 1786456 w 1943190"/>
                <a:gd name="connsiteY13" fmla="*/ 996147 h 1869171"/>
                <a:gd name="connsiteX14" fmla="*/ 1675138 w 1943190"/>
                <a:gd name="connsiteY14" fmla="*/ 1167100 h 1869171"/>
                <a:gd name="connsiteX15" fmla="*/ 1551892 w 1943190"/>
                <a:gd name="connsiteY15" fmla="*/ 1318175 h 1869171"/>
                <a:gd name="connsiteX16" fmla="*/ 1416720 w 1943190"/>
                <a:gd name="connsiteY16" fmla="*/ 1453347 h 1869171"/>
                <a:gd name="connsiteX17" fmla="*/ 1261670 w 1943190"/>
                <a:gd name="connsiteY17" fmla="*/ 1580568 h 1869171"/>
                <a:gd name="connsiteX18" fmla="*/ 1046985 w 1943190"/>
                <a:gd name="connsiteY18" fmla="*/ 1691886 h 1869171"/>
                <a:gd name="connsiteX19" fmla="*/ 804469 w 1943190"/>
                <a:gd name="connsiteY19" fmla="*/ 1783327 h 1869171"/>
                <a:gd name="connsiteX20" fmla="*/ 430931 w 1943190"/>
                <a:gd name="connsiteY20" fmla="*/ 1869016 h 1869171"/>
                <a:gd name="connsiteX21" fmla="*/ 270865 w 1943190"/>
                <a:gd name="connsiteY21" fmla="*/ 1810240 h 1869171"/>
                <a:gd name="connsiteX22" fmla="*/ 259125 w 1943190"/>
                <a:gd name="connsiteY22" fmla="*/ 1800007 h 1869171"/>
                <a:gd name="connsiteX23" fmla="*/ 233457 w 1943190"/>
                <a:gd name="connsiteY23" fmla="*/ 1748190 h 1869171"/>
                <a:gd name="connsiteX24" fmla="*/ 230110 w 1943190"/>
                <a:gd name="connsiteY24" fmla="*/ 1736538 h 1869171"/>
                <a:gd name="connsiteX25" fmla="*/ 326207 w 1943190"/>
                <a:gd name="connsiteY25" fmla="*/ 1560612 h 1869171"/>
                <a:gd name="connsiteX26" fmla="*/ 541385 w 1943190"/>
                <a:gd name="connsiteY26" fmla="*/ 1501188 h 1869171"/>
                <a:gd name="connsiteX27" fmla="*/ 541415 w 1943190"/>
                <a:gd name="connsiteY27" fmla="*/ 1501023 h 1869171"/>
                <a:gd name="connsiteX28" fmla="*/ 724957 w 1943190"/>
                <a:gd name="connsiteY28" fmla="*/ 1441420 h 1869171"/>
                <a:gd name="connsiteX29" fmla="*/ 872056 w 1943190"/>
                <a:gd name="connsiteY29" fmla="*/ 1385761 h 1869171"/>
                <a:gd name="connsiteX30" fmla="*/ 1012756 w 1943190"/>
                <a:gd name="connsiteY30" fmla="*/ 1312626 h 1869171"/>
                <a:gd name="connsiteX31" fmla="*/ 1206011 w 1943190"/>
                <a:gd name="connsiteY31" fmla="*/ 1167100 h 1869171"/>
                <a:gd name="connsiteX32" fmla="*/ 1357085 w 1943190"/>
                <a:gd name="connsiteY32" fmla="*/ 1008074 h 1869171"/>
                <a:gd name="connsiteX33" fmla="*/ 1424671 w 1943190"/>
                <a:gd name="connsiteY33" fmla="*/ 904707 h 1869171"/>
                <a:gd name="connsiteX34" fmla="*/ 1496233 w 1943190"/>
                <a:gd name="connsiteY34" fmla="*/ 785438 h 1869171"/>
                <a:gd name="connsiteX35" fmla="*/ 1554273 w 1943190"/>
                <a:gd name="connsiteY35" fmla="*/ 621630 h 1869171"/>
                <a:gd name="connsiteX36" fmla="*/ 1580529 w 1943190"/>
                <a:gd name="connsiteY36" fmla="*/ 519027 h 1869171"/>
                <a:gd name="connsiteX37" fmla="*/ 1598797 w 1943190"/>
                <a:gd name="connsiteY37" fmla="*/ 431604 h 1869171"/>
                <a:gd name="connsiteX38" fmla="*/ 1598253 w 1943190"/>
                <a:gd name="connsiteY38" fmla="*/ 348630 h 1869171"/>
                <a:gd name="connsiteX39" fmla="*/ 1555869 w 1943190"/>
                <a:gd name="connsiteY39" fmla="*/ 306246 h 1869171"/>
                <a:gd name="connsiteX40" fmla="*/ 859588 w 1943190"/>
                <a:gd name="connsiteY40" fmla="*/ 306246 h 1869171"/>
                <a:gd name="connsiteX41" fmla="*/ 829618 w 1943190"/>
                <a:gd name="connsiteY41" fmla="*/ 318660 h 1869171"/>
                <a:gd name="connsiteX42" fmla="*/ 829440 w 1943190"/>
                <a:gd name="connsiteY42" fmla="*/ 319090 h 1869171"/>
                <a:gd name="connsiteX43" fmla="*/ 829353 w 1943190"/>
                <a:gd name="connsiteY43" fmla="*/ 318964 h 1869171"/>
                <a:gd name="connsiteX44" fmla="*/ 789352 w 1943190"/>
                <a:gd name="connsiteY44" fmla="*/ 374350 h 1869171"/>
                <a:gd name="connsiteX45" fmla="*/ 732907 w 1943190"/>
                <a:gd name="connsiteY45" fmla="*/ 443531 h 1869171"/>
                <a:gd name="connsiteX46" fmla="*/ 514906 w 1943190"/>
                <a:gd name="connsiteY46" fmla="*/ 653419 h 1869171"/>
                <a:gd name="connsiteX47" fmla="*/ 277748 w 1943190"/>
                <a:gd name="connsiteY47" fmla="*/ 837994 h 1869171"/>
                <a:gd name="connsiteX48" fmla="*/ 254980 w 1943190"/>
                <a:gd name="connsiteY48" fmla="*/ 855869 h 1869171"/>
                <a:gd name="connsiteX49" fmla="*/ 38529 w 1943190"/>
                <a:gd name="connsiteY49" fmla="*/ 829811 h 1869171"/>
                <a:gd name="connsiteX50" fmla="*/ 11003 w 1943190"/>
                <a:gd name="connsiteY50" fmla="*/ 775133 h 1869171"/>
                <a:gd name="connsiteX51" fmla="*/ 10356 w 1943190"/>
                <a:gd name="connsiteY51" fmla="*/ 766208 h 1869171"/>
                <a:gd name="connsiteX52" fmla="*/ 176 w 1943190"/>
                <a:gd name="connsiteY52" fmla="*/ 718814 h 1869171"/>
                <a:gd name="connsiteX53" fmla="*/ 6134 w 1943190"/>
                <a:gd name="connsiteY53" fmla="*/ 660696 h 1869171"/>
                <a:gd name="connsiteX54" fmla="*/ 25958 w 1943190"/>
                <a:gd name="connsiteY54" fmla="*/ 623423 h 1869171"/>
                <a:gd name="connsiteX55" fmla="*/ 128608 w 1943190"/>
                <a:gd name="connsiteY55" fmla="*/ 538946 h 1869171"/>
                <a:gd name="connsiteX56" fmla="*/ 216072 w 1943190"/>
                <a:gd name="connsiteY56" fmla="*/ 479312 h 1869171"/>
                <a:gd name="connsiteX57" fmla="*/ 319439 w 1943190"/>
                <a:gd name="connsiteY57" fmla="*/ 387872 h 1869171"/>
                <a:gd name="connsiteX58" fmla="*/ 414855 w 1943190"/>
                <a:gd name="connsiteY58" fmla="*/ 292456 h 1869171"/>
                <a:gd name="connsiteX59" fmla="*/ 482441 w 1943190"/>
                <a:gd name="connsiteY59" fmla="*/ 212943 h 1869171"/>
                <a:gd name="connsiteX60" fmla="*/ 526173 w 1943190"/>
                <a:gd name="connsiteY60" fmla="*/ 141381 h 1869171"/>
                <a:gd name="connsiteX61" fmla="*/ 565930 w 1943190"/>
                <a:gd name="connsiteY61" fmla="*/ 57892 h 1869171"/>
                <a:gd name="connsiteX62" fmla="*/ 566418 w 1943190"/>
                <a:gd name="connsiteY62" fmla="*/ 58594 h 1869171"/>
                <a:gd name="connsiteX63" fmla="*/ 590997 w 1943190"/>
                <a:gd name="connsiteY63" fmla="*/ 29377 h 1869171"/>
                <a:gd name="connsiteX64" fmla="*/ 667990 w 1943190"/>
                <a:gd name="connsiteY64" fmla="*/ 6692 h 1869171"/>
                <a:gd name="connsiteX65" fmla="*/ 992441 w 1943190"/>
                <a:gd name="connsiteY65" fmla="*/ 0 h 1869171"/>
                <a:gd name="connsiteX0" fmla="*/ 992441 w 1943190"/>
                <a:gd name="connsiteY0" fmla="*/ 0 h 1869171"/>
                <a:gd name="connsiteX1" fmla="*/ 1713777 w 1943190"/>
                <a:gd name="connsiteY1" fmla="*/ 0 h 1869171"/>
                <a:gd name="connsiteX2" fmla="*/ 1912620 w 1943190"/>
                <a:gd name="connsiteY2" fmla="*/ 131802 h 1869171"/>
                <a:gd name="connsiteX3" fmla="*/ 1920722 w 1943190"/>
                <a:gd name="connsiteY3" fmla="*/ 157901 h 1869171"/>
                <a:gd name="connsiteX4" fmla="*/ 1921628 w 1943190"/>
                <a:gd name="connsiteY4" fmla="*/ 157285 h 1869171"/>
                <a:gd name="connsiteX5" fmla="*/ 1922999 w 1943190"/>
                <a:gd name="connsiteY5" fmla="*/ 165238 h 1869171"/>
                <a:gd name="connsiteX6" fmla="*/ 1925195 w 1943190"/>
                <a:gd name="connsiteY6" fmla="*/ 172310 h 1869171"/>
                <a:gd name="connsiteX7" fmla="*/ 1926569 w 1943190"/>
                <a:gd name="connsiteY7" fmla="*/ 185943 h 1869171"/>
                <a:gd name="connsiteX8" fmla="*/ 1941506 w 1943190"/>
                <a:gd name="connsiteY8" fmla="*/ 272579 h 1869171"/>
                <a:gd name="connsiteX9" fmla="*/ 1941506 w 1943190"/>
                <a:gd name="connsiteY9" fmla="*/ 391848 h 1869171"/>
                <a:gd name="connsiteX10" fmla="*/ 1929579 w 1943190"/>
                <a:gd name="connsiteY10" fmla="*/ 527020 h 1869171"/>
                <a:gd name="connsiteX11" fmla="*/ 1893798 w 1943190"/>
                <a:gd name="connsiteY11" fmla="*/ 721827 h 1869171"/>
                <a:gd name="connsiteX12" fmla="*/ 1854042 w 1943190"/>
                <a:gd name="connsiteY12" fmla="*/ 857000 h 1869171"/>
                <a:gd name="connsiteX13" fmla="*/ 1786456 w 1943190"/>
                <a:gd name="connsiteY13" fmla="*/ 996147 h 1869171"/>
                <a:gd name="connsiteX14" fmla="*/ 1675138 w 1943190"/>
                <a:gd name="connsiteY14" fmla="*/ 1167100 h 1869171"/>
                <a:gd name="connsiteX15" fmla="*/ 1551892 w 1943190"/>
                <a:gd name="connsiteY15" fmla="*/ 1318175 h 1869171"/>
                <a:gd name="connsiteX16" fmla="*/ 1416720 w 1943190"/>
                <a:gd name="connsiteY16" fmla="*/ 1453347 h 1869171"/>
                <a:gd name="connsiteX17" fmla="*/ 1261670 w 1943190"/>
                <a:gd name="connsiteY17" fmla="*/ 1580568 h 1869171"/>
                <a:gd name="connsiteX18" fmla="*/ 1046985 w 1943190"/>
                <a:gd name="connsiteY18" fmla="*/ 1691886 h 1869171"/>
                <a:gd name="connsiteX19" fmla="*/ 804469 w 1943190"/>
                <a:gd name="connsiteY19" fmla="*/ 1783327 h 1869171"/>
                <a:gd name="connsiteX20" fmla="*/ 430931 w 1943190"/>
                <a:gd name="connsiteY20" fmla="*/ 1869016 h 1869171"/>
                <a:gd name="connsiteX21" fmla="*/ 270865 w 1943190"/>
                <a:gd name="connsiteY21" fmla="*/ 1810240 h 1869171"/>
                <a:gd name="connsiteX22" fmla="*/ 259125 w 1943190"/>
                <a:gd name="connsiteY22" fmla="*/ 1800007 h 1869171"/>
                <a:gd name="connsiteX23" fmla="*/ 233457 w 1943190"/>
                <a:gd name="connsiteY23" fmla="*/ 1748190 h 1869171"/>
                <a:gd name="connsiteX24" fmla="*/ 230110 w 1943190"/>
                <a:gd name="connsiteY24" fmla="*/ 1736538 h 1869171"/>
                <a:gd name="connsiteX25" fmla="*/ 326207 w 1943190"/>
                <a:gd name="connsiteY25" fmla="*/ 1560612 h 1869171"/>
                <a:gd name="connsiteX26" fmla="*/ 541385 w 1943190"/>
                <a:gd name="connsiteY26" fmla="*/ 1501188 h 1869171"/>
                <a:gd name="connsiteX27" fmla="*/ 541415 w 1943190"/>
                <a:gd name="connsiteY27" fmla="*/ 1501023 h 1869171"/>
                <a:gd name="connsiteX28" fmla="*/ 724957 w 1943190"/>
                <a:gd name="connsiteY28" fmla="*/ 1441420 h 1869171"/>
                <a:gd name="connsiteX29" fmla="*/ 872056 w 1943190"/>
                <a:gd name="connsiteY29" fmla="*/ 1385761 h 1869171"/>
                <a:gd name="connsiteX30" fmla="*/ 1012756 w 1943190"/>
                <a:gd name="connsiteY30" fmla="*/ 1312626 h 1869171"/>
                <a:gd name="connsiteX31" fmla="*/ 1206011 w 1943190"/>
                <a:gd name="connsiteY31" fmla="*/ 1167100 h 1869171"/>
                <a:gd name="connsiteX32" fmla="*/ 1357085 w 1943190"/>
                <a:gd name="connsiteY32" fmla="*/ 1008074 h 1869171"/>
                <a:gd name="connsiteX33" fmla="*/ 1424671 w 1943190"/>
                <a:gd name="connsiteY33" fmla="*/ 904707 h 1869171"/>
                <a:gd name="connsiteX34" fmla="*/ 1496233 w 1943190"/>
                <a:gd name="connsiteY34" fmla="*/ 785438 h 1869171"/>
                <a:gd name="connsiteX35" fmla="*/ 1523317 w 1943190"/>
                <a:gd name="connsiteY35" fmla="*/ 616867 h 1869171"/>
                <a:gd name="connsiteX36" fmla="*/ 1580529 w 1943190"/>
                <a:gd name="connsiteY36" fmla="*/ 519027 h 1869171"/>
                <a:gd name="connsiteX37" fmla="*/ 1598797 w 1943190"/>
                <a:gd name="connsiteY37" fmla="*/ 431604 h 1869171"/>
                <a:gd name="connsiteX38" fmla="*/ 1598253 w 1943190"/>
                <a:gd name="connsiteY38" fmla="*/ 348630 h 1869171"/>
                <a:gd name="connsiteX39" fmla="*/ 1555869 w 1943190"/>
                <a:gd name="connsiteY39" fmla="*/ 306246 h 1869171"/>
                <a:gd name="connsiteX40" fmla="*/ 859588 w 1943190"/>
                <a:gd name="connsiteY40" fmla="*/ 306246 h 1869171"/>
                <a:gd name="connsiteX41" fmla="*/ 829618 w 1943190"/>
                <a:gd name="connsiteY41" fmla="*/ 318660 h 1869171"/>
                <a:gd name="connsiteX42" fmla="*/ 829440 w 1943190"/>
                <a:gd name="connsiteY42" fmla="*/ 319090 h 1869171"/>
                <a:gd name="connsiteX43" fmla="*/ 829353 w 1943190"/>
                <a:gd name="connsiteY43" fmla="*/ 318964 h 1869171"/>
                <a:gd name="connsiteX44" fmla="*/ 789352 w 1943190"/>
                <a:gd name="connsiteY44" fmla="*/ 374350 h 1869171"/>
                <a:gd name="connsiteX45" fmla="*/ 732907 w 1943190"/>
                <a:gd name="connsiteY45" fmla="*/ 443531 h 1869171"/>
                <a:gd name="connsiteX46" fmla="*/ 514906 w 1943190"/>
                <a:gd name="connsiteY46" fmla="*/ 653419 h 1869171"/>
                <a:gd name="connsiteX47" fmla="*/ 277748 w 1943190"/>
                <a:gd name="connsiteY47" fmla="*/ 837994 h 1869171"/>
                <a:gd name="connsiteX48" fmla="*/ 254980 w 1943190"/>
                <a:gd name="connsiteY48" fmla="*/ 855869 h 1869171"/>
                <a:gd name="connsiteX49" fmla="*/ 38529 w 1943190"/>
                <a:gd name="connsiteY49" fmla="*/ 829811 h 1869171"/>
                <a:gd name="connsiteX50" fmla="*/ 11003 w 1943190"/>
                <a:gd name="connsiteY50" fmla="*/ 775133 h 1869171"/>
                <a:gd name="connsiteX51" fmla="*/ 10356 w 1943190"/>
                <a:gd name="connsiteY51" fmla="*/ 766208 h 1869171"/>
                <a:gd name="connsiteX52" fmla="*/ 176 w 1943190"/>
                <a:gd name="connsiteY52" fmla="*/ 718814 h 1869171"/>
                <a:gd name="connsiteX53" fmla="*/ 6134 w 1943190"/>
                <a:gd name="connsiteY53" fmla="*/ 660696 h 1869171"/>
                <a:gd name="connsiteX54" fmla="*/ 25958 w 1943190"/>
                <a:gd name="connsiteY54" fmla="*/ 623423 h 1869171"/>
                <a:gd name="connsiteX55" fmla="*/ 128608 w 1943190"/>
                <a:gd name="connsiteY55" fmla="*/ 538946 h 1869171"/>
                <a:gd name="connsiteX56" fmla="*/ 216072 w 1943190"/>
                <a:gd name="connsiteY56" fmla="*/ 479312 h 1869171"/>
                <a:gd name="connsiteX57" fmla="*/ 319439 w 1943190"/>
                <a:gd name="connsiteY57" fmla="*/ 387872 h 1869171"/>
                <a:gd name="connsiteX58" fmla="*/ 414855 w 1943190"/>
                <a:gd name="connsiteY58" fmla="*/ 292456 h 1869171"/>
                <a:gd name="connsiteX59" fmla="*/ 482441 w 1943190"/>
                <a:gd name="connsiteY59" fmla="*/ 212943 h 1869171"/>
                <a:gd name="connsiteX60" fmla="*/ 526173 w 1943190"/>
                <a:gd name="connsiteY60" fmla="*/ 141381 h 1869171"/>
                <a:gd name="connsiteX61" fmla="*/ 565930 w 1943190"/>
                <a:gd name="connsiteY61" fmla="*/ 57892 h 1869171"/>
                <a:gd name="connsiteX62" fmla="*/ 566418 w 1943190"/>
                <a:gd name="connsiteY62" fmla="*/ 58594 h 1869171"/>
                <a:gd name="connsiteX63" fmla="*/ 590997 w 1943190"/>
                <a:gd name="connsiteY63" fmla="*/ 29377 h 1869171"/>
                <a:gd name="connsiteX64" fmla="*/ 667990 w 1943190"/>
                <a:gd name="connsiteY64" fmla="*/ 6692 h 1869171"/>
                <a:gd name="connsiteX65" fmla="*/ 992441 w 1943190"/>
                <a:gd name="connsiteY65" fmla="*/ 0 h 1869171"/>
                <a:gd name="connsiteX0" fmla="*/ 992441 w 1943190"/>
                <a:gd name="connsiteY0" fmla="*/ 0 h 1869171"/>
                <a:gd name="connsiteX1" fmla="*/ 1713777 w 1943190"/>
                <a:gd name="connsiteY1" fmla="*/ 0 h 1869171"/>
                <a:gd name="connsiteX2" fmla="*/ 1912620 w 1943190"/>
                <a:gd name="connsiteY2" fmla="*/ 131802 h 1869171"/>
                <a:gd name="connsiteX3" fmla="*/ 1920722 w 1943190"/>
                <a:gd name="connsiteY3" fmla="*/ 157901 h 1869171"/>
                <a:gd name="connsiteX4" fmla="*/ 1921628 w 1943190"/>
                <a:gd name="connsiteY4" fmla="*/ 157285 h 1869171"/>
                <a:gd name="connsiteX5" fmla="*/ 1922999 w 1943190"/>
                <a:gd name="connsiteY5" fmla="*/ 165238 h 1869171"/>
                <a:gd name="connsiteX6" fmla="*/ 1925195 w 1943190"/>
                <a:gd name="connsiteY6" fmla="*/ 172310 h 1869171"/>
                <a:gd name="connsiteX7" fmla="*/ 1926569 w 1943190"/>
                <a:gd name="connsiteY7" fmla="*/ 185943 h 1869171"/>
                <a:gd name="connsiteX8" fmla="*/ 1941506 w 1943190"/>
                <a:gd name="connsiteY8" fmla="*/ 272579 h 1869171"/>
                <a:gd name="connsiteX9" fmla="*/ 1941506 w 1943190"/>
                <a:gd name="connsiteY9" fmla="*/ 391848 h 1869171"/>
                <a:gd name="connsiteX10" fmla="*/ 1929579 w 1943190"/>
                <a:gd name="connsiteY10" fmla="*/ 527020 h 1869171"/>
                <a:gd name="connsiteX11" fmla="*/ 1893798 w 1943190"/>
                <a:gd name="connsiteY11" fmla="*/ 721827 h 1869171"/>
                <a:gd name="connsiteX12" fmla="*/ 1854042 w 1943190"/>
                <a:gd name="connsiteY12" fmla="*/ 857000 h 1869171"/>
                <a:gd name="connsiteX13" fmla="*/ 1786456 w 1943190"/>
                <a:gd name="connsiteY13" fmla="*/ 996147 h 1869171"/>
                <a:gd name="connsiteX14" fmla="*/ 1675138 w 1943190"/>
                <a:gd name="connsiteY14" fmla="*/ 1167100 h 1869171"/>
                <a:gd name="connsiteX15" fmla="*/ 1551892 w 1943190"/>
                <a:gd name="connsiteY15" fmla="*/ 1318175 h 1869171"/>
                <a:gd name="connsiteX16" fmla="*/ 1416720 w 1943190"/>
                <a:gd name="connsiteY16" fmla="*/ 1453347 h 1869171"/>
                <a:gd name="connsiteX17" fmla="*/ 1261670 w 1943190"/>
                <a:gd name="connsiteY17" fmla="*/ 1580568 h 1869171"/>
                <a:gd name="connsiteX18" fmla="*/ 1046985 w 1943190"/>
                <a:gd name="connsiteY18" fmla="*/ 1691886 h 1869171"/>
                <a:gd name="connsiteX19" fmla="*/ 804469 w 1943190"/>
                <a:gd name="connsiteY19" fmla="*/ 1783327 h 1869171"/>
                <a:gd name="connsiteX20" fmla="*/ 430931 w 1943190"/>
                <a:gd name="connsiteY20" fmla="*/ 1869016 h 1869171"/>
                <a:gd name="connsiteX21" fmla="*/ 270865 w 1943190"/>
                <a:gd name="connsiteY21" fmla="*/ 1810240 h 1869171"/>
                <a:gd name="connsiteX22" fmla="*/ 259125 w 1943190"/>
                <a:gd name="connsiteY22" fmla="*/ 1800007 h 1869171"/>
                <a:gd name="connsiteX23" fmla="*/ 233457 w 1943190"/>
                <a:gd name="connsiteY23" fmla="*/ 1748190 h 1869171"/>
                <a:gd name="connsiteX24" fmla="*/ 230110 w 1943190"/>
                <a:gd name="connsiteY24" fmla="*/ 1736538 h 1869171"/>
                <a:gd name="connsiteX25" fmla="*/ 326207 w 1943190"/>
                <a:gd name="connsiteY25" fmla="*/ 1560612 h 1869171"/>
                <a:gd name="connsiteX26" fmla="*/ 541385 w 1943190"/>
                <a:gd name="connsiteY26" fmla="*/ 1501188 h 1869171"/>
                <a:gd name="connsiteX27" fmla="*/ 541415 w 1943190"/>
                <a:gd name="connsiteY27" fmla="*/ 1501023 h 1869171"/>
                <a:gd name="connsiteX28" fmla="*/ 724957 w 1943190"/>
                <a:gd name="connsiteY28" fmla="*/ 1441420 h 1869171"/>
                <a:gd name="connsiteX29" fmla="*/ 872056 w 1943190"/>
                <a:gd name="connsiteY29" fmla="*/ 1385761 h 1869171"/>
                <a:gd name="connsiteX30" fmla="*/ 1012756 w 1943190"/>
                <a:gd name="connsiteY30" fmla="*/ 1312626 h 1869171"/>
                <a:gd name="connsiteX31" fmla="*/ 1206011 w 1943190"/>
                <a:gd name="connsiteY31" fmla="*/ 1167100 h 1869171"/>
                <a:gd name="connsiteX32" fmla="*/ 1357085 w 1943190"/>
                <a:gd name="connsiteY32" fmla="*/ 1008074 h 1869171"/>
                <a:gd name="connsiteX33" fmla="*/ 1424671 w 1943190"/>
                <a:gd name="connsiteY33" fmla="*/ 904707 h 1869171"/>
                <a:gd name="connsiteX34" fmla="*/ 1496233 w 1943190"/>
                <a:gd name="connsiteY34" fmla="*/ 785438 h 1869171"/>
                <a:gd name="connsiteX35" fmla="*/ 1554274 w 1943190"/>
                <a:gd name="connsiteY35" fmla="*/ 621629 h 1869171"/>
                <a:gd name="connsiteX36" fmla="*/ 1580529 w 1943190"/>
                <a:gd name="connsiteY36" fmla="*/ 519027 h 1869171"/>
                <a:gd name="connsiteX37" fmla="*/ 1598797 w 1943190"/>
                <a:gd name="connsiteY37" fmla="*/ 431604 h 1869171"/>
                <a:gd name="connsiteX38" fmla="*/ 1598253 w 1943190"/>
                <a:gd name="connsiteY38" fmla="*/ 348630 h 1869171"/>
                <a:gd name="connsiteX39" fmla="*/ 1555869 w 1943190"/>
                <a:gd name="connsiteY39" fmla="*/ 306246 h 1869171"/>
                <a:gd name="connsiteX40" fmla="*/ 859588 w 1943190"/>
                <a:gd name="connsiteY40" fmla="*/ 306246 h 1869171"/>
                <a:gd name="connsiteX41" fmla="*/ 829618 w 1943190"/>
                <a:gd name="connsiteY41" fmla="*/ 318660 h 1869171"/>
                <a:gd name="connsiteX42" fmla="*/ 829440 w 1943190"/>
                <a:gd name="connsiteY42" fmla="*/ 319090 h 1869171"/>
                <a:gd name="connsiteX43" fmla="*/ 829353 w 1943190"/>
                <a:gd name="connsiteY43" fmla="*/ 318964 h 1869171"/>
                <a:gd name="connsiteX44" fmla="*/ 789352 w 1943190"/>
                <a:gd name="connsiteY44" fmla="*/ 374350 h 1869171"/>
                <a:gd name="connsiteX45" fmla="*/ 732907 w 1943190"/>
                <a:gd name="connsiteY45" fmla="*/ 443531 h 1869171"/>
                <a:gd name="connsiteX46" fmla="*/ 514906 w 1943190"/>
                <a:gd name="connsiteY46" fmla="*/ 653419 h 1869171"/>
                <a:gd name="connsiteX47" fmla="*/ 277748 w 1943190"/>
                <a:gd name="connsiteY47" fmla="*/ 837994 h 1869171"/>
                <a:gd name="connsiteX48" fmla="*/ 254980 w 1943190"/>
                <a:gd name="connsiteY48" fmla="*/ 855869 h 1869171"/>
                <a:gd name="connsiteX49" fmla="*/ 38529 w 1943190"/>
                <a:gd name="connsiteY49" fmla="*/ 829811 h 1869171"/>
                <a:gd name="connsiteX50" fmla="*/ 11003 w 1943190"/>
                <a:gd name="connsiteY50" fmla="*/ 775133 h 1869171"/>
                <a:gd name="connsiteX51" fmla="*/ 10356 w 1943190"/>
                <a:gd name="connsiteY51" fmla="*/ 766208 h 1869171"/>
                <a:gd name="connsiteX52" fmla="*/ 176 w 1943190"/>
                <a:gd name="connsiteY52" fmla="*/ 718814 h 1869171"/>
                <a:gd name="connsiteX53" fmla="*/ 6134 w 1943190"/>
                <a:gd name="connsiteY53" fmla="*/ 660696 h 1869171"/>
                <a:gd name="connsiteX54" fmla="*/ 25958 w 1943190"/>
                <a:gd name="connsiteY54" fmla="*/ 623423 h 1869171"/>
                <a:gd name="connsiteX55" fmla="*/ 128608 w 1943190"/>
                <a:gd name="connsiteY55" fmla="*/ 538946 h 1869171"/>
                <a:gd name="connsiteX56" fmla="*/ 216072 w 1943190"/>
                <a:gd name="connsiteY56" fmla="*/ 479312 h 1869171"/>
                <a:gd name="connsiteX57" fmla="*/ 319439 w 1943190"/>
                <a:gd name="connsiteY57" fmla="*/ 387872 h 1869171"/>
                <a:gd name="connsiteX58" fmla="*/ 414855 w 1943190"/>
                <a:gd name="connsiteY58" fmla="*/ 292456 h 1869171"/>
                <a:gd name="connsiteX59" fmla="*/ 482441 w 1943190"/>
                <a:gd name="connsiteY59" fmla="*/ 212943 h 1869171"/>
                <a:gd name="connsiteX60" fmla="*/ 526173 w 1943190"/>
                <a:gd name="connsiteY60" fmla="*/ 141381 h 1869171"/>
                <a:gd name="connsiteX61" fmla="*/ 565930 w 1943190"/>
                <a:gd name="connsiteY61" fmla="*/ 57892 h 1869171"/>
                <a:gd name="connsiteX62" fmla="*/ 566418 w 1943190"/>
                <a:gd name="connsiteY62" fmla="*/ 58594 h 1869171"/>
                <a:gd name="connsiteX63" fmla="*/ 590997 w 1943190"/>
                <a:gd name="connsiteY63" fmla="*/ 29377 h 1869171"/>
                <a:gd name="connsiteX64" fmla="*/ 667990 w 1943190"/>
                <a:gd name="connsiteY64" fmla="*/ 6692 h 1869171"/>
                <a:gd name="connsiteX65" fmla="*/ 992441 w 1943190"/>
                <a:gd name="connsiteY65" fmla="*/ 0 h 1869171"/>
                <a:gd name="connsiteX0" fmla="*/ 992441 w 1943190"/>
                <a:gd name="connsiteY0" fmla="*/ 0 h 1869171"/>
                <a:gd name="connsiteX1" fmla="*/ 1713777 w 1943190"/>
                <a:gd name="connsiteY1" fmla="*/ 0 h 1869171"/>
                <a:gd name="connsiteX2" fmla="*/ 1912620 w 1943190"/>
                <a:gd name="connsiteY2" fmla="*/ 131802 h 1869171"/>
                <a:gd name="connsiteX3" fmla="*/ 1920722 w 1943190"/>
                <a:gd name="connsiteY3" fmla="*/ 157901 h 1869171"/>
                <a:gd name="connsiteX4" fmla="*/ 1921628 w 1943190"/>
                <a:gd name="connsiteY4" fmla="*/ 157285 h 1869171"/>
                <a:gd name="connsiteX5" fmla="*/ 1922999 w 1943190"/>
                <a:gd name="connsiteY5" fmla="*/ 165238 h 1869171"/>
                <a:gd name="connsiteX6" fmla="*/ 1925195 w 1943190"/>
                <a:gd name="connsiteY6" fmla="*/ 172310 h 1869171"/>
                <a:gd name="connsiteX7" fmla="*/ 1926569 w 1943190"/>
                <a:gd name="connsiteY7" fmla="*/ 185943 h 1869171"/>
                <a:gd name="connsiteX8" fmla="*/ 1941506 w 1943190"/>
                <a:gd name="connsiteY8" fmla="*/ 272579 h 1869171"/>
                <a:gd name="connsiteX9" fmla="*/ 1941506 w 1943190"/>
                <a:gd name="connsiteY9" fmla="*/ 391848 h 1869171"/>
                <a:gd name="connsiteX10" fmla="*/ 1929579 w 1943190"/>
                <a:gd name="connsiteY10" fmla="*/ 527020 h 1869171"/>
                <a:gd name="connsiteX11" fmla="*/ 1893798 w 1943190"/>
                <a:gd name="connsiteY11" fmla="*/ 721827 h 1869171"/>
                <a:gd name="connsiteX12" fmla="*/ 1854042 w 1943190"/>
                <a:gd name="connsiteY12" fmla="*/ 857000 h 1869171"/>
                <a:gd name="connsiteX13" fmla="*/ 1786456 w 1943190"/>
                <a:gd name="connsiteY13" fmla="*/ 996147 h 1869171"/>
                <a:gd name="connsiteX14" fmla="*/ 1675138 w 1943190"/>
                <a:gd name="connsiteY14" fmla="*/ 1167100 h 1869171"/>
                <a:gd name="connsiteX15" fmla="*/ 1551892 w 1943190"/>
                <a:gd name="connsiteY15" fmla="*/ 1318175 h 1869171"/>
                <a:gd name="connsiteX16" fmla="*/ 1416720 w 1943190"/>
                <a:gd name="connsiteY16" fmla="*/ 1453347 h 1869171"/>
                <a:gd name="connsiteX17" fmla="*/ 1261670 w 1943190"/>
                <a:gd name="connsiteY17" fmla="*/ 1580568 h 1869171"/>
                <a:gd name="connsiteX18" fmla="*/ 1046985 w 1943190"/>
                <a:gd name="connsiteY18" fmla="*/ 1691886 h 1869171"/>
                <a:gd name="connsiteX19" fmla="*/ 804469 w 1943190"/>
                <a:gd name="connsiteY19" fmla="*/ 1783327 h 1869171"/>
                <a:gd name="connsiteX20" fmla="*/ 430931 w 1943190"/>
                <a:gd name="connsiteY20" fmla="*/ 1869016 h 1869171"/>
                <a:gd name="connsiteX21" fmla="*/ 270865 w 1943190"/>
                <a:gd name="connsiteY21" fmla="*/ 1810240 h 1869171"/>
                <a:gd name="connsiteX22" fmla="*/ 259125 w 1943190"/>
                <a:gd name="connsiteY22" fmla="*/ 1800007 h 1869171"/>
                <a:gd name="connsiteX23" fmla="*/ 233457 w 1943190"/>
                <a:gd name="connsiteY23" fmla="*/ 1748190 h 1869171"/>
                <a:gd name="connsiteX24" fmla="*/ 230110 w 1943190"/>
                <a:gd name="connsiteY24" fmla="*/ 1736538 h 1869171"/>
                <a:gd name="connsiteX25" fmla="*/ 326207 w 1943190"/>
                <a:gd name="connsiteY25" fmla="*/ 1560612 h 1869171"/>
                <a:gd name="connsiteX26" fmla="*/ 541385 w 1943190"/>
                <a:gd name="connsiteY26" fmla="*/ 1501188 h 1869171"/>
                <a:gd name="connsiteX27" fmla="*/ 541415 w 1943190"/>
                <a:gd name="connsiteY27" fmla="*/ 1501023 h 1869171"/>
                <a:gd name="connsiteX28" fmla="*/ 724957 w 1943190"/>
                <a:gd name="connsiteY28" fmla="*/ 1441420 h 1869171"/>
                <a:gd name="connsiteX29" fmla="*/ 872056 w 1943190"/>
                <a:gd name="connsiteY29" fmla="*/ 1385761 h 1869171"/>
                <a:gd name="connsiteX30" fmla="*/ 1012756 w 1943190"/>
                <a:gd name="connsiteY30" fmla="*/ 1312626 h 1869171"/>
                <a:gd name="connsiteX31" fmla="*/ 1206011 w 1943190"/>
                <a:gd name="connsiteY31" fmla="*/ 1167100 h 1869171"/>
                <a:gd name="connsiteX32" fmla="*/ 1357085 w 1943190"/>
                <a:gd name="connsiteY32" fmla="*/ 1008074 h 1869171"/>
                <a:gd name="connsiteX33" fmla="*/ 1424671 w 1943190"/>
                <a:gd name="connsiteY33" fmla="*/ 904707 h 1869171"/>
                <a:gd name="connsiteX34" fmla="*/ 1496233 w 1943190"/>
                <a:gd name="connsiteY34" fmla="*/ 785438 h 1869171"/>
                <a:gd name="connsiteX35" fmla="*/ 1554274 w 1943190"/>
                <a:gd name="connsiteY35" fmla="*/ 621629 h 1869171"/>
                <a:gd name="connsiteX36" fmla="*/ 1580529 w 1943190"/>
                <a:gd name="connsiteY36" fmla="*/ 519027 h 1869171"/>
                <a:gd name="connsiteX37" fmla="*/ 1598797 w 1943190"/>
                <a:gd name="connsiteY37" fmla="*/ 431604 h 1869171"/>
                <a:gd name="connsiteX38" fmla="*/ 1598253 w 1943190"/>
                <a:gd name="connsiteY38" fmla="*/ 348630 h 1869171"/>
                <a:gd name="connsiteX39" fmla="*/ 1555869 w 1943190"/>
                <a:gd name="connsiteY39" fmla="*/ 306246 h 1869171"/>
                <a:gd name="connsiteX40" fmla="*/ 859588 w 1943190"/>
                <a:gd name="connsiteY40" fmla="*/ 306246 h 1869171"/>
                <a:gd name="connsiteX41" fmla="*/ 829618 w 1943190"/>
                <a:gd name="connsiteY41" fmla="*/ 318660 h 1869171"/>
                <a:gd name="connsiteX42" fmla="*/ 829440 w 1943190"/>
                <a:gd name="connsiteY42" fmla="*/ 319090 h 1869171"/>
                <a:gd name="connsiteX43" fmla="*/ 829353 w 1943190"/>
                <a:gd name="connsiteY43" fmla="*/ 318964 h 1869171"/>
                <a:gd name="connsiteX44" fmla="*/ 789352 w 1943190"/>
                <a:gd name="connsiteY44" fmla="*/ 374350 h 1869171"/>
                <a:gd name="connsiteX45" fmla="*/ 732907 w 1943190"/>
                <a:gd name="connsiteY45" fmla="*/ 443531 h 1869171"/>
                <a:gd name="connsiteX46" fmla="*/ 514906 w 1943190"/>
                <a:gd name="connsiteY46" fmla="*/ 653419 h 1869171"/>
                <a:gd name="connsiteX47" fmla="*/ 277748 w 1943190"/>
                <a:gd name="connsiteY47" fmla="*/ 837994 h 1869171"/>
                <a:gd name="connsiteX48" fmla="*/ 254980 w 1943190"/>
                <a:gd name="connsiteY48" fmla="*/ 855869 h 1869171"/>
                <a:gd name="connsiteX49" fmla="*/ 38529 w 1943190"/>
                <a:gd name="connsiteY49" fmla="*/ 829811 h 1869171"/>
                <a:gd name="connsiteX50" fmla="*/ 11003 w 1943190"/>
                <a:gd name="connsiteY50" fmla="*/ 775133 h 1869171"/>
                <a:gd name="connsiteX51" fmla="*/ 10356 w 1943190"/>
                <a:gd name="connsiteY51" fmla="*/ 766208 h 1869171"/>
                <a:gd name="connsiteX52" fmla="*/ 176 w 1943190"/>
                <a:gd name="connsiteY52" fmla="*/ 718814 h 1869171"/>
                <a:gd name="connsiteX53" fmla="*/ 6134 w 1943190"/>
                <a:gd name="connsiteY53" fmla="*/ 660696 h 1869171"/>
                <a:gd name="connsiteX54" fmla="*/ 25958 w 1943190"/>
                <a:gd name="connsiteY54" fmla="*/ 623423 h 1869171"/>
                <a:gd name="connsiteX55" fmla="*/ 128608 w 1943190"/>
                <a:gd name="connsiteY55" fmla="*/ 538946 h 1869171"/>
                <a:gd name="connsiteX56" fmla="*/ 216072 w 1943190"/>
                <a:gd name="connsiteY56" fmla="*/ 479312 h 1869171"/>
                <a:gd name="connsiteX57" fmla="*/ 319439 w 1943190"/>
                <a:gd name="connsiteY57" fmla="*/ 387872 h 1869171"/>
                <a:gd name="connsiteX58" fmla="*/ 414855 w 1943190"/>
                <a:gd name="connsiteY58" fmla="*/ 292456 h 1869171"/>
                <a:gd name="connsiteX59" fmla="*/ 482441 w 1943190"/>
                <a:gd name="connsiteY59" fmla="*/ 212943 h 1869171"/>
                <a:gd name="connsiteX60" fmla="*/ 526173 w 1943190"/>
                <a:gd name="connsiteY60" fmla="*/ 141381 h 1869171"/>
                <a:gd name="connsiteX61" fmla="*/ 565930 w 1943190"/>
                <a:gd name="connsiteY61" fmla="*/ 57892 h 1869171"/>
                <a:gd name="connsiteX62" fmla="*/ 566418 w 1943190"/>
                <a:gd name="connsiteY62" fmla="*/ 58594 h 1869171"/>
                <a:gd name="connsiteX63" fmla="*/ 590997 w 1943190"/>
                <a:gd name="connsiteY63" fmla="*/ 29377 h 1869171"/>
                <a:gd name="connsiteX64" fmla="*/ 667990 w 1943190"/>
                <a:gd name="connsiteY64" fmla="*/ 6692 h 1869171"/>
                <a:gd name="connsiteX65" fmla="*/ 992441 w 1943190"/>
                <a:gd name="connsiteY65" fmla="*/ 0 h 1869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943190" h="1869171">
                  <a:moveTo>
                    <a:pt x="992441" y="0"/>
                  </a:moveTo>
                  <a:lnTo>
                    <a:pt x="1713777" y="0"/>
                  </a:lnTo>
                  <a:cubicBezTo>
                    <a:pt x="1803165" y="0"/>
                    <a:pt x="1879860" y="54348"/>
                    <a:pt x="1912620" y="131802"/>
                  </a:cubicBezTo>
                  <a:lnTo>
                    <a:pt x="1920722" y="157901"/>
                  </a:lnTo>
                  <a:lnTo>
                    <a:pt x="1921628" y="157285"/>
                  </a:lnTo>
                  <a:lnTo>
                    <a:pt x="1922999" y="165238"/>
                  </a:lnTo>
                  <a:lnTo>
                    <a:pt x="1925195" y="172310"/>
                  </a:lnTo>
                  <a:lnTo>
                    <a:pt x="1926569" y="185943"/>
                  </a:lnTo>
                  <a:lnTo>
                    <a:pt x="1941506" y="272579"/>
                  </a:lnTo>
                  <a:cubicBezTo>
                    <a:pt x="1943995" y="306896"/>
                    <a:pt x="1943494" y="349441"/>
                    <a:pt x="1941506" y="391848"/>
                  </a:cubicBezTo>
                  <a:cubicBezTo>
                    <a:pt x="1939518" y="434255"/>
                    <a:pt x="1937530" y="472024"/>
                    <a:pt x="1929579" y="527020"/>
                  </a:cubicBezTo>
                  <a:cubicBezTo>
                    <a:pt x="1921628" y="582016"/>
                    <a:pt x="1906388" y="666830"/>
                    <a:pt x="1893798" y="721827"/>
                  </a:cubicBezTo>
                  <a:cubicBezTo>
                    <a:pt x="1881209" y="776824"/>
                    <a:pt x="1871932" y="811280"/>
                    <a:pt x="1854042" y="857000"/>
                  </a:cubicBezTo>
                  <a:cubicBezTo>
                    <a:pt x="1836152" y="902720"/>
                    <a:pt x="1816273" y="944464"/>
                    <a:pt x="1786456" y="996147"/>
                  </a:cubicBezTo>
                  <a:cubicBezTo>
                    <a:pt x="1756639" y="1047830"/>
                    <a:pt x="1714232" y="1113429"/>
                    <a:pt x="1675138" y="1167100"/>
                  </a:cubicBezTo>
                  <a:cubicBezTo>
                    <a:pt x="1636044" y="1220771"/>
                    <a:pt x="1594962" y="1270467"/>
                    <a:pt x="1551892" y="1318175"/>
                  </a:cubicBezTo>
                  <a:cubicBezTo>
                    <a:pt x="1508822" y="1365883"/>
                    <a:pt x="1465090" y="1409615"/>
                    <a:pt x="1416720" y="1453347"/>
                  </a:cubicBezTo>
                  <a:cubicBezTo>
                    <a:pt x="1368350" y="1497079"/>
                    <a:pt x="1323293" y="1540812"/>
                    <a:pt x="1261670" y="1580568"/>
                  </a:cubicBezTo>
                  <a:cubicBezTo>
                    <a:pt x="1200048" y="1620325"/>
                    <a:pt x="1123185" y="1658093"/>
                    <a:pt x="1046985" y="1691886"/>
                  </a:cubicBezTo>
                  <a:cubicBezTo>
                    <a:pt x="970785" y="1725679"/>
                    <a:pt x="907145" y="1753805"/>
                    <a:pt x="804469" y="1783327"/>
                  </a:cubicBezTo>
                  <a:cubicBezTo>
                    <a:pt x="704152" y="1828300"/>
                    <a:pt x="519865" y="1864530"/>
                    <a:pt x="430931" y="1869016"/>
                  </a:cubicBezTo>
                  <a:cubicBezTo>
                    <a:pt x="363428" y="1871121"/>
                    <a:pt x="298319" y="1851822"/>
                    <a:pt x="270865" y="1810240"/>
                  </a:cubicBezTo>
                  <a:lnTo>
                    <a:pt x="259125" y="1800007"/>
                  </a:lnTo>
                  <a:cubicBezTo>
                    <a:pt x="247670" y="1785837"/>
                    <a:pt x="238804" y="1766805"/>
                    <a:pt x="233457" y="1748190"/>
                  </a:cubicBezTo>
                  <a:lnTo>
                    <a:pt x="230110" y="1736538"/>
                  </a:lnTo>
                  <a:cubicBezTo>
                    <a:pt x="208723" y="1662079"/>
                    <a:pt x="244603" y="1581999"/>
                    <a:pt x="326207" y="1560612"/>
                  </a:cubicBezTo>
                  <a:cubicBezTo>
                    <a:pt x="378883" y="1540010"/>
                    <a:pt x="469659" y="1521790"/>
                    <a:pt x="541385" y="1501188"/>
                  </a:cubicBezTo>
                  <a:lnTo>
                    <a:pt x="541415" y="1501023"/>
                  </a:lnTo>
                  <a:cubicBezTo>
                    <a:pt x="541425" y="1500968"/>
                    <a:pt x="669850" y="1460630"/>
                    <a:pt x="724957" y="1441420"/>
                  </a:cubicBezTo>
                  <a:cubicBezTo>
                    <a:pt x="780064" y="1422210"/>
                    <a:pt x="824090" y="1407227"/>
                    <a:pt x="872056" y="1385761"/>
                  </a:cubicBezTo>
                  <a:cubicBezTo>
                    <a:pt x="920022" y="1364295"/>
                    <a:pt x="957097" y="1349069"/>
                    <a:pt x="1012756" y="1312626"/>
                  </a:cubicBezTo>
                  <a:cubicBezTo>
                    <a:pt x="1068415" y="1276183"/>
                    <a:pt x="1148623" y="1217859"/>
                    <a:pt x="1206011" y="1167100"/>
                  </a:cubicBezTo>
                  <a:cubicBezTo>
                    <a:pt x="1263399" y="1116341"/>
                    <a:pt x="1320642" y="1051806"/>
                    <a:pt x="1357085" y="1008074"/>
                  </a:cubicBezTo>
                  <a:cubicBezTo>
                    <a:pt x="1393528" y="964342"/>
                    <a:pt x="1401480" y="941813"/>
                    <a:pt x="1424671" y="904707"/>
                  </a:cubicBezTo>
                  <a:cubicBezTo>
                    <a:pt x="1447862" y="867601"/>
                    <a:pt x="1474633" y="832618"/>
                    <a:pt x="1496233" y="785438"/>
                  </a:cubicBezTo>
                  <a:cubicBezTo>
                    <a:pt x="1517834" y="738258"/>
                    <a:pt x="1540225" y="666031"/>
                    <a:pt x="1554274" y="621629"/>
                  </a:cubicBezTo>
                  <a:cubicBezTo>
                    <a:pt x="1568323" y="577227"/>
                    <a:pt x="1573109" y="550698"/>
                    <a:pt x="1580529" y="519027"/>
                  </a:cubicBezTo>
                  <a:cubicBezTo>
                    <a:pt x="1587949" y="487356"/>
                    <a:pt x="1589889" y="460797"/>
                    <a:pt x="1598797" y="431604"/>
                  </a:cubicBezTo>
                  <a:cubicBezTo>
                    <a:pt x="1598616" y="403946"/>
                    <a:pt x="1598434" y="376288"/>
                    <a:pt x="1598253" y="348630"/>
                  </a:cubicBezTo>
                  <a:cubicBezTo>
                    <a:pt x="1598253" y="325222"/>
                    <a:pt x="1579277" y="306246"/>
                    <a:pt x="1555869" y="306246"/>
                  </a:cubicBezTo>
                  <a:lnTo>
                    <a:pt x="859588" y="306246"/>
                  </a:lnTo>
                  <a:cubicBezTo>
                    <a:pt x="847884" y="306246"/>
                    <a:pt x="837288" y="310990"/>
                    <a:pt x="829618" y="318660"/>
                  </a:cubicBezTo>
                  <a:lnTo>
                    <a:pt x="829440" y="319090"/>
                  </a:lnTo>
                  <a:lnTo>
                    <a:pt x="829353" y="318964"/>
                  </a:lnTo>
                  <a:lnTo>
                    <a:pt x="789352" y="374350"/>
                  </a:lnTo>
                  <a:lnTo>
                    <a:pt x="732907" y="443531"/>
                  </a:lnTo>
                  <a:lnTo>
                    <a:pt x="514906" y="653419"/>
                  </a:lnTo>
                  <a:cubicBezTo>
                    <a:pt x="435853" y="714944"/>
                    <a:pt x="376679" y="772493"/>
                    <a:pt x="277748" y="837994"/>
                  </a:cubicBezTo>
                  <a:lnTo>
                    <a:pt x="254980" y="855869"/>
                  </a:lnTo>
                  <a:cubicBezTo>
                    <a:pt x="188013" y="908445"/>
                    <a:pt x="91105" y="896779"/>
                    <a:pt x="38529" y="829811"/>
                  </a:cubicBezTo>
                  <a:cubicBezTo>
                    <a:pt x="25385" y="813070"/>
                    <a:pt x="16257" y="794457"/>
                    <a:pt x="11003" y="775133"/>
                  </a:cubicBezTo>
                  <a:cubicBezTo>
                    <a:pt x="10787" y="772158"/>
                    <a:pt x="10572" y="769183"/>
                    <a:pt x="10356" y="766208"/>
                  </a:cubicBezTo>
                  <a:lnTo>
                    <a:pt x="176" y="718814"/>
                  </a:lnTo>
                  <a:cubicBezTo>
                    <a:pt x="-38" y="698789"/>
                    <a:pt x="-1084" y="679054"/>
                    <a:pt x="6134" y="660696"/>
                  </a:cubicBezTo>
                  <a:lnTo>
                    <a:pt x="25958" y="623423"/>
                  </a:lnTo>
                  <a:lnTo>
                    <a:pt x="128608" y="538946"/>
                  </a:lnTo>
                  <a:lnTo>
                    <a:pt x="216072" y="479312"/>
                  </a:lnTo>
                  <a:lnTo>
                    <a:pt x="319439" y="387872"/>
                  </a:lnTo>
                  <a:lnTo>
                    <a:pt x="414855" y="292456"/>
                  </a:lnTo>
                  <a:lnTo>
                    <a:pt x="482441" y="212943"/>
                  </a:lnTo>
                  <a:lnTo>
                    <a:pt x="526173" y="141381"/>
                  </a:lnTo>
                  <a:lnTo>
                    <a:pt x="565930" y="57892"/>
                  </a:lnTo>
                  <a:lnTo>
                    <a:pt x="566418" y="58594"/>
                  </a:lnTo>
                  <a:lnTo>
                    <a:pt x="590997" y="29377"/>
                  </a:lnTo>
                  <a:cubicBezTo>
                    <a:pt x="611879" y="12517"/>
                    <a:pt x="639194" y="3623"/>
                    <a:pt x="667990" y="6692"/>
                  </a:cubicBezTo>
                  <a:lnTo>
                    <a:pt x="992441" y="0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500"/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123825" y="2912864"/>
            <a:ext cx="6610350" cy="5939545"/>
            <a:chOff x="114300" y="2449734"/>
            <a:chExt cx="6610350" cy="6088099"/>
          </a:xfrm>
        </p:grpSpPr>
        <p:sp>
          <p:nvSpPr>
            <p:cNvPr id="2" name="角丸四角形 1"/>
            <p:cNvSpPr/>
            <p:nvPr/>
          </p:nvSpPr>
          <p:spPr>
            <a:xfrm>
              <a:off x="114300" y="2449734"/>
              <a:ext cx="6610350" cy="6088099"/>
            </a:xfrm>
            <a:prstGeom prst="roundRect">
              <a:avLst>
                <a:gd name="adj" fmla="val 3615"/>
              </a:avLst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500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143874" y="2449735"/>
              <a:ext cx="6410325" cy="691508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kumimoji="1" lang="ja-JP" altLang="en-US" sz="24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❶求人者マイページにログインしておきます。</a:t>
              </a: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4960402" y="3996020"/>
              <a:ext cx="1491811" cy="371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907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求人者マイページ</a:t>
              </a:r>
              <a:endParaRPr kumimoji="1" lang="en-US" altLang="ja-JP" sz="907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kumimoji="1" lang="ja-JP" altLang="en-US" sz="907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ログイン画面</a:t>
              </a:r>
            </a:p>
          </p:txBody>
        </p:sp>
        <p:sp>
          <p:nvSpPr>
            <p:cNvPr id="43" name="正方形/長方形 42"/>
            <p:cNvSpPr/>
            <p:nvPr/>
          </p:nvSpPr>
          <p:spPr>
            <a:xfrm>
              <a:off x="143874" y="5173179"/>
              <a:ext cx="6286817" cy="691508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kumimoji="1" lang="ja-JP" altLang="en-US" sz="24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❷</a:t>
              </a:r>
              <a:r>
                <a:rPr kumimoji="1" lang="ja-JP" altLang="en-US" sz="2400" b="1" dirty="0">
                  <a:solidFill>
                    <a:srgbClr val="00B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大阪ハローワーク</a:t>
              </a:r>
              <a:r>
                <a:rPr kumimoji="1" lang="ja-JP" altLang="en-US" sz="24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のＨＰを</a:t>
              </a:r>
              <a:r>
                <a:rPr kumimoji="1" lang="ja-JP" altLang="en-US" sz="2400" b="1" u="sng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別のタブ</a:t>
              </a:r>
              <a:r>
                <a:rPr kumimoji="1" lang="ja-JP" altLang="en-US" sz="2400" b="1" u="sng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で</a:t>
              </a:r>
              <a:r>
                <a:rPr kumimoji="1" lang="ja-JP" altLang="en-US" sz="24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開き</a:t>
              </a:r>
              <a:endParaRPr kumimoji="1" lang="en-US" altLang="ja-JP" sz="2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just"/>
              <a:r>
                <a:rPr kumimoji="1" lang="ja-JP" altLang="en-US" sz="24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ます。</a:t>
              </a:r>
              <a:endParaRPr kumimoji="1"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pic>
          <p:nvPicPr>
            <p:cNvPr id="33" name="図 32"/>
            <p:cNvPicPr/>
            <p:nvPr/>
          </p:nvPicPr>
          <p:blipFill rotWithShape="1">
            <a:blip r:embed="rId4"/>
            <a:srcRect t="4097" r="1065" b="5218"/>
            <a:stretch/>
          </p:blipFill>
          <p:spPr>
            <a:xfrm>
              <a:off x="833902" y="3055547"/>
              <a:ext cx="3911454" cy="1754119"/>
            </a:xfrm>
            <a:prstGeom prst="rect">
              <a:avLst/>
            </a:prstGeom>
          </p:spPr>
        </p:pic>
        <p:pic>
          <p:nvPicPr>
            <p:cNvPr id="34" name="図 33"/>
            <p:cNvPicPr/>
            <p:nvPr/>
          </p:nvPicPr>
          <p:blipFill rotWithShape="1">
            <a:blip r:embed="rId5"/>
            <a:srcRect b="92634"/>
            <a:stretch/>
          </p:blipFill>
          <p:spPr>
            <a:xfrm>
              <a:off x="942998" y="5915560"/>
              <a:ext cx="3953575" cy="145894"/>
            </a:xfrm>
            <a:prstGeom prst="rect">
              <a:avLst/>
            </a:prstGeom>
          </p:spPr>
        </p:pic>
        <p:sp>
          <p:nvSpPr>
            <p:cNvPr id="35" name="角丸四角形 34"/>
            <p:cNvSpPr/>
            <p:nvPr/>
          </p:nvSpPr>
          <p:spPr>
            <a:xfrm>
              <a:off x="1006554" y="7392240"/>
              <a:ext cx="2821374" cy="228612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7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求人者マイページとは別のタブで</a:t>
              </a:r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942998" y="7669503"/>
              <a:ext cx="3257212" cy="287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7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ハローワークのホームページを開きます。</a:t>
              </a:r>
            </a:p>
          </p:txBody>
        </p:sp>
        <p:sp>
          <p:nvSpPr>
            <p:cNvPr id="38" name="角丸四角形 37"/>
            <p:cNvSpPr/>
            <p:nvPr/>
          </p:nvSpPr>
          <p:spPr>
            <a:xfrm>
              <a:off x="1520260" y="5860080"/>
              <a:ext cx="464995" cy="173864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500"/>
            </a:p>
          </p:txBody>
        </p:sp>
        <p:sp>
          <p:nvSpPr>
            <p:cNvPr id="39" name="角丸四角形 38"/>
            <p:cNvSpPr/>
            <p:nvPr/>
          </p:nvSpPr>
          <p:spPr>
            <a:xfrm>
              <a:off x="2497535" y="5852640"/>
              <a:ext cx="477900" cy="173864"/>
            </a:xfrm>
            <a:prstGeom prst="round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50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5137891" y="7070331"/>
              <a:ext cx="1125417" cy="371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907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大阪ハローワーク</a:t>
              </a:r>
              <a:endParaRPr kumimoji="1" lang="en-US" altLang="ja-JP" sz="907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kumimoji="1" lang="ja-JP" altLang="en-US" sz="907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ホームページ</a:t>
              </a:r>
            </a:p>
          </p:txBody>
        </p:sp>
        <p:pic>
          <p:nvPicPr>
            <p:cNvPr id="27" name="図 2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9448" y="3025250"/>
              <a:ext cx="952155" cy="952164"/>
            </a:xfrm>
            <a:prstGeom prst="rect">
              <a:avLst/>
            </a:prstGeom>
          </p:spPr>
        </p:pic>
        <p:sp>
          <p:nvSpPr>
            <p:cNvPr id="5" name="正方形/長方形 4"/>
            <p:cNvSpPr/>
            <p:nvPr/>
          </p:nvSpPr>
          <p:spPr>
            <a:xfrm>
              <a:off x="4012262" y="3717811"/>
              <a:ext cx="135374" cy="623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500"/>
            </a:p>
          </p:txBody>
        </p:sp>
        <p:pic>
          <p:nvPicPr>
            <p:cNvPr id="7" name="図 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87" b="32236"/>
            <a:stretch/>
          </p:blipFill>
          <p:spPr>
            <a:xfrm>
              <a:off x="833347" y="6061037"/>
              <a:ext cx="3953575" cy="2140569"/>
            </a:xfrm>
            <a:prstGeom prst="rect">
              <a:avLst/>
            </a:prstGeom>
          </p:spPr>
        </p:pic>
        <p:cxnSp>
          <p:nvCxnSpPr>
            <p:cNvPr id="45" name="直線矢印コネクタ 44"/>
            <p:cNvCxnSpPr/>
            <p:nvPr/>
          </p:nvCxnSpPr>
          <p:spPr>
            <a:xfrm flipH="1" flipV="1">
              <a:off x="2997092" y="5975038"/>
              <a:ext cx="390481" cy="155650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テキスト ボックス 46"/>
            <p:cNvSpPr txBox="1"/>
            <p:nvPr/>
          </p:nvSpPr>
          <p:spPr>
            <a:xfrm>
              <a:off x="3142272" y="5975038"/>
              <a:ext cx="1092623" cy="399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998" b="1" dirty="0">
                  <a:solidFill>
                    <a:srgbClr val="00B0F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求人者</a:t>
              </a:r>
              <a:endParaRPr kumimoji="1" lang="en-US" altLang="ja-JP" sz="998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kumimoji="1" lang="ja-JP" altLang="en-US" sz="998" b="1" dirty="0">
                  <a:solidFill>
                    <a:srgbClr val="00B0F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マイページ</a:t>
              </a:r>
              <a:endParaRPr kumimoji="1" lang="en-US" altLang="ja-JP" sz="998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2028380" y="6147911"/>
              <a:ext cx="1320656" cy="399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998" b="1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大阪ハローワーク</a:t>
              </a:r>
              <a:endParaRPr kumimoji="1" lang="en-US" altLang="ja-JP" sz="998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kumimoji="1" lang="ja-JP" altLang="en-US" sz="998" b="1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のホームページ</a:t>
              </a:r>
              <a:endParaRPr kumimoji="1" lang="en-US" altLang="ja-JP" sz="998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cxnSp>
          <p:nvCxnSpPr>
            <p:cNvPr id="40" name="直線矢印コネクタ 39"/>
            <p:cNvCxnSpPr/>
            <p:nvPr/>
          </p:nvCxnSpPr>
          <p:spPr>
            <a:xfrm flipH="1" flipV="1">
              <a:off x="1849118" y="6054862"/>
              <a:ext cx="303542" cy="18023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正方形/長方形 12"/>
            <p:cNvSpPr/>
            <p:nvPr/>
          </p:nvSpPr>
          <p:spPr>
            <a:xfrm>
              <a:off x="1634768" y="5586621"/>
              <a:ext cx="102524" cy="414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500"/>
            </a:p>
          </p:txBody>
        </p:sp>
        <p:pic>
          <p:nvPicPr>
            <p:cNvPr id="58" name="図 5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7777" y="6073522"/>
              <a:ext cx="945647" cy="945656"/>
            </a:xfrm>
            <a:prstGeom prst="rect">
              <a:avLst/>
            </a:prstGeom>
          </p:spPr>
        </p:pic>
        <p:sp>
          <p:nvSpPr>
            <p:cNvPr id="6" name="テキスト ボックス 5"/>
            <p:cNvSpPr txBox="1"/>
            <p:nvPr/>
          </p:nvSpPr>
          <p:spPr>
            <a:xfrm>
              <a:off x="5020884" y="7390393"/>
              <a:ext cx="1361273" cy="385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953" dirty="0"/>
                <a:t>https://jsite.mhlw.go.jp/osaka-hellowork</a:t>
              </a:r>
              <a:endParaRPr kumimoji="1" lang="ja-JP" altLang="en-US" sz="953" dirty="0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1737292" y="5923088"/>
              <a:ext cx="117702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1" name="テキスト ボックス 50"/>
          <p:cNvSpPr txBox="1"/>
          <p:nvPr/>
        </p:nvSpPr>
        <p:spPr>
          <a:xfrm>
            <a:off x="0" y="14839"/>
            <a:ext cx="5822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u="sng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ハローワークに求人を提出している事業</a:t>
            </a:r>
            <a:r>
              <a:rPr lang="ja-JP" altLang="en-US" sz="1600" b="1" u="sng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主の皆さま</a:t>
            </a:r>
            <a:r>
              <a:rPr lang="ja-JP" altLang="en-US" sz="1600" b="1" u="sng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へ</a:t>
            </a:r>
            <a:endParaRPr lang="ja-JP" altLang="en-US" sz="1600" b="1" u="sng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228130" y="2117954"/>
            <a:ext cx="6401740" cy="678647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kumimoji="1" lang="ja-JP" altLang="en-US" sz="127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複数の求人を申し込んでいる事業主の皆さまから、“求人者マイページから転用したい求人を探すのに手間や時間がかかる”というお声を頂き、「求人者マイページ補助ツール」を作成いたしました。利用方法は以下をご参照ください。</a:t>
            </a:r>
            <a:endParaRPr kumimoji="1" lang="ja-JP" altLang="en-US" sz="127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670" y="1137653"/>
            <a:ext cx="1042024" cy="985867"/>
          </a:xfrm>
          <a:prstGeom prst="rect">
            <a:avLst/>
          </a:prstGeom>
        </p:spPr>
      </p:pic>
      <p:sp>
        <p:nvSpPr>
          <p:cNvPr id="53" name="テキスト ボックス 52"/>
          <p:cNvSpPr txBox="1"/>
          <p:nvPr/>
        </p:nvSpPr>
        <p:spPr>
          <a:xfrm>
            <a:off x="4781938" y="4777598"/>
            <a:ext cx="1967301" cy="532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53" dirty="0"/>
              <a:t>https://kyujin.hellowork.mhlw.go.jp/kyujin/GEAB040010.do?action=initDisp&amp;screenId=GEAB040010</a:t>
            </a:r>
            <a:endParaRPr kumimoji="1" lang="ja-JP" altLang="en-US" sz="953" dirty="0"/>
          </a:p>
        </p:txBody>
      </p:sp>
      <p:sp>
        <p:nvSpPr>
          <p:cNvPr id="14" name="正方形/長方形 13"/>
          <p:cNvSpPr/>
          <p:nvPr/>
        </p:nvSpPr>
        <p:spPr>
          <a:xfrm>
            <a:off x="4024531" y="4076700"/>
            <a:ext cx="125988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3060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" r="3144"/>
          <a:stretch/>
        </p:blipFill>
        <p:spPr>
          <a:xfrm>
            <a:off x="3358511" y="3153516"/>
            <a:ext cx="3174966" cy="120174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1" b="3375"/>
          <a:stretch/>
        </p:blipFill>
        <p:spPr>
          <a:xfrm>
            <a:off x="565462" y="4827702"/>
            <a:ext cx="4266525" cy="1377357"/>
          </a:xfrm>
          <a:prstGeom prst="rect">
            <a:avLst/>
          </a:prstGeom>
          <a:ln w="6350">
            <a:noFill/>
            <a:prstDash val="sysDot"/>
          </a:ln>
        </p:spPr>
      </p:pic>
      <p:sp>
        <p:nvSpPr>
          <p:cNvPr id="2" name="角丸四角形 1"/>
          <p:cNvSpPr/>
          <p:nvPr/>
        </p:nvSpPr>
        <p:spPr>
          <a:xfrm>
            <a:off x="123825" y="144780"/>
            <a:ext cx="6610349" cy="9631680"/>
          </a:xfrm>
          <a:prstGeom prst="roundRect">
            <a:avLst>
              <a:gd name="adj" fmla="val 3615"/>
            </a:avLst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50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26338" y="272688"/>
            <a:ext cx="3297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❸求人作成（転用）の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方法</a:t>
            </a:r>
          </a:p>
        </p:txBody>
      </p:sp>
      <p:sp>
        <p:nvSpPr>
          <p:cNvPr id="36" name="角丸四角形 35"/>
          <p:cNvSpPr/>
          <p:nvPr/>
        </p:nvSpPr>
        <p:spPr>
          <a:xfrm>
            <a:off x="303976" y="631430"/>
            <a:ext cx="1755514" cy="246525"/>
          </a:xfrm>
          <a:prstGeom prst="roundRect">
            <a:avLst>
              <a:gd name="adj" fmla="val 28931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大阪ハローワークのＨＰ</a:t>
            </a:r>
            <a:endParaRPr kumimoji="1" lang="ja-JP" altLang="en-US" sz="105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437563" y="899280"/>
            <a:ext cx="37027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</a:t>
            </a:r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事業所の</a:t>
            </a:r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方」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をクリックします。</a:t>
            </a: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437563" y="7189268"/>
            <a:ext cx="4307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④</a:t>
            </a:r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「求人者マイページ」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へ自動で遷移します。</a:t>
            </a:r>
          </a:p>
        </p:txBody>
      </p:sp>
      <p:pic>
        <p:nvPicPr>
          <p:cNvPr id="76" name="図 75"/>
          <p:cNvPicPr/>
          <p:nvPr/>
        </p:nvPicPr>
        <p:blipFill rotWithShape="1">
          <a:blip r:embed="rId4"/>
          <a:srcRect l="1" t="7069" r="22967" b="60633"/>
          <a:stretch/>
        </p:blipFill>
        <p:spPr>
          <a:xfrm>
            <a:off x="1024432" y="7508885"/>
            <a:ext cx="2685399" cy="855450"/>
          </a:xfrm>
          <a:prstGeom prst="rect">
            <a:avLst/>
          </a:prstGeom>
          <a:ln w="6350">
            <a:noFill/>
            <a:prstDash val="sysDot"/>
          </a:ln>
        </p:spPr>
      </p:pic>
      <p:sp>
        <p:nvSpPr>
          <p:cNvPr id="78" name="テキスト ボックス 77"/>
          <p:cNvSpPr txBox="1"/>
          <p:nvPr/>
        </p:nvSpPr>
        <p:spPr>
          <a:xfrm>
            <a:off x="3709831" y="7527822"/>
            <a:ext cx="2658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kumimoji="1"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求人内容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を最後まで入力し完了</a:t>
            </a:r>
            <a:r>
              <a:rPr kumimoji="1"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ボタンを</a:t>
            </a:r>
            <a:endParaRPr kumimoji="1" lang="en-US" altLang="ja-JP" sz="1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押します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</a:p>
        </p:txBody>
      </p:sp>
      <p:pic>
        <p:nvPicPr>
          <p:cNvPr id="79" name="図 78"/>
          <p:cNvPicPr/>
          <p:nvPr/>
        </p:nvPicPr>
        <p:blipFill rotWithShape="1">
          <a:blip r:embed="rId5"/>
          <a:srcRect t="7182" r="46117" b="63625"/>
          <a:stretch/>
        </p:blipFill>
        <p:spPr>
          <a:xfrm>
            <a:off x="1024432" y="8815218"/>
            <a:ext cx="2639652" cy="804496"/>
          </a:xfrm>
          <a:prstGeom prst="rect">
            <a:avLst/>
          </a:prstGeom>
          <a:ln w="6350">
            <a:noFill/>
            <a:prstDash val="sysDot"/>
          </a:ln>
        </p:spPr>
      </p:pic>
      <p:sp>
        <p:nvSpPr>
          <p:cNvPr id="80" name="下矢印 79"/>
          <p:cNvSpPr/>
          <p:nvPr/>
        </p:nvSpPr>
        <p:spPr>
          <a:xfrm>
            <a:off x="2174608" y="8422694"/>
            <a:ext cx="339298" cy="333960"/>
          </a:xfrm>
          <a:prstGeom prst="downArrow">
            <a:avLst>
              <a:gd name="adj1" fmla="val 50000"/>
              <a:gd name="adj2" fmla="val 3675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50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709931" y="8815218"/>
            <a:ext cx="3185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・これ</a:t>
            </a: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で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求人</a:t>
            </a: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申込み（仮登録）完了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です。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ハローワークで内容を確認した後</a:t>
            </a: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に求人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が公開されます！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複数件ある場合はこの操作を件数分</a:t>
            </a:r>
            <a:r>
              <a:rPr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お願い</a:t>
            </a:r>
            <a:endParaRPr lang="en-US" altLang="ja-JP" sz="9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します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。）</a:t>
            </a:r>
          </a:p>
        </p:txBody>
      </p:sp>
      <p:sp>
        <p:nvSpPr>
          <p:cNvPr id="50" name="角丸四角形 49"/>
          <p:cNvSpPr/>
          <p:nvPr/>
        </p:nvSpPr>
        <p:spPr>
          <a:xfrm>
            <a:off x="762000" y="5186843"/>
            <a:ext cx="1958975" cy="2697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500"/>
          </a:p>
        </p:txBody>
      </p:sp>
      <p:sp>
        <p:nvSpPr>
          <p:cNvPr id="55" name="角丸四角形 54"/>
          <p:cNvSpPr/>
          <p:nvPr/>
        </p:nvSpPr>
        <p:spPr>
          <a:xfrm>
            <a:off x="745333" y="5782679"/>
            <a:ext cx="769145" cy="38625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500"/>
          </a:p>
        </p:txBody>
      </p:sp>
      <p:cxnSp>
        <p:nvCxnSpPr>
          <p:cNvPr id="63" name="直線矢印コネクタ 62"/>
          <p:cNvCxnSpPr/>
          <p:nvPr/>
        </p:nvCxnSpPr>
        <p:spPr>
          <a:xfrm flipH="1" flipV="1">
            <a:off x="2744450" y="5321767"/>
            <a:ext cx="725296" cy="1645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4" name="テキスト ボックス 63"/>
          <p:cNvSpPr txBox="1"/>
          <p:nvPr/>
        </p:nvSpPr>
        <p:spPr>
          <a:xfrm>
            <a:off x="3469746" y="5293879"/>
            <a:ext cx="1963523" cy="39946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kumimoji="1" lang="ja-JP" altLang="en-US" sz="998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こちらに</a:t>
            </a:r>
            <a:r>
              <a:rPr kumimoji="1" lang="ja-JP" altLang="en-US" sz="998" dirty="0">
                <a:latin typeface="メイリオ" panose="020B0604030504040204" pitchFamily="50" charset="-128"/>
                <a:ea typeface="メイリオ" panose="020B0604030504040204" pitchFamily="50" charset="-128"/>
              </a:rPr>
              <a:t>転用</a:t>
            </a:r>
            <a:r>
              <a:rPr kumimoji="1" lang="ja-JP" altLang="en-US" sz="998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したい</a:t>
            </a:r>
            <a:r>
              <a:rPr kumimoji="1" lang="ja-JP" altLang="en-US" sz="998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元の求人の</a:t>
            </a:r>
            <a:endParaRPr kumimoji="1" lang="en-US" altLang="ja-JP" sz="998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998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「求人番号」</a:t>
            </a:r>
            <a:r>
              <a:rPr kumimoji="1" lang="ja-JP" altLang="en-US" sz="998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を入力。</a:t>
            </a:r>
            <a:endParaRPr kumimoji="1" lang="en-US" altLang="ja-JP" sz="998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9" name="角丸四角形 38"/>
          <p:cNvSpPr/>
          <p:nvPr/>
        </p:nvSpPr>
        <p:spPr>
          <a:xfrm>
            <a:off x="1157289" y="9329738"/>
            <a:ext cx="862012" cy="18535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50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1" t="4386" r="23031" b="31471"/>
          <a:stretch/>
        </p:blipFill>
        <p:spPr>
          <a:xfrm>
            <a:off x="596748" y="1207340"/>
            <a:ext cx="2577104" cy="1715133"/>
          </a:xfrm>
          <a:prstGeom prst="rect">
            <a:avLst/>
          </a:prstGeom>
          <a:ln w="6350">
            <a:noFill/>
            <a:prstDash val="sysDot"/>
          </a:ln>
        </p:spPr>
      </p:pic>
      <p:sp>
        <p:nvSpPr>
          <p:cNvPr id="48" name="角丸四角形 47"/>
          <p:cNvSpPr/>
          <p:nvPr/>
        </p:nvSpPr>
        <p:spPr>
          <a:xfrm>
            <a:off x="1949965" y="1766803"/>
            <a:ext cx="1223885" cy="35589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500"/>
          </a:p>
        </p:txBody>
      </p:sp>
      <p:sp>
        <p:nvSpPr>
          <p:cNvPr id="31" name="角丸四角形 30"/>
          <p:cNvSpPr/>
          <p:nvPr/>
        </p:nvSpPr>
        <p:spPr>
          <a:xfrm>
            <a:off x="303976" y="6920767"/>
            <a:ext cx="1377543" cy="27446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求人者マイページ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277210" y="2291742"/>
            <a:ext cx="35238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下に少しスクロールし、</a:t>
            </a:r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「更新元の</a:t>
            </a:r>
            <a:r>
              <a:rPr kumimoji="1" lang="ja-JP" altLang="en-US" sz="1600" b="1" u="sng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求人作成ページへ移動できます</a:t>
            </a:r>
            <a:r>
              <a:rPr kumimoji="1" lang="ja-JP" altLang="en-US" sz="1600" b="1" u="sng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kumimoji="1" lang="en-US" altLang="ja-JP" sz="1600" b="1" u="sng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b="1" u="sng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こちら</a:t>
            </a:r>
            <a:r>
              <a:rPr kumimoji="1" lang="ja-JP" altLang="en-US" sz="1600" b="1" u="sng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から。</a:t>
            </a:r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」</a:t>
            </a:r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をクリックします。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4641888" y="3702633"/>
            <a:ext cx="1548568" cy="13255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50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437563" y="4504442"/>
            <a:ext cx="55255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③</a:t>
            </a:r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「求人番号」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を入力し、</a:t>
            </a:r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「転用する」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をクリックします。</a:t>
            </a:r>
          </a:p>
        </p:txBody>
      </p:sp>
      <p:sp>
        <p:nvSpPr>
          <p:cNvPr id="11" name="右矢印 10"/>
          <p:cNvSpPr/>
          <p:nvPr/>
        </p:nvSpPr>
        <p:spPr>
          <a:xfrm rot="2744114">
            <a:off x="3508210" y="1610941"/>
            <a:ext cx="734609" cy="531043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右矢印 27"/>
          <p:cNvSpPr/>
          <p:nvPr/>
        </p:nvSpPr>
        <p:spPr>
          <a:xfrm rot="7997480">
            <a:off x="2377146" y="3814759"/>
            <a:ext cx="734609" cy="531043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600373" y="6191538"/>
            <a:ext cx="4214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社会保険労務士の方が事務代理により求人を申し込まれる場合、「応募者管理」機能はご利用いただけませんので、ご注意ください。</a:t>
            </a:r>
            <a:endParaRPr kumimoji="1"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332080" y="232344"/>
            <a:ext cx="2529231" cy="430887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kumimoji="1" lang="en-US" altLang="ja-JP" sz="11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※</a:t>
            </a:r>
            <a:r>
              <a:rPr kumimoji="1" lang="ja-JP" altLang="en-US" sz="11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同様の手順により、「求人情報編集」や</a:t>
            </a:r>
            <a:endParaRPr kumimoji="1" lang="en-US" altLang="ja-JP" sz="11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en-US" altLang="ja-JP" sz="11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</a:t>
            </a:r>
            <a:r>
              <a:rPr kumimoji="1" lang="en-US" altLang="ja-JP" sz="11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</a:t>
            </a:r>
            <a:r>
              <a:rPr kumimoji="1" lang="ja-JP" altLang="en-US" sz="11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「応募者管理」機能も利用できます。</a:t>
            </a:r>
            <a:endParaRPr kumimoji="1" lang="ja-JP" altLang="en-US" sz="11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5968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1224</TotalTime>
  <Words>354</Words>
  <Application>Microsoft Office PowerPoint</Application>
  <PresentationFormat>A4 210 x 297 mm</PresentationFormat>
  <Paragraphs>41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2" baseType="lpstr">
      <vt:lpstr>HGPｺﾞｼｯｸM</vt:lpstr>
      <vt:lpstr>HG丸ｺﾞｼｯｸM-PRO</vt:lpstr>
      <vt:lpstr>メイリオ</vt:lpstr>
      <vt:lpstr>游ゴシック</vt:lpstr>
      <vt:lpstr>游ゴシック Light</vt:lpstr>
      <vt:lpstr>Arial</vt:lpstr>
      <vt:lpstr>Arial Black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>厚生労働省職業安定局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桂庸介</dc:creator>
  <cp:lastModifiedBy>片岡智大</cp:lastModifiedBy>
  <cp:revision>159</cp:revision>
  <cp:lastPrinted>2023-10-20T02:57:30Z</cp:lastPrinted>
  <dcterms:created xsi:type="dcterms:W3CDTF">2021-09-29T07:32:44Z</dcterms:created>
  <dcterms:modified xsi:type="dcterms:W3CDTF">2023-10-20T04:28:30Z</dcterms:modified>
</cp:coreProperties>
</file>