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57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8000" cy="16561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12668" y="89555"/>
            <a:ext cx="5724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ハローワーク商事㈱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7783" y="809635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ミニ</a:t>
            </a:r>
            <a:r>
              <a:rPr lang="ja-JP" altLang="en-US" sz="48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</a:t>
            </a:r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9057456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ハローワーク岡山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担当：職業相談第一部門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241-3701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32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ハローワーク岡山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ja-JP" altLang="en-US" sz="2400" b="1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</a:t>
            </a:r>
            <a:r>
              <a:rPr lang="ja-JP" altLang="en-US" sz="2400" b="1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ブース</a:t>
            </a:r>
            <a:endParaRPr lang="ja-JP" altLang="en-US" sz="2400" b="1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▲▲▲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▽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▽町、◇◇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町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不問</a:t>
            </a:r>
            <a:endParaRPr lang="ja-JP" altLang="en-US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：面接をご希望の方は、ハローワーク紹介状を履歴書等をご持参</a:t>
            </a:r>
            <a:r>
              <a:rPr lang="ja-JP" altLang="en-US" sz="1400" dirty="0" err="1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</a:t>
            </a:r>
            <a:endParaRPr lang="en-US" altLang="ja-JP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い。説明会のみの方</a:t>
            </a:r>
            <a:r>
              <a:rPr lang="ja-JP" altLang="en-US" sz="14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不要です。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参加申込および求人内容についてのお問い合わせはハローワーク</a:t>
            </a:r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5889104"/>
            <a:ext cx="6885384" cy="311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5529064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141873" y="822171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予約優先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線吹き出し 1 (枠付き) 13"/>
          <p:cNvSpPr/>
          <p:nvPr/>
        </p:nvSpPr>
        <p:spPr>
          <a:xfrm>
            <a:off x="7821488" y="135176"/>
            <a:ext cx="2736304" cy="1073407"/>
          </a:xfrm>
          <a:prstGeom prst="borderCallout1">
            <a:avLst>
              <a:gd name="adj1" fmla="val 20003"/>
              <a:gd name="adj2" fmla="val 21"/>
              <a:gd name="adj3" fmla="val 43070"/>
              <a:gd name="adj4" fmla="val -3243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65504" y="34448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事業所名を記入</a:t>
            </a:r>
            <a:r>
              <a:rPr kumimoji="1" lang="ja-JP" altLang="en-US" b="1" smtClean="0">
                <a:solidFill>
                  <a:srgbClr val="C00000"/>
                </a:solidFill>
              </a:rPr>
              <a:t>してください。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7" name="右中かっこ 16"/>
          <p:cNvSpPr/>
          <p:nvPr/>
        </p:nvSpPr>
        <p:spPr>
          <a:xfrm>
            <a:off x="7029400" y="1686267"/>
            <a:ext cx="288032" cy="4104407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533456" y="1928664"/>
            <a:ext cx="2736304" cy="38620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17" idx="1"/>
          </p:cNvCxnSpPr>
          <p:nvPr/>
        </p:nvCxnSpPr>
        <p:spPr>
          <a:xfrm flipV="1">
            <a:off x="7317432" y="3728864"/>
            <a:ext cx="216024" cy="960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519665" y="2085453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b="1" dirty="0" smtClean="0">
                <a:solidFill>
                  <a:srgbClr val="C00000"/>
                </a:solidFill>
              </a:rPr>
              <a:t>注意</a:t>
            </a:r>
            <a:r>
              <a:rPr kumimoji="1" lang="en-US" altLang="ja-JP" sz="1400" b="1" dirty="0" smtClean="0">
                <a:solidFill>
                  <a:srgbClr val="C00000"/>
                </a:solidFill>
              </a:rPr>
              <a:t>】</a:t>
            </a: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必ず求人票と同じ内容になるように記載してください。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endParaRPr lang="en-US" altLang="ja-JP" sz="1400" b="1" dirty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①募集職種→「職種」欄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②事業内容→「事業内容」欄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③求人番号→「求人番号」欄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④所在地→「所在地」欄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⑤勤務地→「就業場所」欄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⑥対象者→「年齢」欄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>
                <a:solidFill>
                  <a:srgbClr val="C00000"/>
                </a:solidFill>
              </a:rPr>
              <a:t>　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　　　　　　　</a:t>
            </a:r>
            <a:r>
              <a:rPr lang="en-US" altLang="ja-JP" sz="1400" b="1" dirty="0" smtClean="0">
                <a:solidFill>
                  <a:srgbClr val="C00000"/>
                </a:solidFill>
              </a:rPr>
              <a:t>※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求人票で年齢制限があれば記載してください。　　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9" name="線吹き出し 1 (枠付き) 18"/>
          <p:cNvSpPr/>
          <p:nvPr/>
        </p:nvSpPr>
        <p:spPr>
          <a:xfrm>
            <a:off x="7814628" y="6912066"/>
            <a:ext cx="2736304" cy="1073407"/>
          </a:xfrm>
          <a:prstGeom prst="borderCallout1">
            <a:avLst>
              <a:gd name="adj1" fmla="val 20003"/>
              <a:gd name="adj2" fmla="val 21"/>
              <a:gd name="adj3" fmla="val 43070"/>
              <a:gd name="adj4" fmla="val -3243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1488" y="712560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C00000"/>
                </a:solidFill>
              </a:rPr>
              <a:t>フリー</a:t>
            </a:r>
            <a:r>
              <a:rPr lang="ja-JP" altLang="en-US" b="1" dirty="0">
                <a:solidFill>
                  <a:srgbClr val="C00000"/>
                </a:solidFill>
              </a:rPr>
              <a:t>スペース</a:t>
            </a:r>
            <a:r>
              <a:rPr lang="ja-JP" altLang="en-US" b="1" dirty="0" smtClean="0">
                <a:solidFill>
                  <a:srgbClr val="C00000"/>
                </a:solidFill>
              </a:rPr>
              <a:t>です。</a:t>
            </a:r>
            <a:endParaRPr lang="en-US" altLang="ja-JP" b="1" dirty="0" smtClean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貴社</a:t>
            </a:r>
            <a:r>
              <a:rPr lang="ja-JP" altLang="en-US" b="1" dirty="0" smtClean="0">
                <a:solidFill>
                  <a:srgbClr val="C00000"/>
                </a:solidFill>
              </a:rPr>
              <a:t>の</a:t>
            </a:r>
            <a:r>
              <a:rPr lang="en-US" altLang="ja-JP" b="1" dirty="0" smtClean="0">
                <a:solidFill>
                  <a:srgbClr val="C00000"/>
                </a:solidFill>
              </a:rPr>
              <a:t>PR</a:t>
            </a:r>
            <a:r>
              <a:rPr lang="ja-JP" altLang="en-US" b="1" dirty="0">
                <a:solidFill>
                  <a:srgbClr val="C00000"/>
                </a:solidFill>
              </a:rPr>
              <a:t>に</a:t>
            </a:r>
            <a:r>
              <a:rPr lang="ja-JP" altLang="en-US" b="1" dirty="0" smtClean="0">
                <a:solidFill>
                  <a:srgbClr val="C00000"/>
                </a:solidFill>
              </a:rPr>
              <a:t>利用ください。</a:t>
            </a:r>
            <a:endParaRPr lang="en-US" altLang="ja-JP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339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sinnsotu</dc:creator>
  <cp:lastModifiedBy>内藤瑞希</cp:lastModifiedBy>
  <cp:revision>83</cp:revision>
  <cp:lastPrinted>2024-01-25T05:51:51Z</cp:lastPrinted>
  <dcterms:created xsi:type="dcterms:W3CDTF">2018-02-05T05:42:32Z</dcterms:created>
  <dcterms:modified xsi:type="dcterms:W3CDTF">2024-01-29T23:36:26Z</dcterms:modified>
</cp:coreProperties>
</file>