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906000" type="A4"/>
  <p:notesSz cx="6805613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EAFB"/>
    <a:srgbClr val="FF99FF"/>
    <a:srgbClr val="CCCCFF"/>
    <a:srgbClr val="FFFF99"/>
    <a:srgbClr val="FF6600"/>
    <a:srgbClr val="33CC33"/>
    <a:srgbClr val="FF0066"/>
    <a:srgbClr val="3333FF"/>
    <a:srgbClr val="00CC00"/>
    <a:srgbClr val="D3FC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4585" autoAdjust="0"/>
  </p:normalViewPr>
  <p:slideViewPr>
    <p:cSldViewPr>
      <p:cViewPr varScale="1">
        <p:scale>
          <a:sx n="75" d="100"/>
          <a:sy n="75" d="100"/>
        </p:scale>
        <p:origin x="1554" y="7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C54CF-9097-439A-A011-EF593EA018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6950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33955-FD06-4D95-8CFB-B54A3B557B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3463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FBC17-FD29-4ADE-8531-380A4D461E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926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3505200" y="2311400"/>
            <a:ext cx="3009900" cy="31924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3505200" y="5656263"/>
            <a:ext cx="3009900" cy="319246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81836-090B-4BB9-BA13-04D64EFAF9F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450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7C069-8B2F-4609-A222-D7D8618C759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3045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0CCA4-3760-435C-9349-A88B94AA587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4529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E702A-0F04-4349-8BE3-A5C458E246A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35345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67951-A922-4DDD-A068-8FBF553AFD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1759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95F65-4875-4DE7-A7FA-4AF37F9C81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5230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79879-3839-4B36-8A6A-AFEEDBBAEE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1862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40A81-83EE-4235-892E-8100822C642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7199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17FD5-FD15-4CFA-964A-A0A781E290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1500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E6CAA356-CEC1-4BC7-B8A6-26FCD4A264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116"/>
          <p:cNvSpPr>
            <a:spLocks noChangeArrowheads="1"/>
          </p:cNvSpPr>
          <p:nvPr/>
        </p:nvSpPr>
        <p:spPr bwMode="auto">
          <a:xfrm>
            <a:off x="81773" y="8943885"/>
            <a:ext cx="6637465" cy="919401"/>
          </a:xfrm>
          <a:prstGeom prst="flowChartAlternateProcess">
            <a:avLst/>
          </a:prstGeom>
          <a:solidFill>
            <a:schemeClr val="bg1">
              <a:alpha val="80000"/>
            </a:schemeClr>
          </a:solidFill>
          <a:ln w="12700" algn="ctr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お問い合わせ・お申込み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倉敷わかものハローワーク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倉敷市笹沖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1274-1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ゆめタウン倉敷駐車場内別館　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086-430-0705</a:t>
            </a:r>
            <a:endParaRPr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9" name="Text Box 122">
            <a:extLst>
              <a:ext uri="{FF2B5EF4-FFF2-40B4-BE49-F238E27FC236}">
                <a16:creationId xmlns:a16="http://schemas.microsoft.com/office/drawing/2014/main" id="{B9143E0B-5688-4B95-B18B-6BD494CD13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245" y="235294"/>
            <a:ext cx="4680520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○○○○株式会社</a:t>
            </a:r>
            <a:endParaRPr lang="ja-JP" altLang="en-US" sz="4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79433C8-B58B-44D8-BBCA-D8271047ADA9}"/>
              </a:ext>
            </a:extLst>
          </p:cNvPr>
          <p:cNvSpPr txBox="1"/>
          <p:nvPr/>
        </p:nvSpPr>
        <p:spPr>
          <a:xfrm>
            <a:off x="720758" y="806638"/>
            <a:ext cx="53594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0" b="1" dirty="0">
                <a:ln w="12700">
                  <a:solidFill>
                    <a:schemeClr val="accent5">
                      <a:lumMod val="25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企業説明会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15522E0-FB0C-B27B-99A3-8B4CCDEEE35D}"/>
              </a:ext>
            </a:extLst>
          </p:cNvPr>
          <p:cNvSpPr txBox="1"/>
          <p:nvPr/>
        </p:nvSpPr>
        <p:spPr>
          <a:xfrm>
            <a:off x="-51853" y="2106168"/>
            <a:ext cx="8086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日時：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令和○年○月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00:00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:00</a:t>
            </a:r>
            <a:endParaRPr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0F5F6FD-1F4A-EF50-72BC-3C3F2BEFB499}"/>
              </a:ext>
            </a:extLst>
          </p:cNvPr>
          <p:cNvSpPr txBox="1"/>
          <p:nvPr/>
        </p:nvSpPr>
        <p:spPr>
          <a:xfrm>
            <a:off x="-36462" y="2547194"/>
            <a:ext cx="8086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場所：倉敷わかものハローワーク</a:t>
            </a:r>
            <a:endParaRPr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695410F-481D-3339-A3A7-B38DC4F14ECB}"/>
              </a:ext>
            </a:extLst>
          </p:cNvPr>
          <p:cNvSpPr txBox="1"/>
          <p:nvPr/>
        </p:nvSpPr>
        <p:spPr>
          <a:xfrm>
            <a:off x="-37279" y="3394562"/>
            <a:ext cx="86030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100" dirty="0">
                <a:latin typeface="Meiryo UI" panose="020B0604030504040204" pitchFamily="50" charset="-128"/>
                <a:ea typeface="Meiryo UI" panose="020B0604030504040204" pitchFamily="50" charset="-128"/>
              </a:rPr>
              <a:t>募集職種</a:t>
            </a:r>
            <a:r>
              <a:rPr lang="ja-JP" altLang="en-US" sz="2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：○○職　</a:t>
            </a:r>
            <a:r>
              <a:rPr lang="ja-JP" altLang="en-US" sz="2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100" i="0" dirty="0" smtClean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33030-11111111</a:t>
            </a:r>
            <a:endParaRPr lang="en-US" altLang="ja-JP" sz="2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B0D6CB1-0CEC-EAA7-A9A6-A7E22C03BF10}"/>
              </a:ext>
            </a:extLst>
          </p:cNvPr>
          <p:cNvSpPr txBox="1"/>
          <p:nvPr/>
        </p:nvSpPr>
        <p:spPr>
          <a:xfrm>
            <a:off x="-37279" y="3021315"/>
            <a:ext cx="78934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100" dirty="0">
                <a:latin typeface="Meiryo UI" panose="020B0604030504040204" pitchFamily="50" charset="-128"/>
                <a:ea typeface="Meiryo UI" panose="020B0604030504040204" pitchFamily="50" charset="-128"/>
              </a:rPr>
              <a:t>事業内容</a:t>
            </a:r>
            <a:r>
              <a:rPr lang="ja-JP" altLang="en-US" sz="2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：○○業</a:t>
            </a:r>
            <a:endParaRPr lang="en-US" altLang="ja-JP" sz="2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2EF3B3B-BB27-3C35-8619-FB01EC8F1310}"/>
              </a:ext>
            </a:extLst>
          </p:cNvPr>
          <p:cNvSpPr txBox="1"/>
          <p:nvPr/>
        </p:nvSpPr>
        <p:spPr>
          <a:xfrm>
            <a:off x="-37279" y="3707395"/>
            <a:ext cx="74834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100" dirty="0">
                <a:latin typeface="Meiryo UI" panose="020B0604030504040204" pitchFamily="50" charset="-128"/>
                <a:ea typeface="Meiryo UI" panose="020B0604030504040204" pitchFamily="50" charset="-128"/>
              </a:rPr>
              <a:t>対 象 者 ：ハローワーク求職登録者</a:t>
            </a:r>
            <a:endParaRPr lang="en-US" altLang="ja-JP" sz="2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lang="ja-JP" altLang="en-US" sz="2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（</a:t>
            </a:r>
            <a:r>
              <a:rPr lang="ja-JP" altLang="en-US" sz="2100" dirty="0">
                <a:latin typeface="Meiryo UI" panose="020B0604030504040204" pitchFamily="50" charset="-128"/>
                <a:ea typeface="Meiryo UI" panose="020B0604030504040204" pitchFamily="50" charset="-128"/>
              </a:rPr>
              <a:t>応募要件は求人票をご確認ください）</a:t>
            </a:r>
            <a:endParaRPr lang="en-US" altLang="ja-JP" sz="2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0" y="4446059"/>
            <a:ext cx="6858000" cy="439537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角丸四角形 39"/>
          <p:cNvSpPr/>
          <p:nvPr/>
        </p:nvSpPr>
        <p:spPr>
          <a:xfrm>
            <a:off x="28982" y="4726900"/>
            <a:ext cx="6743046" cy="317994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en-US" altLang="ja-JP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自由記載欄</a:t>
            </a:r>
            <a:r>
              <a:rPr kumimoji="1" lang="en-US" altLang="ja-JP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2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2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写真や福利厚生</a:t>
            </a:r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アピールポイント</a:t>
            </a:r>
            <a:endParaRPr kumimoji="1" lang="en-US" altLang="ja-JP" sz="2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などをできるだけ入れていただく</a:t>
            </a:r>
            <a:r>
              <a:rPr lang="ja-JP" altLang="en-US" sz="28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</a:t>
            </a:r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2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とでイメージがしやすくなります。</a:t>
            </a:r>
            <a:endParaRPr lang="en-US" altLang="ja-JP" sz="2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2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必要事項を入れていればフォント　</a:t>
            </a:r>
            <a:endParaRPr lang="en-US" altLang="ja-JP" sz="2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やデザインは自由です。</a:t>
            </a:r>
            <a:endParaRPr kumimoji="1"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endParaRPr kumimoji="1" lang="ja-JP" altLang="en-US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7137843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6302</TotalTime>
  <Words>131</Words>
  <Application>Microsoft Office PowerPoint</Application>
  <PresentationFormat>A4 210 x 297 mm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Meiryo</vt:lpstr>
      <vt:lpstr>Meiryo</vt:lpstr>
      <vt:lpstr>Arial</vt:lpstr>
      <vt:lpstr>標準デザイン</vt:lpstr>
      <vt:lpstr>PowerPoint プレゼンテーション</vt:lpstr>
    </vt:vector>
  </TitlesOfParts>
  <Company>BusinessNet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BusinessNet</dc:creator>
  <cp:lastModifiedBy>的場隆晃</cp:lastModifiedBy>
  <cp:revision>300</cp:revision>
  <cp:lastPrinted>2023-06-13T04:56:42Z</cp:lastPrinted>
  <dcterms:created xsi:type="dcterms:W3CDTF">2006-12-04T10:10:44Z</dcterms:created>
  <dcterms:modified xsi:type="dcterms:W3CDTF">2023-09-21T05:36:36Z</dcterms:modified>
</cp:coreProperties>
</file>